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95EDB-3E46-4B20-966F-23A60AE91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90DA3-821C-4C91-B3DD-FB8DB19E6BA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29309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00B050"/>
                </a:solidFill>
                <a:latin typeface="Berlin Sans FB Demi" pitchFamily="34" charset="0"/>
              </a:rPr>
              <a:t>Y </a:t>
            </a:r>
            <a:r>
              <a:rPr lang="en-GB" sz="6000" dirty="0" err="1" smtClean="0">
                <a:solidFill>
                  <a:srgbClr val="00B050"/>
                </a:solidFill>
                <a:latin typeface="Berlin Sans FB Demi" pitchFamily="34" charset="0"/>
              </a:rPr>
              <a:t>Gynulleidfa</a:t>
            </a:r>
            <a:r>
              <a:rPr lang="en-GB" sz="6000" dirty="0" smtClean="0">
                <a:solidFill>
                  <a:srgbClr val="00B050"/>
                </a:solidFill>
                <a:latin typeface="Berlin Sans FB Demi" pitchFamily="34" charset="0"/>
              </a:rPr>
              <a:t> </a:t>
            </a:r>
            <a:r>
              <a:rPr lang="en-GB" sz="6000" dirty="0" err="1" smtClean="0">
                <a:solidFill>
                  <a:srgbClr val="00B050"/>
                </a:solidFill>
                <a:latin typeface="Berlin Sans FB Demi" pitchFamily="34" charset="0"/>
              </a:rPr>
              <a:t>Darged</a:t>
            </a:r>
            <a:endParaRPr lang="en-GB" sz="6000" dirty="0">
              <a:solidFill>
                <a:srgbClr val="00B050"/>
              </a:solidFill>
              <a:latin typeface="Berlin Sans FB Demi" pitchFamily="34" charset="0"/>
            </a:endParaRPr>
          </a:p>
        </p:txBody>
      </p:sp>
      <p:pic>
        <p:nvPicPr>
          <p:cNvPr id="11266" name="Picture 2" descr="https://images.unsplash.com/photo-1489599849927-2ee91cede3ba?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B050"/>
                </a:solidFill>
              </a:rPr>
              <a:t>Rhywfaint</a:t>
            </a:r>
            <a:r>
              <a:rPr lang="en-GB" sz="3600" b="1" dirty="0" smtClean="0">
                <a:solidFill>
                  <a:srgbClr val="00B050"/>
                </a:solidFill>
              </a:rPr>
              <a:t> o </a:t>
            </a:r>
            <a:r>
              <a:rPr lang="en-GB" sz="3600" b="1" dirty="0" err="1" smtClean="0">
                <a:solidFill>
                  <a:srgbClr val="00B050"/>
                </a:solidFill>
              </a:rPr>
              <a:t>gefndir</a:t>
            </a:r>
            <a:r>
              <a:rPr lang="en-GB" sz="3600" b="1" dirty="0" smtClean="0">
                <a:solidFill>
                  <a:srgbClr val="00B050"/>
                </a:solidFill>
              </a:rPr>
              <a:t>...</a:t>
            </a:r>
            <a:endParaRPr lang="en-GB" sz="36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05273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Mae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erbyn</a:t>
            </a:r>
            <a:r>
              <a:rPr lang="en-GB" dirty="0" smtClean="0"/>
              <a:t> y </a:t>
            </a:r>
            <a:r>
              <a:rPr lang="en-GB" dirty="0" err="1" smtClean="0"/>
              <a:t>gyfraith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gwmnïau</a:t>
            </a:r>
            <a:r>
              <a:rPr lang="en-GB" dirty="0" smtClean="0"/>
              <a:t> </a:t>
            </a:r>
            <a:r>
              <a:rPr lang="en-GB" dirty="0" err="1" smtClean="0"/>
              <a:t>tybaco</a:t>
            </a:r>
            <a:r>
              <a:rPr lang="en-GB" dirty="0" smtClean="0"/>
              <a:t> </a:t>
            </a:r>
            <a:r>
              <a:rPr lang="en-GB" dirty="0" err="1" smtClean="0"/>
              <a:t>hysbysebu</a:t>
            </a:r>
            <a:r>
              <a:rPr lang="en-GB" dirty="0" smtClean="0"/>
              <a:t> </a:t>
            </a:r>
            <a:r>
              <a:rPr lang="en-GB" dirty="0" err="1" smtClean="0"/>
              <a:t>sigar</a:t>
            </a:r>
            <a:r>
              <a:rPr lang="en-GB" dirty="0" err="1" smtClean="0">
                <a:latin typeface="+mj-lt"/>
                <a:cs typeface="Arial"/>
              </a:rPr>
              <a:t>é</a:t>
            </a:r>
            <a:r>
              <a:rPr lang="en-GB" dirty="0" err="1" smtClean="0"/>
              <a:t>ts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y DU.  </a:t>
            </a:r>
            <a:r>
              <a:rPr lang="en-GB" dirty="0" err="1" smtClean="0"/>
              <a:t>Nid</a:t>
            </a:r>
            <a:r>
              <a:rPr lang="en-GB" dirty="0" smtClean="0"/>
              <a:t> </a:t>
            </a:r>
            <a:r>
              <a:rPr lang="en-GB" dirty="0" err="1" smtClean="0"/>
              <a:t>yw</a:t>
            </a:r>
            <a:r>
              <a:rPr lang="en-GB" dirty="0" smtClean="0"/>
              <a:t> </a:t>
            </a:r>
            <a:r>
              <a:rPr lang="en-GB" dirty="0" err="1" smtClean="0"/>
              <a:t>hyn</a:t>
            </a:r>
            <a:r>
              <a:rPr lang="en-GB" dirty="0" smtClean="0"/>
              <a:t> bob </a:t>
            </a:r>
            <a:r>
              <a:rPr lang="en-GB" dirty="0" err="1" smtClean="0"/>
              <a:t>amser</a:t>
            </a:r>
            <a:r>
              <a:rPr lang="en-GB" dirty="0" smtClean="0"/>
              <a:t> </a:t>
            </a:r>
            <a:r>
              <a:rPr lang="en-GB" dirty="0" err="1" smtClean="0"/>
              <a:t>wedi</a:t>
            </a:r>
            <a:r>
              <a:rPr lang="en-GB" dirty="0" smtClean="0"/>
              <a:t> bod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wir</a:t>
            </a:r>
            <a:r>
              <a:rPr lang="en-GB" dirty="0" smtClean="0"/>
              <a:t>, </a:t>
            </a:r>
            <a:r>
              <a:rPr lang="en-GB" dirty="0" err="1" smtClean="0"/>
              <a:t>fodd</a:t>
            </a:r>
            <a:r>
              <a:rPr lang="en-GB" dirty="0" smtClean="0"/>
              <a:t> </a:t>
            </a:r>
            <a:r>
              <a:rPr lang="en-GB" dirty="0" err="1" smtClean="0"/>
              <a:t>bynnag</a:t>
            </a:r>
            <a:r>
              <a:rPr lang="en-GB" dirty="0" smtClean="0"/>
              <a:t>...</a:t>
            </a:r>
          </a:p>
          <a:p>
            <a:endParaRPr lang="en-GB" dirty="0"/>
          </a:p>
          <a:p>
            <a:r>
              <a:rPr lang="en-GB" dirty="0" smtClean="0"/>
              <a:t>A </a:t>
            </a:r>
            <a:r>
              <a:rPr lang="en-GB" dirty="0" err="1" smtClean="0"/>
              <a:t>oes</a:t>
            </a:r>
            <a:r>
              <a:rPr lang="en-GB" dirty="0" smtClean="0"/>
              <a:t> </a:t>
            </a:r>
            <a:r>
              <a:rPr lang="en-GB" dirty="0" err="1" smtClean="0"/>
              <a:t>unrhyw</a:t>
            </a:r>
            <a:r>
              <a:rPr lang="en-GB" dirty="0" smtClean="0"/>
              <a:t> un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cofio</a:t>
            </a:r>
            <a:r>
              <a:rPr lang="en-GB" dirty="0" smtClean="0"/>
              <a:t> </a:t>
            </a:r>
            <a:r>
              <a:rPr lang="en-GB" dirty="0" err="1" smtClean="0"/>
              <a:t>gweld</a:t>
            </a:r>
            <a:r>
              <a:rPr lang="en-GB" dirty="0" smtClean="0"/>
              <a:t> </a:t>
            </a:r>
            <a:r>
              <a:rPr lang="en-GB" dirty="0" err="1" smtClean="0"/>
              <a:t>smygu</a:t>
            </a:r>
            <a:r>
              <a:rPr lang="en-GB" dirty="0" smtClean="0"/>
              <a:t> </a:t>
            </a:r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ffilmiau</a:t>
            </a:r>
            <a:r>
              <a:rPr lang="en-GB" dirty="0" smtClean="0"/>
              <a:t> Disney pan </a:t>
            </a:r>
            <a:r>
              <a:rPr lang="en-GB" dirty="0" err="1" smtClean="0"/>
              <a:t>oeddent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iau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15362" name="Picture 2" descr="Image result for disney films smo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3672408" cy="1946883"/>
          </a:xfrm>
          <a:prstGeom prst="rect">
            <a:avLst/>
          </a:prstGeom>
          <a:noFill/>
        </p:spPr>
      </p:pic>
      <p:pic>
        <p:nvPicPr>
          <p:cNvPr id="15366" name="Picture 6" descr="Image result for smoking in disney fil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564904"/>
            <a:ext cx="3672408" cy="1944216"/>
          </a:xfrm>
          <a:prstGeom prst="rect">
            <a:avLst/>
          </a:prstGeom>
          <a:noFill/>
        </p:spPr>
      </p:pic>
      <p:pic>
        <p:nvPicPr>
          <p:cNvPr id="15364" name="Picture 4" descr="Image result for disney films smok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149080"/>
            <a:ext cx="3691548" cy="19442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6" y="44998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101 Dalmatians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45091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Aladdin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635896" y="60932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Pinocchio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66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B050"/>
                </a:solidFill>
              </a:rPr>
              <a:t>Pam </a:t>
            </a:r>
            <a:r>
              <a:rPr lang="en-GB" sz="3600" b="1" dirty="0" err="1" smtClean="0">
                <a:solidFill>
                  <a:srgbClr val="00B050"/>
                </a:solidFill>
              </a:rPr>
              <a:t>gwahardd</a:t>
            </a:r>
            <a:r>
              <a:rPr lang="en-GB" sz="3600" b="1" dirty="0" smtClean="0">
                <a:solidFill>
                  <a:srgbClr val="00B050"/>
                </a:solidFill>
              </a:rPr>
              <a:t> </a:t>
            </a:r>
            <a:r>
              <a:rPr lang="en-GB" sz="3600" b="1" dirty="0" err="1" smtClean="0">
                <a:solidFill>
                  <a:srgbClr val="00B050"/>
                </a:solidFill>
              </a:rPr>
              <a:t>hysbysebu</a:t>
            </a:r>
            <a:r>
              <a:rPr lang="en-GB" sz="3600" b="1" dirty="0" smtClean="0">
                <a:solidFill>
                  <a:srgbClr val="00B050"/>
                </a:solidFill>
              </a:rPr>
              <a:t> </a:t>
            </a:r>
            <a:r>
              <a:rPr lang="en-GB" sz="3600" b="1" dirty="0" err="1" smtClean="0">
                <a:solidFill>
                  <a:srgbClr val="00B050"/>
                </a:solidFill>
              </a:rPr>
              <a:t>tybaco</a:t>
            </a:r>
            <a:r>
              <a:rPr lang="en-GB" sz="3600" b="1" dirty="0" smtClean="0">
                <a:solidFill>
                  <a:srgbClr val="00B050"/>
                </a:solidFill>
              </a:rPr>
              <a:t>?</a:t>
            </a:r>
            <a:endParaRPr lang="en-GB" sz="36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62358"/>
            <a:ext cx="9144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</a:t>
            </a:r>
            <a:r>
              <a:rPr lang="en-GB" sz="2000" dirty="0" err="1" smtClean="0"/>
              <a:t>yw</a:t>
            </a:r>
            <a:r>
              <a:rPr lang="en-GB" sz="2000" dirty="0" smtClean="0"/>
              <a:t> </a:t>
            </a:r>
            <a:r>
              <a:rPr lang="en-GB" sz="2000" dirty="0" err="1" smtClean="0"/>
              <a:t>prif</a:t>
            </a:r>
            <a:r>
              <a:rPr lang="en-GB" sz="2000" dirty="0" smtClean="0"/>
              <a:t> </a:t>
            </a:r>
            <a:r>
              <a:rPr lang="en-GB" sz="2000" dirty="0" err="1" smtClean="0"/>
              <a:t>achos</a:t>
            </a:r>
            <a:r>
              <a:rPr lang="en-GB" sz="2000" dirty="0" smtClean="0"/>
              <a:t> </a:t>
            </a:r>
            <a:r>
              <a:rPr lang="en-GB" sz="2000" dirty="0" err="1" smtClean="0"/>
              <a:t>marwolaeth</a:t>
            </a:r>
            <a:r>
              <a:rPr lang="en-GB" sz="2000" dirty="0" smtClean="0"/>
              <a:t> y </a:t>
            </a:r>
            <a:r>
              <a:rPr lang="en-GB" sz="2000" dirty="0" err="1" smtClean="0"/>
              <a:t>gellir</a:t>
            </a:r>
            <a:r>
              <a:rPr lang="en-GB" sz="2000" dirty="0" smtClean="0"/>
              <a:t> </a:t>
            </a:r>
            <a:r>
              <a:rPr lang="en-GB" sz="2000" dirty="0" err="1" smtClean="0"/>
              <a:t>ei</a:t>
            </a:r>
            <a:r>
              <a:rPr lang="en-GB" sz="2000" dirty="0" smtClean="0"/>
              <a:t> </a:t>
            </a:r>
            <a:r>
              <a:rPr lang="en-GB" sz="2000" dirty="0" err="1" smtClean="0"/>
              <a:t>atal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y DU</a:t>
            </a:r>
          </a:p>
          <a:p>
            <a:pPr algn="ctr"/>
            <a:endParaRPr lang="en-GB" sz="2000" dirty="0" smtClean="0"/>
          </a:p>
          <a:p>
            <a:pPr algn="ctr"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Mae 78% o </a:t>
            </a:r>
            <a:r>
              <a:rPr lang="en-GB" sz="2000" dirty="0" err="1" smtClean="0"/>
              <a:t>bobl</a:t>
            </a:r>
            <a:r>
              <a:rPr lang="en-GB" sz="2000" dirty="0" smtClean="0"/>
              <a:t> </a:t>
            </a:r>
            <a:r>
              <a:rPr lang="en-GB" sz="2000" dirty="0" err="1" smtClean="0"/>
              <a:t>ifanc</a:t>
            </a:r>
            <a:r>
              <a:rPr lang="en-GB" sz="2000" dirty="0" smtClean="0"/>
              <a:t> </a:t>
            </a:r>
            <a:r>
              <a:rPr lang="en-GB" sz="2000" dirty="0" err="1" smtClean="0"/>
              <a:t>ar</a:t>
            </a:r>
            <a:r>
              <a:rPr lang="en-GB" sz="2000" dirty="0" smtClean="0"/>
              <a:t> draws y </a:t>
            </a:r>
            <a:r>
              <a:rPr lang="en-GB" sz="2000" dirty="0" err="1" smtClean="0"/>
              <a:t>byd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nodi</a:t>
            </a:r>
            <a:r>
              <a:rPr lang="en-GB" sz="2000" dirty="0" smtClean="0"/>
              <a:t> </a:t>
            </a:r>
            <a:r>
              <a:rPr lang="en-GB" sz="2000" dirty="0" err="1" smtClean="0"/>
              <a:t>cyswllt</a:t>
            </a:r>
            <a:r>
              <a:rPr lang="en-GB" sz="2000" dirty="0" smtClean="0"/>
              <a:t> </a:t>
            </a:r>
            <a:r>
              <a:rPr lang="en-GB" sz="2000" dirty="0" err="1" smtClean="0"/>
              <a:t>rheolaidd</a:t>
            </a:r>
            <a:r>
              <a:rPr lang="en-GB" sz="2000" dirty="0" smtClean="0"/>
              <a:t> â </a:t>
            </a:r>
            <a:r>
              <a:rPr lang="en-GB" sz="2000" dirty="0" err="1" smtClean="0"/>
              <a:t>rhyw</a:t>
            </a:r>
            <a:r>
              <a:rPr lang="en-GB" sz="2000" dirty="0" smtClean="0"/>
              <a:t> </a:t>
            </a:r>
            <a:r>
              <a:rPr lang="en-GB" sz="2000" dirty="0" err="1" smtClean="0"/>
              <a:t>fath</a:t>
            </a:r>
            <a:r>
              <a:rPr lang="en-GB" sz="2000" dirty="0" smtClean="0"/>
              <a:t> o </a:t>
            </a:r>
            <a:r>
              <a:rPr lang="en-GB" sz="2000" dirty="0" err="1" smtClean="0"/>
              <a:t>hysbysebu</a:t>
            </a:r>
            <a:r>
              <a:rPr lang="en-GB" sz="2000" dirty="0" smtClean="0"/>
              <a:t> </a:t>
            </a:r>
            <a:r>
              <a:rPr lang="en-GB" sz="2000" dirty="0" err="1" smtClean="0"/>
              <a:t>neu</a:t>
            </a:r>
            <a:r>
              <a:rPr lang="en-GB" sz="2000" dirty="0" smtClean="0"/>
              <a:t> </a:t>
            </a:r>
            <a:r>
              <a:rPr lang="en-GB" sz="2000" dirty="0" err="1" smtClean="0"/>
              <a:t>hyrwyddo</a:t>
            </a:r>
            <a:r>
              <a:rPr lang="en-GB" sz="2000" dirty="0" smtClean="0"/>
              <a:t> </a:t>
            </a:r>
            <a:r>
              <a:rPr lang="en-GB" sz="2000" dirty="0" err="1" smtClean="0"/>
              <a:t>tybaco</a:t>
            </a:r>
            <a:r>
              <a:rPr lang="en-GB" sz="2000" dirty="0" smtClean="0"/>
              <a:t> (WHO, 2013)</a:t>
            </a:r>
          </a:p>
          <a:p>
            <a:pPr algn="ctr"/>
            <a:endParaRPr lang="en-GB" sz="2000" dirty="0" smtClean="0"/>
          </a:p>
          <a:p>
            <a:pPr algn="ctr">
              <a:buFont typeface="Arial" pitchFamily="34" charset="0"/>
              <a:buChar char="•"/>
            </a:pPr>
            <a:r>
              <a:rPr lang="en-GB" sz="2000" dirty="0"/>
              <a:t> M</a:t>
            </a:r>
            <a:r>
              <a:rPr lang="en-GB" sz="2000" dirty="0" smtClean="0"/>
              <a:t>ae </a:t>
            </a:r>
            <a:r>
              <a:rPr lang="en-GB" sz="2000" dirty="0" err="1" smtClean="0"/>
              <a:t>pobl</a:t>
            </a:r>
            <a:r>
              <a:rPr lang="en-GB" sz="2000" dirty="0" smtClean="0"/>
              <a:t> </a:t>
            </a:r>
            <a:r>
              <a:rPr lang="en-GB" sz="2000" dirty="0" err="1" smtClean="0"/>
              <a:t>ifanc</a:t>
            </a:r>
            <a:r>
              <a:rPr lang="en-GB" sz="2000" dirty="0" smtClean="0"/>
              <a:t> </a:t>
            </a:r>
            <a:r>
              <a:rPr lang="en-GB" sz="2000" dirty="0" err="1" smtClean="0"/>
              <a:t>mewn</a:t>
            </a:r>
            <a:r>
              <a:rPr lang="en-GB" sz="2000" dirty="0" smtClean="0"/>
              <a:t> </a:t>
            </a:r>
            <a:r>
              <a:rPr lang="en-GB" sz="2000" dirty="0" err="1" smtClean="0"/>
              <a:t>sefyllfa</a:t>
            </a:r>
            <a:r>
              <a:rPr lang="en-GB" sz="2000" dirty="0" smtClean="0"/>
              <a:t> </a:t>
            </a:r>
            <a:r>
              <a:rPr lang="en-GB" sz="2000" dirty="0" err="1" smtClean="0"/>
              <a:t>lle</a:t>
            </a:r>
            <a:r>
              <a:rPr lang="en-GB" sz="2000" dirty="0" smtClean="0"/>
              <a:t> gall </a:t>
            </a:r>
            <a:r>
              <a:rPr lang="en-GB" sz="2000" dirty="0" err="1" smtClean="0"/>
              <a:t>enwogion</a:t>
            </a:r>
            <a:r>
              <a:rPr lang="en-GB" sz="2000" dirty="0" smtClean="0"/>
              <a:t>, y </a:t>
            </a:r>
            <a:r>
              <a:rPr lang="en-GB" sz="2000" dirty="0" err="1" smtClean="0"/>
              <a:t>teledu</a:t>
            </a:r>
            <a:r>
              <a:rPr lang="en-GB" sz="2000" dirty="0" smtClean="0"/>
              <a:t> a </a:t>
            </a:r>
            <a:r>
              <a:rPr lang="en-GB" sz="2000" dirty="0" err="1" smtClean="0"/>
              <a:t>mathau</a:t>
            </a:r>
            <a:r>
              <a:rPr lang="en-GB" sz="2000" dirty="0" smtClean="0"/>
              <a:t> </a:t>
            </a:r>
            <a:r>
              <a:rPr lang="en-GB" sz="2000" dirty="0" err="1" smtClean="0"/>
              <a:t>eraill</a:t>
            </a:r>
            <a:r>
              <a:rPr lang="en-GB" sz="2000" dirty="0" smtClean="0"/>
              <a:t> o </a:t>
            </a:r>
            <a:r>
              <a:rPr lang="en-GB" sz="2000" dirty="0" err="1" smtClean="0"/>
              <a:t>gyfryngau</a:t>
            </a:r>
            <a:r>
              <a:rPr lang="en-GB" sz="2000" dirty="0" smtClean="0"/>
              <a:t> </a:t>
            </a:r>
            <a:r>
              <a:rPr lang="en-GB" sz="2000" dirty="0" err="1" smtClean="0"/>
              <a:t>ddylanwadu</a:t>
            </a:r>
            <a:r>
              <a:rPr lang="en-GB" sz="2000" dirty="0" smtClean="0"/>
              <a:t> </a:t>
            </a:r>
            <a:r>
              <a:rPr lang="en-GB" sz="2000" dirty="0" err="1" smtClean="0"/>
              <a:t>arnynt</a:t>
            </a:r>
            <a:endParaRPr lang="en-GB" sz="2000" dirty="0" smtClean="0"/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 Mae </a:t>
            </a:r>
            <a:r>
              <a:rPr lang="en-GB" sz="2000" dirty="0" err="1" smtClean="0"/>
              <a:t>gweld</a:t>
            </a:r>
            <a:r>
              <a:rPr lang="en-GB" sz="2000" dirty="0" smtClean="0"/>
              <a:t> </a:t>
            </a:r>
            <a:r>
              <a:rPr lang="en-GB" sz="2000" dirty="0" err="1" smtClean="0"/>
              <a:t>hysbysebion</a:t>
            </a:r>
            <a:r>
              <a:rPr lang="en-GB" sz="2000" dirty="0" smtClean="0"/>
              <a:t> </a:t>
            </a:r>
            <a:r>
              <a:rPr lang="en-GB" sz="2000" dirty="0" err="1" smtClean="0"/>
              <a:t>tybaco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gwneud</a:t>
            </a:r>
            <a:r>
              <a:rPr lang="en-GB" sz="2000" dirty="0" smtClean="0"/>
              <a:t> </a:t>
            </a:r>
            <a:r>
              <a:rPr lang="en-GB" sz="2000" dirty="0" err="1" smtClean="0"/>
              <a:t>iddo</a:t>
            </a:r>
            <a:r>
              <a:rPr lang="en-GB" sz="2000" dirty="0" smtClean="0"/>
              <a:t> </a:t>
            </a:r>
            <a:r>
              <a:rPr lang="en-GB" sz="2000" dirty="0" err="1" smtClean="0"/>
              <a:t>ymddangos</a:t>
            </a:r>
            <a:r>
              <a:rPr lang="en-GB" sz="2000" dirty="0" smtClean="0"/>
              <a:t> </a:t>
            </a:r>
            <a:r>
              <a:rPr lang="en-GB" sz="2000" dirty="0" err="1" smtClean="0"/>
              <a:t>fel</a:t>
            </a:r>
            <a:r>
              <a:rPr lang="en-GB" sz="2000" dirty="0" smtClean="0"/>
              <a:t> </a:t>
            </a:r>
            <a:r>
              <a:rPr lang="en-GB" sz="2000" dirty="0" err="1" smtClean="0"/>
              <a:t>peth</a:t>
            </a:r>
            <a:r>
              <a:rPr lang="en-GB" sz="2000" dirty="0"/>
              <a:t> </a:t>
            </a:r>
            <a:r>
              <a:rPr lang="en-GB" sz="2000" dirty="0" err="1" smtClean="0"/>
              <a:t>arferol</a:t>
            </a:r>
            <a:r>
              <a:rPr lang="en-GB" sz="2000" dirty="0" smtClean="0"/>
              <a:t> </a:t>
            </a:r>
            <a:r>
              <a:rPr lang="en-GB" sz="2000" dirty="0" err="1" smtClean="0"/>
              <a:t>i’w</a:t>
            </a:r>
            <a:r>
              <a:rPr lang="en-GB" sz="2000" dirty="0" smtClean="0"/>
              <a:t> </a:t>
            </a:r>
            <a:r>
              <a:rPr lang="en-GB" sz="2000" dirty="0" err="1" smtClean="0"/>
              <a:t>wneud</a:t>
            </a:r>
            <a:r>
              <a:rPr lang="en-GB" sz="2000" dirty="0" smtClean="0"/>
              <a:t>.  </a:t>
            </a:r>
            <a:r>
              <a:rPr lang="en-GB" sz="2000" dirty="0" err="1" smtClean="0"/>
              <a:t>Yng</a:t>
            </a:r>
            <a:r>
              <a:rPr lang="en-GB" sz="2000" dirty="0" smtClean="0"/>
              <a:t> </a:t>
            </a:r>
            <a:r>
              <a:rPr lang="en-GB" sz="2000" dirty="0" err="1" smtClean="0"/>
              <a:t>Nghymru</a:t>
            </a:r>
            <a:r>
              <a:rPr lang="en-GB" sz="2000" dirty="0" smtClean="0"/>
              <a:t>, </a:t>
            </a:r>
            <a:r>
              <a:rPr lang="en-GB" sz="2000" dirty="0" err="1" smtClean="0"/>
              <a:t>mae</a:t>
            </a: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</a:t>
            </a:r>
            <a:r>
              <a:rPr lang="en-GB" sz="2000" dirty="0" err="1" smtClean="0"/>
              <a:t>wedi</a:t>
            </a:r>
            <a:r>
              <a:rPr lang="en-GB" sz="2000" dirty="0" smtClean="0"/>
              <a:t> </a:t>
            </a:r>
            <a:r>
              <a:rPr lang="en-GB" sz="2000" dirty="0" err="1" smtClean="0"/>
              <a:t>cael</a:t>
            </a:r>
            <a:r>
              <a:rPr lang="en-GB" sz="2000" dirty="0" smtClean="0"/>
              <a:t> </a:t>
            </a:r>
            <a:r>
              <a:rPr lang="en-GB" sz="2000" dirty="0" err="1" smtClean="0"/>
              <a:t>ei</a:t>
            </a:r>
            <a:r>
              <a:rPr lang="en-GB" sz="2000" dirty="0" smtClean="0"/>
              <a:t> </a:t>
            </a:r>
            <a:r>
              <a:rPr lang="en-GB" sz="2000" dirty="0" err="1" smtClean="0"/>
              <a:t>wahardd</a:t>
            </a:r>
            <a:r>
              <a:rPr lang="en-GB" sz="2000" dirty="0" smtClean="0"/>
              <a:t> </a:t>
            </a:r>
            <a:r>
              <a:rPr lang="en-GB" sz="2000" dirty="0" err="1" smtClean="0"/>
              <a:t>mewn</a:t>
            </a:r>
            <a:r>
              <a:rPr lang="en-GB" sz="2000" dirty="0" smtClean="0"/>
              <a:t> </a:t>
            </a:r>
            <a:r>
              <a:rPr lang="en-GB" sz="2000" dirty="0" err="1" smtClean="0"/>
              <a:t>mannau</a:t>
            </a:r>
            <a:r>
              <a:rPr lang="en-GB" sz="2000" dirty="0" smtClean="0"/>
              <a:t> </a:t>
            </a:r>
            <a:r>
              <a:rPr lang="en-GB" sz="2000" dirty="0" err="1" smtClean="0"/>
              <a:t>cae</a:t>
            </a:r>
            <a:r>
              <a:rPr lang="en-GB" sz="2000" dirty="0" err="1" smtClean="0">
                <a:latin typeface="+mj-lt"/>
                <a:cs typeface="Arial"/>
              </a:rPr>
              <a:t>ë</a:t>
            </a:r>
            <a:r>
              <a:rPr lang="en-GB" sz="2000" dirty="0" err="1" smtClean="0"/>
              <a:t>dig</a:t>
            </a:r>
            <a:r>
              <a:rPr lang="en-GB" sz="2000" dirty="0" smtClean="0"/>
              <a:t> ac </a:t>
            </a:r>
            <a:r>
              <a:rPr lang="en-GB" sz="2000" dirty="0" err="1" smtClean="0"/>
              <a:t>mewn</a:t>
            </a:r>
            <a:r>
              <a:rPr lang="en-GB" sz="2000" dirty="0" smtClean="0"/>
              <a:t> </a:t>
            </a:r>
            <a:r>
              <a:rPr lang="en-GB" sz="2000" dirty="0" err="1" smtClean="0"/>
              <a:t>rhai</a:t>
            </a:r>
            <a:r>
              <a:rPr lang="en-GB" sz="2000" dirty="0" smtClean="0"/>
              <a:t> </a:t>
            </a:r>
            <a:r>
              <a:rPr lang="en-GB" sz="2000" dirty="0" err="1" smtClean="0"/>
              <a:t>mannau</a:t>
            </a:r>
            <a:r>
              <a:rPr lang="en-GB" sz="2000" dirty="0" smtClean="0"/>
              <a:t> </a:t>
            </a:r>
            <a:r>
              <a:rPr lang="en-GB" sz="2000" dirty="0" err="1" smtClean="0"/>
              <a:t>awyr</a:t>
            </a:r>
            <a:r>
              <a:rPr lang="en-GB" sz="2000" dirty="0" smtClean="0"/>
              <a:t> </a:t>
            </a:r>
            <a:r>
              <a:rPr lang="en-GB" sz="2000" dirty="0" err="1" smtClean="0"/>
              <a:t>agored</a:t>
            </a:r>
            <a:r>
              <a:rPr lang="en-GB" sz="2000" dirty="0" smtClean="0"/>
              <a:t> </a:t>
            </a:r>
            <a:r>
              <a:rPr lang="en-GB" sz="2000" dirty="0" err="1" smtClean="0"/>
              <a:t>er</a:t>
            </a:r>
            <a:r>
              <a:rPr lang="en-GB" sz="2000" dirty="0" smtClean="0"/>
              <a:t> </a:t>
            </a:r>
            <a:r>
              <a:rPr lang="en-GB" sz="2000" dirty="0" err="1" smtClean="0"/>
              <a:t>mwyn</a:t>
            </a:r>
            <a:r>
              <a:rPr lang="en-GB" sz="2000" dirty="0" smtClean="0"/>
              <a:t> </a:t>
            </a:r>
            <a:r>
              <a:rPr lang="en-GB" sz="2000" dirty="0" err="1" smtClean="0"/>
              <a:t>dadnormaleiddio</a:t>
            </a: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a </a:t>
            </a:r>
            <a:r>
              <a:rPr lang="en-GB" sz="2000" dirty="0" err="1" smtClean="0"/>
              <a:t>galluogi</a:t>
            </a:r>
            <a:r>
              <a:rPr lang="en-GB" sz="2000" dirty="0" smtClean="0"/>
              <a:t> plant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dyfu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fyny</a:t>
            </a:r>
            <a:r>
              <a:rPr lang="en-GB" sz="2000" dirty="0" smtClean="0"/>
              <a:t> </a:t>
            </a:r>
            <a:r>
              <a:rPr lang="en-GB" sz="2000" dirty="0" err="1" smtClean="0"/>
              <a:t>mewn</a:t>
            </a:r>
            <a:r>
              <a:rPr lang="en-GB" sz="2000" dirty="0" smtClean="0"/>
              <a:t> </a:t>
            </a:r>
            <a:r>
              <a:rPr lang="en-GB" sz="2000" dirty="0" err="1" smtClean="0"/>
              <a:t>amgylchedd</a:t>
            </a:r>
            <a:r>
              <a:rPr lang="en-GB" sz="2000" dirty="0" smtClean="0"/>
              <a:t> di-</a:t>
            </a:r>
            <a:r>
              <a:rPr lang="en-GB" sz="2000" dirty="0" err="1" smtClean="0"/>
              <a:t>fwg</a:t>
            </a:r>
            <a:endParaRPr lang="en-GB" sz="2000" dirty="0" smtClean="0"/>
          </a:p>
          <a:p>
            <a:pPr algn="ctr">
              <a:buFont typeface="Arial" pitchFamily="34" charset="0"/>
              <a:buChar char="•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B050"/>
                </a:solidFill>
              </a:rPr>
              <a:t>Technegau</a:t>
            </a:r>
            <a:r>
              <a:rPr lang="en-GB" sz="3600" b="1" dirty="0" smtClean="0">
                <a:solidFill>
                  <a:srgbClr val="00B050"/>
                </a:solidFill>
              </a:rPr>
              <a:t> </a:t>
            </a:r>
            <a:r>
              <a:rPr lang="en-GB" sz="3600" b="1" dirty="0" err="1" smtClean="0">
                <a:solidFill>
                  <a:srgbClr val="00B050"/>
                </a:solidFill>
              </a:rPr>
              <a:t>eraill</a:t>
            </a:r>
            <a:r>
              <a:rPr lang="en-GB" sz="3600" b="1" dirty="0" smtClean="0">
                <a:solidFill>
                  <a:srgbClr val="00B050"/>
                </a:solidFill>
              </a:rPr>
              <a:t>...</a:t>
            </a:r>
            <a:endParaRPr lang="en-GB" sz="36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62358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Er</a:t>
            </a:r>
            <a:r>
              <a:rPr lang="en-GB" sz="2000" dirty="0" smtClean="0"/>
              <a:t> bod </a:t>
            </a:r>
            <a:r>
              <a:rPr lang="en-GB" sz="2000" dirty="0" err="1" smtClean="0"/>
              <a:t>hysbysebu</a:t>
            </a: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</a:t>
            </a:r>
            <a:r>
              <a:rPr lang="en-GB" sz="2000" dirty="0" err="1" smtClean="0"/>
              <a:t>ar</a:t>
            </a:r>
            <a:r>
              <a:rPr lang="en-GB" sz="2000" dirty="0" smtClean="0"/>
              <a:t> y </a:t>
            </a:r>
            <a:r>
              <a:rPr lang="en-GB" sz="2000" dirty="0" err="1" smtClean="0"/>
              <a:t>teledu</a:t>
            </a:r>
            <a:r>
              <a:rPr lang="en-GB" sz="2000" dirty="0" smtClean="0"/>
              <a:t> a </a:t>
            </a:r>
            <a:r>
              <a:rPr lang="en-GB" sz="2000" dirty="0" err="1" smtClean="0"/>
              <a:t>byrddau</a:t>
            </a:r>
            <a:r>
              <a:rPr lang="en-GB" sz="2000" dirty="0" smtClean="0"/>
              <a:t> poster </a:t>
            </a:r>
            <a:r>
              <a:rPr lang="en-GB" sz="2000" dirty="0" err="1" smtClean="0"/>
              <a:t>wedi</a:t>
            </a:r>
            <a:r>
              <a:rPr lang="en-GB" sz="2000" dirty="0" smtClean="0"/>
              <a:t> </a:t>
            </a:r>
            <a:r>
              <a:rPr lang="en-GB" sz="2000" dirty="0" err="1" smtClean="0"/>
              <a:t>cael</a:t>
            </a:r>
            <a:r>
              <a:rPr lang="en-GB" sz="2000" dirty="0" smtClean="0"/>
              <a:t> </a:t>
            </a:r>
            <a:r>
              <a:rPr lang="en-GB" sz="2000" dirty="0" err="1" smtClean="0"/>
              <a:t>ei</a:t>
            </a:r>
            <a:r>
              <a:rPr lang="en-GB" sz="2000" dirty="0" smtClean="0"/>
              <a:t> </a:t>
            </a:r>
            <a:r>
              <a:rPr lang="en-GB" sz="2000" dirty="0" err="1" smtClean="0"/>
              <a:t>wahardd</a:t>
            </a:r>
            <a:r>
              <a:rPr lang="en-GB" sz="2000" dirty="0" smtClean="0"/>
              <a:t>, </a:t>
            </a:r>
            <a:r>
              <a:rPr lang="en-GB" sz="2000" dirty="0" err="1" smtClean="0"/>
              <a:t>mae</a:t>
            </a:r>
            <a:r>
              <a:rPr lang="en-GB" sz="2000" dirty="0" smtClean="0"/>
              <a:t> </a:t>
            </a:r>
            <a:r>
              <a:rPr lang="en-GB" sz="2000" dirty="0" err="1" smtClean="0"/>
              <a:t>ychydig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fwy</a:t>
            </a:r>
            <a:r>
              <a:rPr lang="en-GB" sz="2000" dirty="0" smtClean="0"/>
              <a:t> </a:t>
            </a:r>
            <a:r>
              <a:rPr lang="en-GB" sz="2000" dirty="0" err="1" smtClean="0"/>
              <a:t>anodd</a:t>
            </a:r>
            <a:r>
              <a:rPr lang="en-GB" sz="2000" dirty="0" smtClean="0"/>
              <a:t> </a:t>
            </a:r>
            <a:r>
              <a:rPr lang="en-GB" sz="2000" dirty="0" err="1" smtClean="0"/>
              <a:t>monitro</a:t>
            </a:r>
            <a:r>
              <a:rPr lang="en-GB" sz="2000" dirty="0" smtClean="0"/>
              <a:t> </a:t>
            </a:r>
            <a:r>
              <a:rPr lang="en-GB" sz="2000" dirty="0" err="1" smtClean="0"/>
              <a:t>hysbysebu</a:t>
            </a:r>
            <a:r>
              <a:rPr lang="en-GB" sz="2000" dirty="0" smtClean="0"/>
              <a:t> </a:t>
            </a:r>
            <a:r>
              <a:rPr lang="en-GB" sz="2000" dirty="0" err="1" smtClean="0"/>
              <a:t>tybaco</a:t>
            </a:r>
            <a:r>
              <a:rPr lang="en-GB" sz="2000" dirty="0" smtClean="0"/>
              <a:t> </a:t>
            </a:r>
            <a:r>
              <a:rPr lang="en-GB" sz="2000" dirty="0" err="1" smtClean="0"/>
              <a:t>ar</a:t>
            </a:r>
            <a:r>
              <a:rPr lang="en-GB" sz="2000" dirty="0" smtClean="0"/>
              <a:t> </a:t>
            </a:r>
            <a:r>
              <a:rPr lang="en-GB" sz="2000" dirty="0" err="1" smtClean="0"/>
              <a:t>gyfryngau</a:t>
            </a:r>
            <a:r>
              <a:rPr lang="en-GB" sz="2000" dirty="0" smtClean="0"/>
              <a:t> </a:t>
            </a:r>
            <a:r>
              <a:rPr lang="en-GB" sz="2000" dirty="0" err="1" smtClean="0"/>
              <a:t>eraill</a:t>
            </a:r>
            <a:r>
              <a:rPr lang="en-GB" sz="2000" dirty="0" smtClean="0"/>
              <a:t>.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 err="1" smtClean="0"/>
              <a:t>Hyd</a:t>
            </a:r>
            <a:r>
              <a:rPr lang="en-GB" sz="2000" dirty="0" smtClean="0"/>
              <a:t> at </a:t>
            </a:r>
            <a:r>
              <a:rPr lang="en-GB" sz="2000" dirty="0" err="1" smtClean="0"/>
              <a:t>ychydig</a:t>
            </a:r>
            <a:r>
              <a:rPr lang="en-GB" sz="2000" dirty="0" smtClean="0"/>
              <a:t> </a:t>
            </a:r>
            <a:r>
              <a:rPr lang="en-GB" sz="2000" dirty="0" err="1" smtClean="0"/>
              <a:t>flynyddoedd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ôl</a:t>
            </a:r>
            <a:r>
              <a:rPr lang="en-GB" sz="2000" dirty="0" smtClean="0"/>
              <a:t>, </a:t>
            </a:r>
            <a:r>
              <a:rPr lang="en-GB" sz="2000" dirty="0" err="1" smtClean="0"/>
              <a:t>roedd</a:t>
            </a:r>
            <a:r>
              <a:rPr lang="en-GB" sz="2000" dirty="0" smtClean="0"/>
              <a:t> </a:t>
            </a:r>
            <a:r>
              <a:rPr lang="en-GB" sz="2000" dirty="0" err="1" smtClean="0"/>
              <a:t>actorion</a:t>
            </a:r>
            <a:r>
              <a:rPr lang="en-GB" sz="2000" dirty="0" smtClean="0"/>
              <a:t> a </a:t>
            </a:r>
            <a:r>
              <a:rPr lang="en-GB" sz="2000" dirty="0" err="1" smtClean="0"/>
              <a:t>chwmnïau</a:t>
            </a:r>
            <a:r>
              <a:rPr lang="en-GB" sz="2000" dirty="0" smtClean="0"/>
              <a:t> </a:t>
            </a:r>
            <a:r>
              <a:rPr lang="en-GB" sz="2000" dirty="0" err="1" smtClean="0"/>
              <a:t>ffilm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derbyn</a:t>
            </a:r>
            <a:r>
              <a:rPr lang="en-GB" sz="2000" dirty="0" smtClean="0"/>
              <a:t> </a:t>
            </a:r>
            <a:r>
              <a:rPr lang="en-GB" sz="2000" dirty="0" err="1" smtClean="0"/>
              <a:t>daliadau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a </a:t>
            </a:r>
            <a:r>
              <a:rPr lang="en-GB" sz="2000" dirty="0" err="1" smtClean="0"/>
              <a:t>defnyddio</a:t>
            </a:r>
            <a:r>
              <a:rPr lang="en-GB" sz="2000" dirty="0" smtClean="0"/>
              <a:t> </a:t>
            </a:r>
            <a:r>
              <a:rPr lang="en-GB" sz="2000" dirty="0" err="1" smtClean="0"/>
              <a:t>brandiau</a:t>
            </a:r>
            <a:r>
              <a:rPr lang="en-GB" sz="2000" dirty="0" smtClean="0"/>
              <a:t> </a:t>
            </a:r>
            <a:r>
              <a:rPr lang="en-GB" sz="2000" dirty="0" err="1" smtClean="0"/>
              <a:t>sigar</a:t>
            </a:r>
            <a:r>
              <a:rPr lang="en-GB" sz="2000" dirty="0" err="1" smtClean="0">
                <a:latin typeface="+mj-lt"/>
                <a:cs typeface="Arial"/>
              </a:rPr>
              <a:t>é</a:t>
            </a:r>
            <a:r>
              <a:rPr lang="en-GB" sz="2000" dirty="0" err="1" smtClean="0"/>
              <a:t>ts</a:t>
            </a:r>
            <a:r>
              <a:rPr lang="en-GB" sz="2000" dirty="0" smtClean="0"/>
              <a:t> </a:t>
            </a:r>
            <a:r>
              <a:rPr lang="en-GB" sz="2000" dirty="0" err="1" smtClean="0"/>
              <a:t>penodol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eu</a:t>
            </a:r>
            <a:r>
              <a:rPr lang="en-GB" sz="2000" dirty="0" smtClean="0"/>
              <a:t> </a:t>
            </a:r>
            <a:r>
              <a:rPr lang="en-GB" sz="2000" dirty="0" err="1" smtClean="0"/>
              <a:t>ffilmiau</a:t>
            </a:r>
            <a:r>
              <a:rPr lang="en-GB" sz="2000" dirty="0" smtClean="0"/>
              <a:t>. </a:t>
            </a:r>
            <a:endParaRPr lang="en-GB" sz="2000" dirty="0"/>
          </a:p>
          <a:p>
            <a:pPr algn="ctr"/>
            <a:endParaRPr lang="en-GB" sz="2000" dirty="0" smtClean="0"/>
          </a:p>
          <a:p>
            <a:pPr algn="ctr"/>
            <a:r>
              <a:rPr lang="en-GB" sz="2000" dirty="0" smtClean="0"/>
              <a:t>Mae </a:t>
            </a:r>
            <a:r>
              <a:rPr lang="en-GB" sz="2000" dirty="0" err="1" smtClean="0"/>
              <a:t>hyn</a:t>
            </a:r>
            <a:r>
              <a:rPr lang="en-GB" sz="2000" dirty="0" smtClean="0"/>
              <a:t> </a:t>
            </a:r>
            <a:r>
              <a:rPr lang="en-GB" sz="2000" dirty="0" err="1" smtClean="0"/>
              <a:t>ychydig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fwy</a:t>
            </a:r>
            <a:r>
              <a:rPr lang="en-GB" sz="2000" dirty="0" smtClean="0"/>
              <a:t> </a:t>
            </a:r>
            <a:r>
              <a:rPr lang="en-GB" sz="2000" dirty="0" err="1" smtClean="0"/>
              <a:t>anodd</a:t>
            </a:r>
            <a:r>
              <a:rPr lang="en-GB" sz="2000" dirty="0" smtClean="0"/>
              <a:t> </a:t>
            </a:r>
            <a:r>
              <a:rPr lang="en-GB" sz="2000" dirty="0" err="1" smtClean="0"/>
              <a:t>gyda</a:t>
            </a:r>
            <a:r>
              <a:rPr lang="en-GB" sz="2000" dirty="0" smtClean="0"/>
              <a:t> </a:t>
            </a:r>
            <a:r>
              <a:rPr lang="en-GB" sz="2000" dirty="0" err="1" smtClean="0"/>
              <a:t>chyfryngau</a:t>
            </a:r>
            <a:r>
              <a:rPr lang="en-GB" sz="2000" dirty="0" smtClean="0"/>
              <a:t> </a:t>
            </a:r>
            <a:r>
              <a:rPr lang="en-GB" sz="2000" dirty="0" err="1" smtClean="0"/>
              <a:t>fel</a:t>
            </a:r>
            <a:r>
              <a:rPr lang="en-GB" sz="2000" dirty="0" smtClean="0"/>
              <a:t> </a:t>
            </a:r>
            <a:r>
              <a:rPr lang="en-GB" sz="2000" dirty="0" err="1" smtClean="0"/>
              <a:t>fideos</a:t>
            </a:r>
            <a:r>
              <a:rPr lang="en-GB" sz="2000" dirty="0" smtClean="0"/>
              <a:t> </a:t>
            </a:r>
            <a:r>
              <a:rPr lang="en-GB" sz="2000" dirty="0" err="1" smtClean="0"/>
              <a:t>cerddoriaeth</a:t>
            </a:r>
            <a:r>
              <a:rPr lang="en-GB" sz="2000" dirty="0" smtClean="0"/>
              <a:t>.  </a:t>
            </a:r>
            <a:r>
              <a:rPr lang="en-GB" sz="2000" dirty="0" err="1" smtClean="0"/>
              <a:t>Nid</a:t>
            </a:r>
            <a:r>
              <a:rPr lang="en-GB" sz="2000" dirty="0" smtClean="0"/>
              <a:t> </a:t>
            </a:r>
            <a:r>
              <a:rPr lang="en-GB" sz="2000" dirty="0" err="1" smtClean="0"/>
              <a:t>yw</a:t>
            </a:r>
            <a:r>
              <a:rPr lang="en-GB" sz="2000" dirty="0" smtClean="0"/>
              <a:t> </a:t>
            </a:r>
            <a:r>
              <a:rPr lang="en-GB" sz="2000" dirty="0" err="1" smtClean="0"/>
              <a:t>fideos</a:t>
            </a:r>
            <a:r>
              <a:rPr lang="en-GB" sz="2000" dirty="0" smtClean="0"/>
              <a:t> </a:t>
            </a:r>
            <a:r>
              <a:rPr lang="en-GB" sz="2000" dirty="0" err="1" smtClean="0"/>
              <a:t>cerddoriaeth</a:t>
            </a:r>
            <a:r>
              <a:rPr lang="en-GB" sz="2000" dirty="0" smtClean="0"/>
              <a:t> </a:t>
            </a:r>
            <a:r>
              <a:rPr lang="en-GB" sz="2000" dirty="0" err="1" smtClean="0"/>
              <a:t>sy’n</a:t>
            </a:r>
            <a:r>
              <a:rPr lang="en-GB" sz="2000" dirty="0" smtClean="0"/>
              <a:t> </a:t>
            </a:r>
            <a:r>
              <a:rPr lang="en-GB" sz="2000" dirty="0" err="1" smtClean="0"/>
              <a:t>cael</a:t>
            </a:r>
            <a:r>
              <a:rPr lang="en-GB" sz="2000" dirty="0" smtClean="0"/>
              <a:t> </a:t>
            </a:r>
            <a:r>
              <a:rPr lang="en-GB" sz="2000" dirty="0" err="1" smtClean="0"/>
              <a:t>eu</a:t>
            </a:r>
            <a:r>
              <a:rPr lang="en-GB" sz="2000" dirty="0" smtClean="0"/>
              <a:t> </a:t>
            </a:r>
            <a:r>
              <a:rPr lang="en-GB" sz="2000" dirty="0" err="1" smtClean="0"/>
              <a:t>gwneud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y DU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gallu</a:t>
            </a:r>
            <a:r>
              <a:rPr lang="en-GB" sz="2000" dirty="0" smtClean="0"/>
              <a:t> </a:t>
            </a:r>
            <a:r>
              <a:rPr lang="en-GB" sz="2000" dirty="0" err="1" smtClean="0"/>
              <a:t>portreadu</a:t>
            </a: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</a:t>
            </a:r>
            <a:r>
              <a:rPr lang="en-GB" sz="2000" dirty="0" err="1" smtClean="0"/>
              <a:t>ond</a:t>
            </a:r>
            <a:r>
              <a:rPr lang="en-GB" sz="2000" dirty="0" smtClean="0"/>
              <a:t> </a:t>
            </a:r>
            <a:r>
              <a:rPr lang="en-GB" sz="2000" dirty="0" err="1" smtClean="0"/>
              <a:t>nid</a:t>
            </a:r>
            <a:r>
              <a:rPr lang="en-GB" sz="2000" dirty="0" smtClean="0"/>
              <a:t> </a:t>
            </a:r>
            <a:r>
              <a:rPr lang="en-GB" sz="2000" dirty="0" err="1" smtClean="0"/>
              <a:t>yw’r</a:t>
            </a:r>
            <a:r>
              <a:rPr lang="en-GB" sz="2000" dirty="0" smtClean="0"/>
              <a:t> </a:t>
            </a:r>
            <a:r>
              <a:rPr lang="en-GB" sz="2000" dirty="0" err="1" smtClean="0"/>
              <a:t>gyfraith</a:t>
            </a:r>
            <a:r>
              <a:rPr lang="en-GB" sz="2000" dirty="0" smtClean="0"/>
              <a:t> hon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berthnasol</a:t>
            </a:r>
            <a:r>
              <a:rPr lang="en-GB" sz="2000" dirty="0" smtClean="0"/>
              <a:t> </a:t>
            </a:r>
            <a:r>
              <a:rPr lang="en-GB" sz="2000" dirty="0" err="1" smtClean="0"/>
              <a:t>mewn</a:t>
            </a:r>
            <a:r>
              <a:rPr lang="en-GB" sz="2000" dirty="0" smtClean="0"/>
              <a:t> </a:t>
            </a:r>
            <a:r>
              <a:rPr lang="en-GB" sz="2000" dirty="0" err="1" smtClean="0"/>
              <a:t>gwledydd</a:t>
            </a:r>
            <a:r>
              <a:rPr lang="en-GB" sz="2000" dirty="0" smtClean="0"/>
              <a:t> </a:t>
            </a:r>
            <a:r>
              <a:rPr lang="en-GB" sz="2000" dirty="0" err="1" smtClean="0"/>
              <a:t>eraill</a:t>
            </a:r>
            <a:r>
              <a:rPr lang="en-GB" sz="2000" dirty="0" smtClean="0"/>
              <a:t>. </a:t>
            </a:r>
            <a:r>
              <a:rPr lang="en-GB" sz="2000" dirty="0"/>
              <a:t>F</a:t>
            </a:r>
            <a:r>
              <a:rPr lang="en-GB" sz="2000" dirty="0" smtClean="0"/>
              <a:t>elly, </a:t>
            </a:r>
            <a:r>
              <a:rPr lang="en-GB" sz="2000" dirty="0" err="1" smtClean="0"/>
              <a:t>mae</a:t>
            </a:r>
            <a:r>
              <a:rPr lang="en-GB" sz="2000" dirty="0" smtClean="0"/>
              <a:t> </a:t>
            </a:r>
            <a:r>
              <a:rPr lang="en-GB" sz="2000" dirty="0" err="1" smtClean="0"/>
              <a:t>fideos</a:t>
            </a:r>
            <a:r>
              <a:rPr lang="en-GB" sz="2000" dirty="0" smtClean="0"/>
              <a:t> </a:t>
            </a:r>
            <a:r>
              <a:rPr lang="en-GB" sz="2000" dirty="0" err="1" smtClean="0"/>
              <a:t>sy’n</a:t>
            </a:r>
            <a:r>
              <a:rPr lang="en-GB" sz="2000" dirty="0" smtClean="0"/>
              <a:t> </a:t>
            </a:r>
            <a:r>
              <a:rPr lang="en-GB" sz="2000" dirty="0" err="1" smtClean="0"/>
              <a:t>cael</a:t>
            </a:r>
            <a:r>
              <a:rPr lang="en-GB" sz="2000" dirty="0" smtClean="0"/>
              <a:t> </a:t>
            </a:r>
            <a:r>
              <a:rPr lang="en-GB" sz="2000" dirty="0" err="1" smtClean="0"/>
              <a:t>eu</a:t>
            </a:r>
            <a:r>
              <a:rPr lang="en-GB" sz="2000" dirty="0" smtClean="0"/>
              <a:t> </a:t>
            </a:r>
            <a:r>
              <a:rPr lang="en-GB" sz="2000" dirty="0" err="1" smtClean="0"/>
              <a:t>gwneud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America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gallu</a:t>
            </a:r>
            <a:r>
              <a:rPr lang="en-GB" sz="2000" dirty="0" smtClean="0"/>
              <a:t> </a:t>
            </a:r>
            <a:r>
              <a:rPr lang="en-GB" sz="2000" dirty="0" err="1" smtClean="0"/>
              <a:t>glamoreiddio</a:t>
            </a:r>
            <a:r>
              <a:rPr lang="en-GB" sz="2000" dirty="0" smtClean="0"/>
              <a:t> </a:t>
            </a:r>
            <a:r>
              <a:rPr lang="en-GB" sz="2000" dirty="0" err="1" smtClean="0"/>
              <a:t>smygu</a:t>
            </a:r>
            <a:r>
              <a:rPr lang="en-GB" sz="2000" dirty="0" smtClean="0"/>
              <a:t> </a:t>
            </a:r>
            <a:r>
              <a:rPr lang="en-GB" sz="2000" dirty="0" err="1" smtClean="0"/>
              <a:t>trwy</a:t>
            </a:r>
            <a:r>
              <a:rPr lang="en-GB" sz="2000" dirty="0" smtClean="0"/>
              <a:t> </a:t>
            </a:r>
            <a:r>
              <a:rPr lang="en-GB" sz="2000" dirty="0" err="1" smtClean="0"/>
              <a:t>ddangos</a:t>
            </a:r>
            <a:r>
              <a:rPr lang="en-GB" sz="2000" dirty="0" smtClean="0"/>
              <a:t> </a:t>
            </a:r>
            <a:r>
              <a:rPr lang="en-GB" sz="2000" dirty="0" err="1" smtClean="0"/>
              <a:t>enwogion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defnyddio</a:t>
            </a:r>
            <a:r>
              <a:rPr lang="en-GB" sz="2000" dirty="0" smtClean="0"/>
              <a:t> </a:t>
            </a:r>
            <a:r>
              <a:rPr lang="en-GB" sz="2000" dirty="0" err="1" smtClean="0"/>
              <a:t>sigar</a:t>
            </a:r>
            <a:r>
              <a:rPr lang="en-GB" sz="2000" dirty="0" err="1" smtClean="0">
                <a:latin typeface="+mj-lt"/>
                <a:cs typeface="Arial"/>
              </a:rPr>
              <a:t>é</a:t>
            </a:r>
            <a:r>
              <a:rPr lang="en-GB" sz="2000" dirty="0" err="1" smtClean="0"/>
              <a:t>ts</a:t>
            </a:r>
            <a:r>
              <a:rPr lang="en-GB" sz="2000" dirty="0" smtClean="0"/>
              <a:t> a </a:t>
            </a:r>
            <a:r>
              <a:rPr lang="en-GB" sz="2000" dirty="0" err="1" smtClean="0"/>
              <a:t>chaiff</a:t>
            </a:r>
            <a:r>
              <a:rPr lang="en-GB" sz="2000" dirty="0" smtClean="0"/>
              <a:t> y </a:t>
            </a:r>
            <a:r>
              <a:rPr lang="en-GB" sz="2000" dirty="0" err="1" smtClean="0"/>
              <a:t>rhain</a:t>
            </a:r>
            <a:r>
              <a:rPr lang="en-GB" sz="2000" dirty="0" smtClean="0"/>
              <a:t> </a:t>
            </a:r>
            <a:r>
              <a:rPr lang="en-GB" sz="2000" dirty="0" err="1" smtClean="0"/>
              <a:t>eu</a:t>
            </a:r>
            <a:r>
              <a:rPr lang="en-GB" sz="2000" dirty="0" smtClean="0"/>
              <a:t> </a:t>
            </a:r>
            <a:r>
              <a:rPr lang="en-GB" sz="2000" dirty="0" err="1" smtClean="0"/>
              <a:t>dangos</a:t>
            </a:r>
            <a:r>
              <a:rPr lang="en-GB" sz="2000" dirty="0" smtClean="0"/>
              <a:t> </a:t>
            </a:r>
            <a:r>
              <a:rPr lang="en-GB" sz="2000" dirty="0" err="1" smtClean="0"/>
              <a:t>ar</a:t>
            </a:r>
            <a:r>
              <a:rPr lang="en-GB" sz="2000" dirty="0" smtClean="0"/>
              <a:t> y </a:t>
            </a:r>
            <a:r>
              <a:rPr lang="en-GB" sz="2000" dirty="0" err="1" smtClean="0"/>
              <a:t>teledu</a:t>
            </a:r>
            <a:r>
              <a:rPr lang="en-GB" sz="2000" dirty="0" smtClean="0"/>
              <a:t> ac </a:t>
            </a:r>
            <a:r>
              <a:rPr lang="en-GB" sz="2000" dirty="0" err="1" smtClean="0"/>
              <a:t>ar</a:t>
            </a:r>
            <a:r>
              <a:rPr lang="en-GB" sz="2000" dirty="0" smtClean="0"/>
              <a:t> YouTube a </a:t>
            </a:r>
            <a:r>
              <a:rPr lang="en-GB" sz="2000" dirty="0" err="1" smtClean="0"/>
              <a:t>gwefannau</a:t>
            </a:r>
            <a:r>
              <a:rPr lang="en-GB" sz="2000" dirty="0" smtClean="0"/>
              <a:t> </a:t>
            </a:r>
            <a:r>
              <a:rPr lang="en-GB" sz="2000" dirty="0" err="1" smtClean="0"/>
              <a:t>eraill</a:t>
            </a:r>
            <a:r>
              <a:rPr lang="en-GB" sz="2000" dirty="0" smtClean="0"/>
              <a:t>.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 err="1" smtClean="0"/>
              <a:t>Dyma</a:t>
            </a:r>
            <a:r>
              <a:rPr lang="en-GB" sz="2000" dirty="0" smtClean="0"/>
              <a:t> rai </a:t>
            </a:r>
            <a:r>
              <a:rPr lang="en-GB" sz="2000" dirty="0" err="1" smtClean="0"/>
              <a:t>enghreifftiau</a:t>
            </a:r>
            <a:r>
              <a:rPr lang="en-GB" sz="2000" dirty="0" smtClean="0"/>
              <a:t>: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0466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Rihanna </a:t>
            </a:r>
            <a:r>
              <a:rPr lang="en-GB" b="1" dirty="0" err="1" smtClean="0"/>
              <a:t>gyda</a:t>
            </a:r>
            <a:r>
              <a:rPr lang="en-GB" b="1" dirty="0" smtClean="0"/>
              <a:t> </a:t>
            </a:r>
            <a:r>
              <a:rPr lang="en-GB" b="1" dirty="0"/>
              <a:t>Calvin Harris – </a:t>
            </a:r>
            <a:r>
              <a:rPr lang="en-GB" b="1" dirty="0" err="1" smtClean="0"/>
              <a:t>Fideo</a:t>
            </a:r>
            <a:r>
              <a:rPr lang="en-GB" b="1" dirty="0" smtClean="0"/>
              <a:t> </a:t>
            </a:r>
            <a:r>
              <a:rPr lang="en-GB" b="1" dirty="0" err="1" smtClean="0"/>
              <a:t>Cerddoriaeth</a:t>
            </a:r>
            <a:r>
              <a:rPr lang="en-GB" b="1" dirty="0" smtClean="0"/>
              <a:t> We </a:t>
            </a:r>
            <a:r>
              <a:rPr lang="en-GB" b="1" dirty="0"/>
              <a:t>Found Love </a:t>
            </a:r>
            <a:endParaRPr lang="en-GB" dirty="0"/>
          </a:p>
          <a:p>
            <a:pPr algn="ctr"/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pic>
        <p:nvPicPr>
          <p:cNvPr id="18434" name="Picture 2" descr="Image result for smoking in music vide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 result for smoking in music vide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4726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233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Mike </a:t>
            </a:r>
            <a:r>
              <a:rPr lang="en-GB" b="1" dirty="0" err="1"/>
              <a:t>WiLL</a:t>
            </a:r>
            <a:r>
              <a:rPr lang="en-GB" b="1" dirty="0"/>
              <a:t> </a:t>
            </a:r>
            <a:r>
              <a:rPr lang="en-GB" b="1" dirty="0" smtClean="0"/>
              <a:t>Made-It </a:t>
            </a:r>
            <a:r>
              <a:rPr lang="en-GB" b="1" dirty="0" err="1" smtClean="0"/>
              <a:t>yn</a:t>
            </a:r>
            <a:r>
              <a:rPr lang="en-GB" b="1" dirty="0" smtClean="0"/>
              <a:t> </a:t>
            </a:r>
            <a:r>
              <a:rPr lang="en-GB" b="1" dirty="0" err="1" smtClean="0"/>
              <a:t>cynnwys</a:t>
            </a:r>
            <a:r>
              <a:rPr lang="en-GB" b="1" dirty="0" smtClean="0"/>
              <a:t> Miley </a:t>
            </a:r>
            <a:r>
              <a:rPr lang="en-GB" b="1" dirty="0"/>
              <a:t>Cyrus, Wiz </a:t>
            </a:r>
            <a:r>
              <a:rPr lang="en-GB" b="1" dirty="0" err="1"/>
              <a:t>Khalifa</a:t>
            </a:r>
            <a:r>
              <a:rPr lang="en-GB" b="1" dirty="0"/>
              <a:t>, Juicy </a:t>
            </a:r>
            <a:r>
              <a:rPr lang="en-GB" b="1" dirty="0" smtClean="0"/>
              <a:t>J – </a:t>
            </a:r>
            <a:r>
              <a:rPr lang="en-GB" b="1" dirty="0" err="1" smtClean="0"/>
              <a:t>Fideo</a:t>
            </a:r>
            <a:r>
              <a:rPr lang="en-GB" b="1" dirty="0" smtClean="0"/>
              <a:t> </a:t>
            </a:r>
            <a:r>
              <a:rPr lang="en-GB" b="1" dirty="0" err="1" smtClean="0"/>
              <a:t>Cerddoriaeth</a:t>
            </a:r>
            <a:r>
              <a:rPr lang="en-GB" b="1" dirty="0" smtClean="0"/>
              <a:t> 23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result for g easy smoking vide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156186"/>
            <a:ext cx="9180512" cy="522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G-Easy – </a:t>
            </a:r>
            <a:r>
              <a:rPr lang="en-GB" b="1" dirty="0" err="1" smtClean="0"/>
              <a:t>Fideo</a:t>
            </a:r>
            <a:r>
              <a:rPr lang="en-GB" b="1" dirty="0" smtClean="0"/>
              <a:t> </a:t>
            </a:r>
            <a:r>
              <a:rPr lang="en-GB" b="1" dirty="0" err="1" smtClean="0"/>
              <a:t>Cerddoriaeth</a:t>
            </a:r>
            <a:r>
              <a:rPr lang="en-GB" b="1" dirty="0" smtClean="0"/>
              <a:t> Been On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12776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/>
              <a:t>Ydych</a:t>
            </a:r>
            <a:r>
              <a:rPr lang="en-GB" sz="2400" dirty="0" smtClean="0"/>
              <a:t> chi </a:t>
            </a:r>
            <a:r>
              <a:rPr lang="en-GB" sz="2400" dirty="0" err="1" smtClean="0"/>
              <a:t>erioed</a:t>
            </a:r>
            <a:r>
              <a:rPr lang="en-GB" sz="2400" dirty="0" smtClean="0"/>
              <a:t> </a:t>
            </a:r>
            <a:r>
              <a:rPr lang="en-GB" sz="2400" dirty="0" err="1" smtClean="0"/>
              <a:t>wedi</a:t>
            </a:r>
            <a:r>
              <a:rPr lang="en-GB" sz="2400" dirty="0" smtClean="0"/>
              <a:t> </a:t>
            </a:r>
            <a:r>
              <a:rPr lang="en-GB" sz="2400" dirty="0" err="1" smtClean="0"/>
              <a:t>prynu</a:t>
            </a:r>
            <a:r>
              <a:rPr lang="en-GB" sz="2400" dirty="0" smtClean="0"/>
              <a:t> </a:t>
            </a:r>
            <a:r>
              <a:rPr lang="en-GB" sz="2400" dirty="0" err="1" smtClean="0"/>
              <a:t>rhywbeth</a:t>
            </a:r>
            <a:r>
              <a:rPr lang="en-GB" sz="2400" dirty="0" smtClean="0"/>
              <a:t> </a:t>
            </a:r>
            <a:r>
              <a:rPr lang="en-GB" sz="2400" dirty="0" err="1" smtClean="0"/>
              <a:t>oherwydd</a:t>
            </a:r>
            <a:r>
              <a:rPr lang="en-GB" sz="2400" dirty="0" smtClean="0"/>
              <a:t> y </a:t>
            </a:r>
            <a:r>
              <a:rPr lang="en-GB" sz="2400" dirty="0" err="1" smtClean="0"/>
              <a:t>ffordd</a:t>
            </a:r>
            <a:r>
              <a:rPr lang="en-GB" sz="2400" dirty="0" smtClean="0"/>
              <a:t> y </a:t>
            </a:r>
            <a:r>
              <a:rPr lang="en-GB" sz="2400" dirty="0" err="1" smtClean="0"/>
              <a:t>cafodd</a:t>
            </a:r>
            <a:r>
              <a:rPr lang="en-GB" sz="2400" dirty="0" smtClean="0"/>
              <a:t> </a:t>
            </a:r>
            <a:r>
              <a:rPr lang="en-GB" sz="2400" dirty="0" err="1" smtClean="0"/>
              <a:t>ei</a:t>
            </a:r>
            <a:r>
              <a:rPr lang="en-GB" sz="2400" dirty="0" smtClean="0"/>
              <a:t> </a:t>
            </a:r>
            <a:r>
              <a:rPr lang="en-GB" sz="2400" dirty="0" err="1" smtClean="0"/>
              <a:t>hysbysebu</a:t>
            </a:r>
            <a:r>
              <a:rPr lang="en-GB" sz="2400" dirty="0" smtClean="0"/>
              <a:t>?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 smtClean="0"/>
              <a:t>Beth </a:t>
            </a:r>
            <a:r>
              <a:rPr lang="en-GB" sz="2400" dirty="0" err="1" smtClean="0"/>
              <a:t>yw</a:t>
            </a:r>
            <a:r>
              <a:rPr lang="en-GB" sz="2400" dirty="0" smtClean="0"/>
              <a:t> </a:t>
            </a:r>
            <a:r>
              <a:rPr lang="en-GB" sz="2400" dirty="0" err="1" smtClean="0"/>
              <a:t>oed</a:t>
            </a:r>
            <a:r>
              <a:rPr lang="en-GB" sz="2400" dirty="0" smtClean="0"/>
              <a:t> y </a:t>
            </a:r>
            <a:r>
              <a:rPr lang="en-GB" sz="2400" dirty="0" err="1" smtClean="0"/>
              <a:t>rhan</a:t>
            </a:r>
            <a:r>
              <a:rPr lang="en-GB" sz="2400" dirty="0" smtClean="0"/>
              <a:t> </a:t>
            </a:r>
            <a:r>
              <a:rPr lang="en-GB" sz="2400" dirty="0" err="1" smtClean="0"/>
              <a:t>fywaf</a:t>
            </a:r>
            <a:r>
              <a:rPr lang="en-GB" sz="2400" dirty="0" smtClean="0"/>
              <a:t> o </a:t>
            </a:r>
            <a:r>
              <a:rPr lang="en-GB" sz="2400" dirty="0" err="1" smtClean="0"/>
              <a:t>bobl</a:t>
            </a:r>
            <a:r>
              <a:rPr lang="en-GB" sz="2400" dirty="0" smtClean="0"/>
              <a:t> </a:t>
            </a:r>
            <a:r>
              <a:rPr lang="en-GB" sz="2400" dirty="0" err="1" smtClean="0"/>
              <a:t>sydd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gwylio</a:t>
            </a:r>
            <a:r>
              <a:rPr lang="en-GB" sz="2400" dirty="0" smtClean="0"/>
              <a:t> </a:t>
            </a:r>
            <a:r>
              <a:rPr lang="en-GB" sz="2400" dirty="0" err="1" smtClean="0"/>
              <a:t>fideos</a:t>
            </a:r>
            <a:r>
              <a:rPr lang="en-GB" sz="2400" dirty="0" smtClean="0"/>
              <a:t> </a:t>
            </a:r>
            <a:r>
              <a:rPr lang="en-GB" sz="2400" dirty="0" err="1" smtClean="0"/>
              <a:t>cerddoriaeth</a:t>
            </a:r>
            <a:r>
              <a:rPr lang="en-GB" sz="2400" dirty="0" smtClean="0"/>
              <a:t>?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 err="1" smtClean="0"/>
              <a:t>Ydych</a:t>
            </a:r>
            <a:r>
              <a:rPr lang="en-GB" sz="2400" dirty="0" smtClean="0"/>
              <a:t> </a:t>
            </a:r>
            <a:r>
              <a:rPr lang="en-GB" sz="2400" dirty="0" err="1" smtClean="0"/>
              <a:t>chi’n</a:t>
            </a:r>
            <a:r>
              <a:rPr lang="en-GB" sz="2400" dirty="0" smtClean="0"/>
              <a:t> </a:t>
            </a:r>
            <a:r>
              <a:rPr lang="en-GB" sz="2400" dirty="0" err="1" smtClean="0"/>
              <a:t>credu</a:t>
            </a:r>
            <a:r>
              <a:rPr lang="en-GB" sz="2400" dirty="0" smtClean="0"/>
              <a:t> y </a:t>
            </a:r>
            <a:r>
              <a:rPr lang="en-GB" sz="2400" dirty="0" err="1" smtClean="0"/>
              <a:t>gallai</a:t>
            </a:r>
            <a:r>
              <a:rPr lang="en-GB" sz="2400" dirty="0" smtClean="0"/>
              <a:t> </a:t>
            </a:r>
            <a:r>
              <a:rPr lang="en-GB" sz="2400" dirty="0" err="1" smtClean="0"/>
              <a:t>hyn</a:t>
            </a:r>
            <a:r>
              <a:rPr lang="en-GB" sz="2400" dirty="0" smtClean="0"/>
              <a:t> </a:t>
            </a:r>
            <a:r>
              <a:rPr lang="en-GB" sz="2400" dirty="0" err="1" smtClean="0"/>
              <a:t>ddylanwadu</a:t>
            </a:r>
            <a:r>
              <a:rPr lang="en-GB" sz="2400" dirty="0" smtClean="0"/>
              <a:t> </a:t>
            </a:r>
            <a:r>
              <a:rPr lang="en-GB" sz="2400" dirty="0" err="1" smtClean="0"/>
              <a:t>ar</a:t>
            </a:r>
            <a:r>
              <a:rPr lang="en-GB" sz="2400" dirty="0" smtClean="0"/>
              <a:t> </a:t>
            </a:r>
            <a:r>
              <a:rPr lang="en-GB" sz="2400" dirty="0" err="1" smtClean="0"/>
              <a:t>bobl</a:t>
            </a:r>
            <a:r>
              <a:rPr lang="en-GB" sz="2400" dirty="0" smtClean="0"/>
              <a:t> </a:t>
            </a:r>
            <a:r>
              <a:rPr lang="en-GB" sz="2400" dirty="0" err="1" smtClean="0"/>
              <a:t>ifanc</a:t>
            </a:r>
            <a:r>
              <a:rPr lang="en-GB" sz="2400" dirty="0" smtClean="0"/>
              <a:t>?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 err="1" smtClean="0"/>
              <a:t>Ydych</a:t>
            </a:r>
            <a:r>
              <a:rPr lang="en-GB" sz="2400" dirty="0" smtClean="0"/>
              <a:t> </a:t>
            </a:r>
            <a:r>
              <a:rPr lang="en-GB" sz="2400" dirty="0" err="1" smtClean="0"/>
              <a:t>chi’n</a:t>
            </a:r>
            <a:r>
              <a:rPr lang="en-GB" sz="2400" dirty="0" smtClean="0"/>
              <a:t> </a:t>
            </a:r>
            <a:r>
              <a:rPr lang="en-GB" sz="2400" dirty="0" err="1" smtClean="0"/>
              <a:t>credu</a:t>
            </a:r>
            <a:r>
              <a:rPr lang="en-GB" sz="2400" dirty="0" smtClean="0"/>
              <a:t> bod </a:t>
            </a:r>
            <a:r>
              <a:rPr lang="en-GB" sz="2400" dirty="0" err="1" smtClean="0"/>
              <a:t>cwmnïau</a:t>
            </a:r>
            <a:r>
              <a:rPr lang="en-GB" sz="2400" dirty="0" smtClean="0"/>
              <a:t> </a:t>
            </a:r>
            <a:r>
              <a:rPr lang="en-GB" sz="2400" dirty="0" err="1" smtClean="0"/>
              <a:t>cerddoriaeth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gwneud</a:t>
            </a:r>
            <a:r>
              <a:rPr lang="en-GB" sz="2400" dirty="0" smtClean="0"/>
              <a:t> </a:t>
            </a:r>
            <a:r>
              <a:rPr lang="en-GB" sz="2400" dirty="0" err="1" smtClean="0"/>
              <a:t>arian</a:t>
            </a:r>
            <a:r>
              <a:rPr lang="en-GB" sz="2400" dirty="0" smtClean="0"/>
              <a:t> o </a:t>
            </a:r>
            <a:r>
              <a:rPr lang="en-GB" sz="2400" dirty="0" err="1" smtClean="0"/>
              <a:t>hyn</a:t>
            </a:r>
            <a:r>
              <a:rPr lang="en-GB" sz="2400" dirty="0" smtClean="0"/>
              <a:t>?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dirty="0" err="1" smtClean="0"/>
              <a:t>Ydych</a:t>
            </a:r>
            <a:r>
              <a:rPr lang="en-GB" sz="2400" dirty="0" smtClean="0"/>
              <a:t> </a:t>
            </a:r>
            <a:r>
              <a:rPr lang="en-GB" sz="2400" dirty="0" err="1" smtClean="0"/>
              <a:t>chi’n</a:t>
            </a:r>
            <a:r>
              <a:rPr lang="en-GB" sz="2400" dirty="0" smtClean="0"/>
              <a:t> </a:t>
            </a:r>
            <a:r>
              <a:rPr lang="en-GB" sz="2400" dirty="0" err="1" smtClean="0"/>
              <a:t>credu</a:t>
            </a:r>
            <a:r>
              <a:rPr lang="en-GB" sz="2400" dirty="0" smtClean="0"/>
              <a:t> bod </a:t>
            </a:r>
            <a:r>
              <a:rPr lang="en-GB" sz="2400" dirty="0" err="1" smtClean="0"/>
              <a:t>hyn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fath</a:t>
            </a:r>
            <a:r>
              <a:rPr lang="en-GB" sz="2400" dirty="0" smtClean="0"/>
              <a:t> o </a:t>
            </a:r>
            <a:r>
              <a:rPr lang="en-GB" sz="2400" dirty="0" err="1" smtClean="0"/>
              <a:t>hysbysebu</a:t>
            </a:r>
            <a:r>
              <a:rPr lang="en-GB" sz="2400" dirty="0" smtClean="0"/>
              <a:t>?</a:t>
            </a:r>
            <a:endParaRPr lang="en-GB" sz="2400" b="1" dirty="0"/>
          </a:p>
          <a:p>
            <a:pPr algn="ctr"/>
            <a:endParaRPr lang="en-GB" sz="2400" dirty="0" smtClean="0"/>
          </a:p>
          <a:p>
            <a:pPr algn="ctr"/>
            <a:r>
              <a:rPr lang="en-GB" sz="2400" dirty="0" err="1" smtClean="0"/>
              <a:t>Ydych</a:t>
            </a:r>
            <a:r>
              <a:rPr lang="en-GB" sz="2400" dirty="0" smtClean="0"/>
              <a:t> </a:t>
            </a:r>
            <a:r>
              <a:rPr lang="en-GB" sz="2400" dirty="0" err="1" smtClean="0"/>
              <a:t>chi’n</a:t>
            </a:r>
            <a:r>
              <a:rPr lang="en-GB" sz="2400" dirty="0" smtClean="0"/>
              <a:t> </a:t>
            </a:r>
            <a:r>
              <a:rPr lang="en-GB" sz="2400" dirty="0" err="1" smtClean="0"/>
              <a:t>credu</a:t>
            </a:r>
            <a:r>
              <a:rPr lang="en-GB" sz="2400" dirty="0" smtClean="0"/>
              <a:t> y </a:t>
            </a:r>
            <a:r>
              <a:rPr lang="en-GB" sz="2400" dirty="0" err="1" smtClean="0"/>
              <a:t>dylai</a:t>
            </a:r>
            <a:r>
              <a:rPr lang="en-GB" sz="2400" dirty="0" smtClean="0"/>
              <a:t> </a:t>
            </a:r>
            <a:r>
              <a:rPr lang="en-GB" sz="2400" dirty="0" err="1" smtClean="0"/>
              <a:t>hyn</a:t>
            </a:r>
            <a:r>
              <a:rPr lang="en-GB" sz="2400" dirty="0" smtClean="0"/>
              <a:t> </a:t>
            </a:r>
            <a:r>
              <a:rPr lang="en-GB" sz="2400" dirty="0" err="1" smtClean="0"/>
              <a:t>gael</a:t>
            </a:r>
            <a:r>
              <a:rPr lang="en-GB" sz="2400" dirty="0" smtClean="0"/>
              <a:t> </a:t>
            </a:r>
            <a:r>
              <a:rPr lang="en-GB" sz="2400" dirty="0" err="1" smtClean="0"/>
              <a:t>ei</a:t>
            </a:r>
            <a:r>
              <a:rPr lang="en-GB" sz="2400" dirty="0" smtClean="0"/>
              <a:t> </a:t>
            </a:r>
            <a:r>
              <a:rPr lang="en-GB" sz="2400" dirty="0" err="1" smtClean="0"/>
              <a:t>ganiat</a:t>
            </a:r>
            <a:r>
              <a:rPr lang="en-GB" sz="2400" dirty="0" err="1" smtClean="0">
                <a:latin typeface="+mj-lt"/>
                <a:cs typeface="Arial"/>
              </a:rPr>
              <a:t>áu</a:t>
            </a:r>
            <a:r>
              <a:rPr lang="en-GB" sz="2400" dirty="0" smtClean="0"/>
              <a:t>?</a:t>
            </a:r>
            <a:endParaRPr lang="en-GB" sz="2400" b="1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rgbClr val="00B050"/>
                </a:solidFill>
              </a:rPr>
              <a:t>Cwestiynau</a:t>
            </a:r>
            <a:r>
              <a:rPr lang="en-GB" sz="3600" b="1" dirty="0" smtClean="0">
                <a:solidFill>
                  <a:srgbClr val="00B050"/>
                </a:solidFill>
              </a:rPr>
              <a:t> </a:t>
            </a:r>
            <a:r>
              <a:rPr lang="en-GB" sz="3600" b="1" dirty="0" err="1" smtClean="0">
                <a:solidFill>
                  <a:srgbClr val="00B050"/>
                </a:solidFill>
              </a:rPr>
              <a:t>i’w</a:t>
            </a:r>
            <a:r>
              <a:rPr lang="en-GB" sz="3600" b="1" dirty="0" smtClean="0">
                <a:solidFill>
                  <a:srgbClr val="00B050"/>
                </a:solidFill>
              </a:rPr>
              <a:t> </a:t>
            </a:r>
            <a:r>
              <a:rPr lang="en-GB" sz="3600" b="1" dirty="0" err="1" smtClean="0">
                <a:solidFill>
                  <a:srgbClr val="00B050"/>
                </a:solidFill>
              </a:rPr>
              <a:t>trafod</a:t>
            </a:r>
            <a:r>
              <a:rPr lang="en-GB" sz="3600" b="1" dirty="0" smtClean="0">
                <a:solidFill>
                  <a:srgbClr val="00B050"/>
                </a:solidFill>
              </a:rPr>
              <a:t>...</a:t>
            </a:r>
            <a:endParaRPr lang="en-GB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3" ma:contentTypeDescription="Create a new document." ma:contentTypeScope="" ma:versionID="9b843d2cf7e9a0b5cfd607de2759b190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c43969857e82b255fdcdf2af429e140d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208F44-62C9-4307-AAE4-9FC47BBB5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77473B-398B-4ADD-9EC2-15E6AD5B85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DF8401-0782-4CCE-8DF4-6D757A43C3BD}">
  <ds:schemaRefs>
    <ds:schemaRef ds:uri="http://purl.org/dc/elements/1.1/"/>
    <ds:schemaRef ds:uri="http://schemas.microsoft.com/office/2006/metadata/properties"/>
    <ds:schemaRef ds:uri="f30bebb2-c01f-48d0-81da-dc8b123879c2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b7e247b7-cca8-429f-8688-16f83c8fba5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411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Berlin Sans FB Demi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Rebecca Williams</dc:creator>
  <cp:lastModifiedBy>Michael O'Connor (Public Health Wales - No. 2 Capital Quarter)</cp:lastModifiedBy>
  <cp:revision>15</cp:revision>
  <dcterms:created xsi:type="dcterms:W3CDTF">2018-01-15T08:38:11Z</dcterms:created>
  <dcterms:modified xsi:type="dcterms:W3CDTF">2021-08-31T10:53:35Z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