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4"/>
    <p:sldMasterId id="2147483681" r:id="rId5"/>
  </p:sldMasterIdLst>
  <p:sldIdLst>
    <p:sldId id="256" r:id="rId6"/>
    <p:sldId id="275" r:id="rId7"/>
    <p:sldId id="259" r:id="rId8"/>
    <p:sldId id="273" r:id="rId9"/>
    <p:sldId id="272" r:id="rId10"/>
    <p:sldId id="276" r:id="rId11"/>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9C988B-5CEE-D4DB-C133-21D4C2804E0E}" name="Lorna Bennett (Public Health Wales - No. 2 Capital Quarter)" initials="LQ"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E9F2C3-7964-46E8-AFF8-3B84CC92F0E5}" v="4" dt="2024-05-28T14:10:13.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53"/>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ce Lawson (Public Health Wales - No. 2 Capital Quarter)" userId="S::grace.lawson@wales.nhs.uk::88c6baf7-06f7-4e16-85cb-71260126bd16" providerId="AD" clId="Web-{C46B73D9-CE80-450C-F68E-146B11A970BC}"/>
    <pc:docChg chg="addSld delSld modSld">
      <pc:chgData name="Grace Lawson (Public Health Wales - No. 2 Capital Quarter)" userId="S::grace.lawson@wales.nhs.uk::88c6baf7-06f7-4e16-85cb-71260126bd16" providerId="AD" clId="Web-{C46B73D9-CE80-450C-F68E-146B11A970BC}" dt="2024-05-20T10:44:20.967" v="35"/>
      <pc:docMkLst>
        <pc:docMk/>
      </pc:docMkLst>
      <pc:sldChg chg="delSp">
        <pc:chgData name="Grace Lawson (Public Health Wales - No. 2 Capital Quarter)" userId="S::grace.lawson@wales.nhs.uk::88c6baf7-06f7-4e16-85cb-71260126bd16" providerId="AD" clId="Web-{C46B73D9-CE80-450C-F68E-146B11A970BC}" dt="2024-05-20T10:44:20.967" v="35"/>
        <pc:sldMkLst>
          <pc:docMk/>
          <pc:sldMk cId="2926879243" sldId="256"/>
        </pc:sldMkLst>
        <pc:spChg chg="del">
          <ac:chgData name="Grace Lawson (Public Health Wales - No. 2 Capital Quarter)" userId="S::grace.lawson@wales.nhs.uk::88c6baf7-06f7-4e16-85cb-71260126bd16" providerId="AD" clId="Web-{C46B73D9-CE80-450C-F68E-146B11A970BC}" dt="2024-05-20T10:44:20.967" v="35"/>
          <ac:spMkLst>
            <pc:docMk/>
            <pc:sldMk cId="2926879243" sldId="256"/>
            <ac:spMk id="2" creationId="{8B0052B1-8A32-DF36-8B4E-EEC6FE42B43D}"/>
          </ac:spMkLst>
        </pc:spChg>
      </pc:sldChg>
      <pc:sldChg chg="addSp delSp modSp">
        <pc:chgData name="Grace Lawson (Public Health Wales - No. 2 Capital Quarter)" userId="S::grace.lawson@wales.nhs.uk::88c6baf7-06f7-4e16-85cb-71260126bd16" providerId="AD" clId="Web-{C46B73D9-CE80-450C-F68E-146B11A970BC}" dt="2024-05-20T10:40:53.696" v="20"/>
        <pc:sldMkLst>
          <pc:docMk/>
          <pc:sldMk cId="2266103601" sldId="259"/>
        </pc:sldMkLst>
        <pc:spChg chg="del">
          <ac:chgData name="Grace Lawson (Public Health Wales - No. 2 Capital Quarter)" userId="S::grace.lawson@wales.nhs.uk::88c6baf7-06f7-4e16-85cb-71260126bd16" providerId="AD" clId="Web-{C46B73D9-CE80-450C-F68E-146B11A970BC}" dt="2024-05-20T10:40:53.696" v="20"/>
          <ac:spMkLst>
            <pc:docMk/>
            <pc:sldMk cId="2266103601" sldId="259"/>
            <ac:spMk id="4" creationId="{E90FC19B-0F87-6ADF-0D8D-98B48159BDDD}"/>
          </ac:spMkLst>
        </pc:spChg>
        <pc:picChg chg="del">
          <ac:chgData name="Grace Lawson (Public Health Wales - No. 2 Capital Quarter)" userId="S::grace.lawson@wales.nhs.uk::88c6baf7-06f7-4e16-85cb-71260126bd16" providerId="AD" clId="Web-{C46B73D9-CE80-450C-F68E-146B11A970BC}" dt="2024-05-20T10:39:39.476" v="10"/>
          <ac:picMkLst>
            <pc:docMk/>
            <pc:sldMk cId="2266103601" sldId="259"/>
            <ac:picMk id="2" creationId="{920AB184-52F2-1CA6-ABE3-C8294B955BDE}"/>
          </ac:picMkLst>
        </pc:picChg>
        <pc:picChg chg="add mod modCrop">
          <ac:chgData name="Grace Lawson (Public Health Wales - No. 2 Capital Quarter)" userId="S::grace.lawson@wales.nhs.uk::88c6baf7-06f7-4e16-85cb-71260126bd16" providerId="AD" clId="Web-{C46B73D9-CE80-450C-F68E-146B11A970BC}" dt="2024-05-20T10:40:26.477" v="19"/>
          <ac:picMkLst>
            <pc:docMk/>
            <pc:sldMk cId="2266103601" sldId="259"/>
            <ac:picMk id="6" creationId="{0751B40C-E831-ECAA-ACAF-3C2DA9A6D24B}"/>
          </ac:picMkLst>
        </pc:picChg>
      </pc:sldChg>
      <pc:sldChg chg="addSp delSp modSp">
        <pc:chgData name="Grace Lawson (Public Health Wales - No. 2 Capital Quarter)" userId="S::grace.lawson@wales.nhs.uk::88c6baf7-06f7-4e16-85cb-71260126bd16" providerId="AD" clId="Web-{C46B73D9-CE80-450C-F68E-146B11A970BC}" dt="2024-05-20T10:43:46.247" v="33"/>
        <pc:sldMkLst>
          <pc:docMk/>
          <pc:sldMk cId="3341038472" sldId="272"/>
        </pc:sldMkLst>
        <pc:spChg chg="del">
          <ac:chgData name="Grace Lawson (Public Health Wales - No. 2 Capital Quarter)" userId="S::grace.lawson@wales.nhs.uk::88c6baf7-06f7-4e16-85cb-71260126bd16" providerId="AD" clId="Web-{C46B73D9-CE80-450C-F68E-146B11A970BC}" dt="2024-05-20T10:43:46.247" v="33"/>
          <ac:spMkLst>
            <pc:docMk/>
            <pc:sldMk cId="3341038472" sldId="272"/>
            <ac:spMk id="3" creationId="{E90FC19B-0F87-6ADF-0D8D-98B48159BDDD}"/>
          </ac:spMkLst>
        </pc:spChg>
        <pc:picChg chg="del">
          <ac:chgData name="Grace Lawson (Public Health Wales - No. 2 Capital Quarter)" userId="S::grace.lawson@wales.nhs.uk::88c6baf7-06f7-4e16-85cb-71260126bd16" providerId="AD" clId="Web-{C46B73D9-CE80-450C-F68E-146B11A970BC}" dt="2024-05-20T10:42:46.152" v="23"/>
          <ac:picMkLst>
            <pc:docMk/>
            <pc:sldMk cId="3341038472" sldId="272"/>
            <ac:picMk id="4" creationId="{3A5ACD5E-4BD5-4113-847E-027530FEC6D0}"/>
          </ac:picMkLst>
        </pc:picChg>
        <pc:picChg chg="add mod">
          <ac:chgData name="Grace Lawson (Public Health Wales - No. 2 Capital Quarter)" userId="S::grace.lawson@wales.nhs.uk::88c6baf7-06f7-4e16-85cb-71260126bd16" providerId="AD" clId="Web-{C46B73D9-CE80-450C-F68E-146B11A970BC}" dt="2024-05-20T10:43:35.388" v="31" actId="1076"/>
          <ac:picMkLst>
            <pc:docMk/>
            <pc:sldMk cId="3341038472" sldId="272"/>
            <ac:picMk id="7" creationId="{81A9EE25-25F4-899A-330D-C2A498E35E83}"/>
          </ac:picMkLst>
        </pc:picChg>
      </pc:sldChg>
      <pc:sldChg chg="delSp">
        <pc:chgData name="Grace Lawson (Public Health Wales - No. 2 Capital Quarter)" userId="S::grace.lawson@wales.nhs.uk::88c6baf7-06f7-4e16-85cb-71260126bd16" providerId="AD" clId="Web-{C46B73D9-CE80-450C-F68E-146B11A970BC}" dt="2024-05-20T10:41:00.900" v="22"/>
        <pc:sldMkLst>
          <pc:docMk/>
          <pc:sldMk cId="4272246223" sldId="273"/>
        </pc:sldMkLst>
        <pc:spChg chg="del">
          <ac:chgData name="Grace Lawson (Public Health Wales - No. 2 Capital Quarter)" userId="S::grace.lawson@wales.nhs.uk::88c6baf7-06f7-4e16-85cb-71260126bd16" providerId="AD" clId="Web-{C46B73D9-CE80-450C-F68E-146B11A970BC}" dt="2024-05-20T10:41:00.900" v="22"/>
          <ac:spMkLst>
            <pc:docMk/>
            <pc:sldMk cId="4272246223" sldId="273"/>
            <ac:spMk id="3" creationId="{E90FC19B-0F87-6ADF-0D8D-98B48159BDDD}"/>
          </ac:spMkLst>
        </pc:spChg>
      </pc:sldChg>
      <pc:sldChg chg="addSp delSp modSp">
        <pc:chgData name="Grace Lawson (Public Health Wales - No. 2 Capital Quarter)" userId="S::grace.lawson@wales.nhs.uk::88c6baf7-06f7-4e16-85cb-71260126bd16" providerId="AD" clId="Web-{C46B73D9-CE80-450C-F68E-146B11A970BC}" dt="2024-05-20T10:38:29.630" v="8"/>
        <pc:sldMkLst>
          <pc:docMk/>
          <pc:sldMk cId="1730380467" sldId="275"/>
        </pc:sldMkLst>
        <pc:spChg chg="del">
          <ac:chgData name="Grace Lawson (Public Health Wales - No. 2 Capital Quarter)" userId="S::grace.lawson@wales.nhs.uk::88c6baf7-06f7-4e16-85cb-71260126bd16" providerId="AD" clId="Web-{C46B73D9-CE80-450C-F68E-146B11A970BC}" dt="2024-05-20T10:38:29.630" v="8"/>
          <ac:spMkLst>
            <pc:docMk/>
            <pc:sldMk cId="1730380467" sldId="275"/>
            <ac:spMk id="3" creationId="{E90FC19B-0F87-6ADF-0D8D-98B48159BDDD}"/>
          </ac:spMkLst>
        </pc:spChg>
        <pc:picChg chg="del">
          <ac:chgData name="Grace Lawson (Public Health Wales - No. 2 Capital Quarter)" userId="S::grace.lawson@wales.nhs.uk::88c6baf7-06f7-4e16-85cb-71260126bd16" providerId="AD" clId="Web-{C46B73D9-CE80-450C-F68E-146B11A970BC}" dt="2024-05-20T10:37:43.988" v="0"/>
          <ac:picMkLst>
            <pc:docMk/>
            <pc:sldMk cId="1730380467" sldId="275"/>
            <ac:picMk id="2" creationId="{C422BB0D-D276-43ED-3487-3C7B7DA6A120}"/>
          </ac:picMkLst>
        </pc:picChg>
        <pc:picChg chg="add mod">
          <ac:chgData name="Grace Lawson (Public Health Wales - No. 2 Capital Quarter)" userId="S::grace.lawson@wales.nhs.uk::88c6baf7-06f7-4e16-85cb-71260126bd16" providerId="AD" clId="Web-{C46B73D9-CE80-450C-F68E-146B11A970BC}" dt="2024-05-20T10:38:27.724" v="7" actId="1076"/>
          <ac:picMkLst>
            <pc:docMk/>
            <pc:sldMk cId="1730380467" sldId="275"/>
            <ac:picMk id="5" creationId="{8062870A-3E9F-27B9-DC34-2A8DE896E598}"/>
          </ac:picMkLst>
        </pc:picChg>
      </pc:sldChg>
      <pc:sldChg chg="delSp">
        <pc:chgData name="Grace Lawson (Public Health Wales - No. 2 Capital Quarter)" userId="S::grace.lawson@wales.nhs.uk::88c6baf7-06f7-4e16-85cb-71260126bd16" providerId="AD" clId="Web-{C46B73D9-CE80-450C-F68E-146B11A970BC}" dt="2024-05-20T10:43:50.560" v="34"/>
        <pc:sldMkLst>
          <pc:docMk/>
          <pc:sldMk cId="1831596517" sldId="276"/>
        </pc:sldMkLst>
        <pc:spChg chg="del">
          <ac:chgData name="Grace Lawson (Public Health Wales - No. 2 Capital Quarter)" userId="S::grace.lawson@wales.nhs.uk::88c6baf7-06f7-4e16-85cb-71260126bd16" providerId="AD" clId="Web-{C46B73D9-CE80-450C-F68E-146B11A970BC}" dt="2024-05-20T10:43:50.560" v="34"/>
          <ac:spMkLst>
            <pc:docMk/>
            <pc:sldMk cId="1831596517" sldId="276"/>
            <ac:spMk id="2" creationId="{E90FC19B-0F87-6ADF-0D8D-98B48159BDDD}"/>
          </ac:spMkLst>
        </pc:spChg>
      </pc:sldChg>
      <pc:sldChg chg="addSp delSp modSp new del">
        <pc:chgData name="Grace Lawson (Public Health Wales - No. 2 Capital Quarter)" userId="S::grace.lawson@wales.nhs.uk::88c6baf7-06f7-4e16-85cb-71260126bd16" providerId="AD" clId="Web-{C46B73D9-CE80-450C-F68E-146B11A970BC}" dt="2024-05-20T10:38:32.005" v="9"/>
        <pc:sldMkLst>
          <pc:docMk/>
          <pc:sldMk cId="798323665" sldId="277"/>
        </pc:sldMkLst>
        <pc:spChg chg="del">
          <ac:chgData name="Grace Lawson (Public Health Wales - No. 2 Capital Quarter)" userId="S::grace.lawson@wales.nhs.uk::88c6baf7-06f7-4e16-85cb-71260126bd16" providerId="AD" clId="Web-{C46B73D9-CE80-450C-F68E-146B11A970BC}" dt="2024-05-20T10:38:04.630" v="2"/>
          <ac:spMkLst>
            <pc:docMk/>
            <pc:sldMk cId="798323665" sldId="277"/>
            <ac:spMk id="2" creationId="{E6B057FE-4D4A-D1C3-3108-141765A1B183}"/>
          </ac:spMkLst>
        </pc:spChg>
        <pc:picChg chg="add mod ord">
          <ac:chgData name="Grace Lawson (Public Health Wales - No. 2 Capital Quarter)" userId="S::grace.lawson@wales.nhs.uk::88c6baf7-06f7-4e16-85cb-71260126bd16" providerId="AD" clId="Web-{C46B73D9-CE80-450C-F68E-146B11A970BC}" dt="2024-05-20T10:38:12.270" v="4" actId="14100"/>
          <ac:picMkLst>
            <pc:docMk/>
            <pc:sldMk cId="798323665" sldId="277"/>
            <ac:picMk id="7" creationId="{31D99A7E-1855-BF69-D7DD-592A52C51155}"/>
          </ac:picMkLst>
        </pc:picChg>
      </pc:sldChg>
      <pc:sldChg chg="addSp delSp modSp new del">
        <pc:chgData name="Grace Lawson (Public Health Wales - No. 2 Capital Quarter)" userId="S::grace.lawson@wales.nhs.uk::88c6baf7-06f7-4e16-85cb-71260126bd16" providerId="AD" clId="Web-{C46B73D9-CE80-450C-F68E-146B11A970BC}" dt="2024-05-20T10:43:37.294" v="32"/>
        <pc:sldMkLst>
          <pc:docMk/>
          <pc:sldMk cId="1408435883" sldId="277"/>
        </pc:sldMkLst>
        <pc:spChg chg="del">
          <ac:chgData name="Grace Lawson (Public Health Wales - No. 2 Capital Quarter)" userId="S::grace.lawson@wales.nhs.uk::88c6baf7-06f7-4e16-85cb-71260126bd16" providerId="AD" clId="Web-{C46B73D9-CE80-450C-F68E-146B11A970BC}" dt="2024-05-20T10:42:57.574" v="25"/>
          <ac:spMkLst>
            <pc:docMk/>
            <pc:sldMk cId="1408435883" sldId="277"/>
            <ac:spMk id="2" creationId="{28FD7652-C279-D48C-1175-E1FA22B68190}"/>
          </ac:spMkLst>
        </pc:spChg>
        <pc:picChg chg="add mod ord modCrop">
          <ac:chgData name="Grace Lawson (Public Health Wales - No. 2 Capital Quarter)" userId="S::grace.lawson@wales.nhs.uk::88c6baf7-06f7-4e16-85cb-71260126bd16" providerId="AD" clId="Web-{C46B73D9-CE80-450C-F68E-146B11A970BC}" dt="2024-05-20T10:43:16.184" v="27"/>
          <ac:picMkLst>
            <pc:docMk/>
            <pc:sldMk cId="1408435883" sldId="277"/>
            <ac:picMk id="7" creationId="{65A7227B-5C63-85D1-31C2-7C10A81A60B0}"/>
          </ac:picMkLst>
        </pc:picChg>
      </pc:sldChg>
      <pc:sldChg chg="addSp delSp modSp new del">
        <pc:chgData name="Grace Lawson (Public Health Wales - No. 2 Capital Quarter)" userId="S::grace.lawson@wales.nhs.uk::88c6baf7-06f7-4e16-85cb-71260126bd16" providerId="AD" clId="Web-{C46B73D9-CE80-450C-F68E-146B11A970BC}" dt="2024-05-20T10:40:56.899" v="21"/>
        <pc:sldMkLst>
          <pc:docMk/>
          <pc:sldMk cId="3927999395" sldId="277"/>
        </pc:sldMkLst>
        <pc:spChg chg="del">
          <ac:chgData name="Grace Lawson (Public Health Wales - No. 2 Capital Quarter)" userId="S::grace.lawson@wales.nhs.uk::88c6baf7-06f7-4e16-85cb-71260126bd16" providerId="AD" clId="Web-{C46B73D9-CE80-450C-F68E-146B11A970BC}" dt="2024-05-20T10:39:54.460" v="12"/>
          <ac:spMkLst>
            <pc:docMk/>
            <pc:sldMk cId="3927999395" sldId="277"/>
            <ac:spMk id="2" creationId="{69972A8B-ABD5-FA38-4C8F-1E0318E1AA71}"/>
          </ac:spMkLst>
        </pc:spChg>
        <pc:picChg chg="add mod ord">
          <ac:chgData name="Grace Lawson (Public Health Wales - No. 2 Capital Quarter)" userId="S::grace.lawson@wales.nhs.uk::88c6baf7-06f7-4e16-85cb-71260126bd16" providerId="AD" clId="Web-{C46B73D9-CE80-450C-F68E-146B11A970BC}" dt="2024-05-20T10:39:54.460" v="12"/>
          <ac:picMkLst>
            <pc:docMk/>
            <pc:sldMk cId="3927999395" sldId="277"/>
            <ac:picMk id="7" creationId="{4AB4BD57-3EB1-550E-FD6B-5C5D7267C245}"/>
          </ac:picMkLst>
        </pc:picChg>
      </pc:sldChg>
    </pc:docChg>
  </pc:docChgLst>
  <pc:docChgLst>
    <pc:chgData name="Anthony Priest (Public Health Wales - No. 2 Capital Quarter)" userId="S::anthony.priest2@wales.nhs.uk::46692481-554a-429c-bc03-d4cca9c03c2b" providerId="AD" clId="Web-{F5E9F2C3-7964-46E8-AFF8-3B84CC92F0E5}"/>
    <pc:docChg chg="modSld">
      <pc:chgData name="Anthony Priest (Public Health Wales - No. 2 Capital Quarter)" userId="S::anthony.priest2@wales.nhs.uk::46692481-554a-429c-bc03-d4cca9c03c2b" providerId="AD" clId="Web-{F5E9F2C3-7964-46E8-AFF8-3B84CC92F0E5}" dt="2024-05-28T14:10:13.923" v="3" actId="20577"/>
      <pc:docMkLst>
        <pc:docMk/>
      </pc:docMkLst>
      <pc:sldChg chg="modSp">
        <pc:chgData name="Anthony Priest (Public Health Wales - No. 2 Capital Quarter)" userId="S::anthony.priest2@wales.nhs.uk::46692481-554a-429c-bc03-d4cca9c03c2b" providerId="AD" clId="Web-{F5E9F2C3-7964-46E8-AFF8-3B84CC92F0E5}" dt="2024-05-28T14:10:13.923" v="3" actId="20577"/>
        <pc:sldMkLst>
          <pc:docMk/>
          <pc:sldMk cId="4272246223" sldId="273"/>
        </pc:sldMkLst>
        <pc:spChg chg="mod">
          <ac:chgData name="Anthony Priest (Public Health Wales - No. 2 Capital Quarter)" userId="S::anthony.priest2@wales.nhs.uk::46692481-554a-429c-bc03-d4cca9c03c2b" providerId="AD" clId="Web-{F5E9F2C3-7964-46E8-AFF8-3B84CC92F0E5}" dt="2024-05-28T14:10:13.923" v="3" actId="20577"/>
          <ac:spMkLst>
            <pc:docMk/>
            <pc:sldMk cId="4272246223" sldId="273"/>
            <ac:spMk id="7" creationId="{5A408310-2CB9-8D3A-9F61-017CEF92312A}"/>
          </ac:spMkLst>
        </pc:spChg>
      </pc:sldChg>
      <pc:sldChg chg="modSp">
        <pc:chgData name="Anthony Priest (Public Health Wales - No. 2 Capital Quarter)" userId="S::anthony.priest2@wales.nhs.uk::46692481-554a-429c-bc03-d4cca9c03c2b" providerId="AD" clId="Web-{F5E9F2C3-7964-46E8-AFF8-3B84CC92F0E5}" dt="2024-05-28T14:09:54.922" v="0" actId="20577"/>
        <pc:sldMkLst>
          <pc:docMk/>
          <pc:sldMk cId="1730380467" sldId="275"/>
        </pc:sldMkLst>
        <pc:spChg chg="mod">
          <ac:chgData name="Anthony Priest (Public Health Wales - No. 2 Capital Quarter)" userId="S::anthony.priest2@wales.nhs.uk::46692481-554a-429c-bc03-d4cca9c03c2b" providerId="AD" clId="Web-{F5E9F2C3-7964-46E8-AFF8-3B84CC92F0E5}" dt="2024-05-28T14:09:54.922" v="0" actId="20577"/>
          <ac:spMkLst>
            <pc:docMk/>
            <pc:sldMk cId="1730380467" sldId="275"/>
            <ac:spMk id="7" creationId="{5C9DFA5A-A328-A03F-7650-244BE7A6724B}"/>
          </ac:spMkLst>
        </pc:spChg>
      </pc:sldChg>
    </pc:docChg>
  </pc:docChgLst>
  <pc:docChgLst>
    <pc:chgData name="Grace Lawson (Public Health Wales - No. 2 Capital Quarter)" userId="S::grace.lawson@wales.nhs.uk::88c6baf7-06f7-4e16-85cb-71260126bd16" providerId="AD" clId="Web-{3E0B9848-F6E8-FCF4-8427-8E8C8573692D}"/>
    <pc:docChg chg="addSld delSld modSld">
      <pc:chgData name="Grace Lawson (Public Health Wales - No. 2 Capital Quarter)" userId="S::grace.lawson@wales.nhs.uk::88c6baf7-06f7-4e16-85cb-71260126bd16" providerId="AD" clId="Web-{3E0B9848-F6E8-FCF4-8427-8E8C8573692D}" dt="2024-05-20T15:36:21.561" v="7"/>
      <pc:docMkLst>
        <pc:docMk/>
      </pc:docMkLst>
      <pc:sldChg chg="addSp delSp modSp">
        <pc:chgData name="Grace Lawson (Public Health Wales - No. 2 Capital Quarter)" userId="S::grace.lawson@wales.nhs.uk::88c6baf7-06f7-4e16-85cb-71260126bd16" providerId="AD" clId="Web-{3E0B9848-F6E8-FCF4-8427-8E8C8573692D}" dt="2024-05-20T15:36:19.108" v="6" actId="1076"/>
        <pc:sldMkLst>
          <pc:docMk/>
          <pc:sldMk cId="4272246223" sldId="273"/>
        </pc:sldMkLst>
        <pc:picChg chg="del">
          <ac:chgData name="Grace Lawson (Public Health Wales - No. 2 Capital Quarter)" userId="S::grace.lawson@wales.nhs.uk::88c6baf7-06f7-4e16-85cb-71260126bd16" providerId="AD" clId="Web-{3E0B9848-F6E8-FCF4-8427-8E8C8573692D}" dt="2024-05-20T15:36:01.295" v="3"/>
          <ac:picMkLst>
            <pc:docMk/>
            <pc:sldMk cId="4272246223" sldId="273"/>
            <ac:picMk id="2" creationId="{478E81AE-C4CD-7552-D9BE-197231EC8931}"/>
          </ac:picMkLst>
        </pc:picChg>
        <pc:picChg chg="add mod">
          <ac:chgData name="Grace Lawson (Public Health Wales - No. 2 Capital Quarter)" userId="S::grace.lawson@wales.nhs.uk::88c6baf7-06f7-4e16-85cb-71260126bd16" providerId="AD" clId="Web-{3E0B9848-F6E8-FCF4-8427-8E8C8573692D}" dt="2024-05-20T15:36:19.108" v="6" actId="1076"/>
          <ac:picMkLst>
            <pc:docMk/>
            <pc:sldMk cId="4272246223" sldId="273"/>
            <ac:picMk id="5" creationId="{BF7F687F-F951-D58C-778E-E3C234633F94}"/>
          </ac:picMkLst>
        </pc:picChg>
      </pc:sldChg>
      <pc:sldChg chg="addSp delSp modSp new del">
        <pc:chgData name="Grace Lawson (Public Health Wales - No. 2 Capital Quarter)" userId="S::grace.lawson@wales.nhs.uk::88c6baf7-06f7-4e16-85cb-71260126bd16" providerId="AD" clId="Web-{3E0B9848-F6E8-FCF4-8427-8E8C8573692D}" dt="2024-05-20T15:36:21.561" v="7"/>
        <pc:sldMkLst>
          <pc:docMk/>
          <pc:sldMk cId="1878997696" sldId="277"/>
        </pc:sldMkLst>
        <pc:spChg chg="del mod">
          <ac:chgData name="Grace Lawson (Public Health Wales - No. 2 Capital Quarter)" userId="S::grace.lawson@wales.nhs.uk::88c6baf7-06f7-4e16-85cb-71260126bd16" providerId="AD" clId="Web-{3E0B9848-F6E8-FCF4-8427-8E8C8573692D}" dt="2024-05-20T15:35:57.685" v="2"/>
          <ac:spMkLst>
            <pc:docMk/>
            <pc:sldMk cId="1878997696" sldId="277"/>
            <ac:spMk id="2" creationId="{C4EB9AA3-C929-A37A-4D71-69310BDD12FC}"/>
          </ac:spMkLst>
        </pc:spChg>
        <pc:picChg chg="add mod ord">
          <ac:chgData name="Grace Lawson (Public Health Wales - No. 2 Capital Quarter)" userId="S::grace.lawson@wales.nhs.uk::88c6baf7-06f7-4e16-85cb-71260126bd16" providerId="AD" clId="Web-{3E0B9848-F6E8-FCF4-8427-8E8C8573692D}" dt="2024-05-20T15:35:57.685" v="2"/>
          <ac:picMkLst>
            <pc:docMk/>
            <pc:sldMk cId="1878997696" sldId="277"/>
            <ac:picMk id="7" creationId="{0EF210AD-7527-CDF8-2176-2E3C4169DDCD}"/>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4472C4"/>
                </a:solidFill>
                <a:effectLst/>
                <a:latin typeface="Verdana"/>
                <a:ea typeface="Verdana"/>
                <a:cs typeface="Verdana"/>
              </a:rPr>
              <a:t>Iechyd Cyhoeddus Cymru</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917416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4472C4"/>
                </a:solidFill>
                <a:effectLst/>
                <a:latin typeface="Verdana"/>
                <a:ea typeface="Verdana"/>
                <a:cs typeface="Verdana"/>
              </a:rPr>
              <a:t>Iechyd Cyhoeddus Cymru</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0563210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4472C4"/>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69244314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4472C4"/>
                </a:solidFill>
                <a:effectLst/>
                <a:latin typeface="Verdana"/>
                <a:ea typeface="Verdana"/>
                <a:cs typeface="Verdana"/>
              </a:rPr>
              <a:t>Iechyd Cyhoeddus Cymru</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4041979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Tree>
    <p:extLst>
      <p:ext uri="{BB962C8B-B14F-4D97-AF65-F5344CB8AC3E}">
        <p14:creationId xmlns:p14="http://schemas.microsoft.com/office/powerpoint/2010/main" val="346354228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97437480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2.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5/30/2024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06" r:id="rId5"/>
    <p:sldLayoutId id="2147483666" r:id="rId6"/>
    <p:sldLayoutId id="2147483667" r:id="rId7"/>
    <p:sldLayoutId id="2147483668" r:id="rId8"/>
    <p:sldLayoutId id="2147483669" r:id="rId9"/>
    <p:sldLayoutId id="2147483705" r:id="rId10"/>
    <p:sldLayoutId id="2147483671" r:id="rId11"/>
    <p:sldLayoutId id="2147483672" r:id="rId12"/>
    <p:sldLayoutId id="2147483673" r:id="rId13"/>
    <p:sldLayoutId id="2147483674" r:id="rId14"/>
    <p:sldLayoutId id="2147483675" r:id="rId15"/>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t>5/30/2024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 id="2147483703" r:id="rId10"/>
  </p:sldLayoutIdLst>
  <p:transition/>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asa.org.uk/type/non_broadcast/code_section/22.html" TargetMode="External"/><Relationship Id="rId2" Type="http://schemas.openxmlformats.org/officeDocument/2006/relationships/image" Target="../media/image7.png"/><Relationship Id="rId1" Type="http://schemas.openxmlformats.org/officeDocument/2006/relationships/slideLayout" Target="../slideLayouts/slideLayout20.xml"/><Relationship Id="rId5" Type="http://schemas.openxmlformats.org/officeDocument/2006/relationships/image" Target="../media/image14.jpeg"/><Relationship Id="rId4" Type="http://schemas.openxmlformats.org/officeDocument/2006/relationships/hyperlink" Target="https://www.asa.org.uk/type/non_broadcast/code_section/21.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E7190989-7CE0-F0A2-4972-BD05EF994911}"/>
              </a:ext>
            </a:extLst>
          </p:cNvPr>
          <p:cNvSpPr>
            <a:spLocks noGrp="1"/>
          </p:cNvSpPr>
          <p:nvPr>
            <p:ph type="body" sz="quarter" idx="10"/>
          </p:nvPr>
        </p:nvSpPr>
        <p:spPr>
          <a:xfrm>
            <a:off x="295887" y="3014221"/>
            <a:ext cx="4932118" cy="1224194"/>
          </a:xfrm>
        </p:spPr>
        <p:txBody>
          <a:bodyPr/>
          <a:lstStyle/>
          <a:p>
            <a:r>
              <a:rPr lang="cy-GB" sz="3600" b="1" i="0" strike="noStrike" cap="none" spc="0" baseline="0">
                <a:solidFill>
                  <a:srgbClr val="15518B"/>
                </a:solidFill>
                <a:effectLst/>
                <a:latin typeface="Ubuntu"/>
                <a:ea typeface="Ubuntu"/>
                <a:cs typeface="Ubuntu"/>
              </a:rPr>
              <a:t>Y Diwydiant, Marchnata a Hysbysebu</a:t>
            </a:r>
          </a:p>
        </p:txBody>
      </p:sp>
      <p:pic>
        <p:nvPicPr>
          <p:cNvPr id="10" name="Picture 9">
            <a:extLst>
              <a:ext uri="{FF2B5EF4-FFF2-40B4-BE49-F238E27FC236}">
                <a16:creationId xmlns:a16="http://schemas.microsoft.com/office/drawing/2014/main" id="{63764530-5846-67EB-C532-99F2ACE6ED81}"/>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tretch>
            <a:fillRect/>
          </a:stretch>
        </p:blipFill>
        <p:spPr>
          <a:xfrm>
            <a:off x="3762859" y="-3102"/>
            <a:ext cx="8429141" cy="6905404"/>
          </a:xfrm>
          <a:prstGeom prst="rect">
            <a:avLst/>
          </a:prstGeom>
        </p:spPr>
      </p:pic>
      <p:pic>
        <p:nvPicPr>
          <p:cNvPr id="6" name="Picture Placeholder 5" descr="Vape Shop Logo collection Neon Vector. Vape neon sign set, Conceptual emblems design template on theme electronic cigarettes, light banner, night bright advertising, Trendy modern design. Vector Vape Shop Logo collection Neon Vector. Vape neon sign set, Conceptual emblems design template on theme electronic cigarettes, light banner, night bright advertising, Trendy modern design. Vector. Electronic Cigarette stock vector">
            <a:extLst>
              <a:ext uri="{FF2B5EF4-FFF2-40B4-BE49-F238E27FC236}">
                <a16:creationId xmlns:a16="http://schemas.microsoft.com/office/drawing/2014/main" id="{379A5371-FE3A-7A6D-507A-3B98304FA77C}"/>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xfrm>
            <a:off x="5591299" y="949986"/>
            <a:ext cx="5862106" cy="4987740"/>
          </a:xfrm>
        </p:spPr>
      </p:pic>
    </p:spTree>
    <p:extLst>
      <p:ext uri="{BB962C8B-B14F-4D97-AF65-F5344CB8AC3E}">
        <p14:creationId xmlns:p14="http://schemas.microsoft.com/office/powerpoint/2010/main" val="292687924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C9DFA5A-A328-A03F-7650-244BE7A6724B}"/>
              </a:ext>
            </a:extLst>
          </p:cNvPr>
          <p:cNvSpPr txBox="1"/>
          <p:nvPr/>
        </p:nvSpPr>
        <p:spPr>
          <a:xfrm>
            <a:off x="443935" y="1708872"/>
            <a:ext cx="7226093" cy="45635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cy-GB" sz="1800" b="0" i="0" strike="noStrike" cap="none" spc="0" baseline="0" dirty="0">
                <a:solidFill>
                  <a:srgbClr val="395496"/>
                </a:solidFill>
                <a:effectLst/>
                <a:latin typeface="Ubuntu"/>
                <a:ea typeface="Ubuntu"/>
                <a:cs typeface="Ubuntu"/>
              </a:rPr>
              <a:t>Mae pryderon am farchnata a hyrwyddo dyfeisiau fêpio a sut y gallai'r rhain apelio at blant a phobl ifanc. </a:t>
            </a:r>
          </a:p>
          <a:p>
            <a:pPr marL="0" indent="0">
              <a:buFont typeface="Arial" panose="020B0604020202020204" pitchFamily="34" charset="0"/>
              <a:buNone/>
            </a:pPr>
            <a:endParaRPr lang="en-US" sz="1800" dirty="0">
              <a:solidFill>
                <a:srgbClr val="395496"/>
              </a:solidFill>
              <a:latin typeface="Ubuntu"/>
              <a:ea typeface="+mn-lt"/>
              <a:cs typeface="+mn-lt"/>
            </a:endParaRPr>
          </a:p>
          <a:p>
            <a:pPr marL="0" indent="0">
              <a:buNone/>
            </a:pPr>
            <a:r>
              <a:rPr lang="cy-GB" sz="1800" b="0" i="0" strike="noStrike" cap="none" spc="0" baseline="0" dirty="0">
                <a:solidFill>
                  <a:srgbClr val="395496"/>
                </a:solidFill>
                <a:effectLst/>
                <a:latin typeface="Ubuntu"/>
                <a:ea typeface="Ubuntu"/>
                <a:cs typeface="Ubuntu"/>
              </a:rPr>
              <a:t>Gall dyfeisiau fêpio gael eu cynnig mewn</a:t>
            </a:r>
            <a:r>
              <a:rPr lang="cy-GB" sz="1800" b="0" i="0" strike="noStrike" cap="none" spc="0" dirty="0">
                <a:solidFill>
                  <a:srgbClr val="395496"/>
                </a:solidFill>
                <a:effectLst/>
                <a:latin typeface="Ubuntu"/>
                <a:ea typeface="Ubuntu"/>
                <a:cs typeface="Ubuntu"/>
              </a:rPr>
              <a:t> gwahanol flasau a lliwiau </a:t>
            </a:r>
            <a:r>
              <a:rPr lang="cy-GB" sz="1800" b="0" i="0" strike="noStrike" cap="none" spc="0" baseline="0" dirty="0">
                <a:solidFill>
                  <a:srgbClr val="395496"/>
                </a:solidFill>
                <a:effectLst/>
                <a:latin typeface="Ubuntu"/>
                <a:ea typeface="Ubuntu"/>
                <a:cs typeface="Ubuntu"/>
              </a:rPr>
              <a:t>gyda phecynnu a dylunio (i edrych fel pen uwcholeuo er enghraifft) a all fod yn arbennig o ddeniadol i bobl ifanc. </a:t>
            </a:r>
          </a:p>
          <a:p>
            <a:pPr marL="0" indent="0">
              <a:buFont typeface="Arial" panose="020B0604020202020204" pitchFamily="34" charset="0"/>
              <a:buNone/>
            </a:pPr>
            <a:endParaRPr lang="en-US" sz="1800" dirty="0">
              <a:solidFill>
                <a:srgbClr val="395496"/>
              </a:solidFill>
              <a:latin typeface="Ubuntu"/>
              <a:ea typeface="Calibri" panose="020F0502020204030204"/>
              <a:cs typeface="Calibri"/>
            </a:endParaRPr>
          </a:p>
          <a:p>
            <a:pPr marL="0" indent="0">
              <a:buFont typeface="Arial" panose="020B0604020202020204" pitchFamily="34" charset="0"/>
              <a:buNone/>
            </a:pPr>
            <a:r>
              <a:rPr lang="cy-GB" sz="1800" b="0" i="0" strike="noStrike" cap="none" spc="0" baseline="0" dirty="0">
                <a:solidFill>
                  <a:srgbClr val="395496"/>
                </a:solidFill>
                <a:effectLst/>
                <a:latin typeface="Ubuntu"/>
                <a:ea typeface="Ubuntu"/>
                <a:cs typeface="Ubuntu"/>
              </a:rPr>
              <a:t>Mae dyfeisiau newydd, fel fêps tafladwy, yn aml yn rhatach ac felly'n fwy fforddiadwy i bobl ifanc ac yn cael eu gwerthu’n eang.</a:t>
            </a:r>
          </a:p>
          <a:p>
            <a:pPr marL="0" indent="0">
              <a:buFont typeface="Arial" panose="020B0604020202020204" pitchFamily="34" charset="0"/>
              <a:buNone/>
            </a:pPr>
            <a:endParaRPr lang="en-US" sz="1800" dirty="0">
              <a:solidFill>
                <a:srgbClr val="395496"/>
              </a:solidFill>
              <a:latin typeface="Ubuntu"/>
              <a:cs typeface="Calibri"/>
            </a:endParaRPr>
          </a:p>
          <a:p>
            <a:pPr marL="0" indent="0">
              <a:buNone/>
            </a:pPr>
            <a:r>
              <a:rPr lang="cy-GB" sz="1800" b="0" i="0" strike="noStrike" cap="none" spc="0" baseline="0" dirty="0">
                <a:solidFill>
                  <a:srgbClr val="395496"/>
                </a:solidFill>
                <a:effectLst/>
                <a:latin typeface="Ubuntu"/>
                <a:ea typeface="Ubuntu"/>
                <a:cs typeface="Ubuntu"/>
              </a:rPr>
              <a:t>Gall hyn fod yn ddryslyd gan ei fod yn ymddangos bod y cynnyrch yn addas ar gyfer plant a phobl ifanc. Ond ni ddylai dyfeisiau fepio gael eu defnyddio gan blant a phobl ifanc, ac mae'n anghyfreithlon gwerthu fêps sy'n cynnwys nicotin i unrhyw un o dan 18 oed.</a:t>
            </a:r>
            <a:endParaRPr lang="en-US" sz="1800" dirty="0">
              <a:solidFill>
                <a:srgbClr val="395496"/>
              </a:solidFill>
              <a:latin typeface="Ubuntu"/>
            </a:endParaRPr>
          </a:p>
          <a:p>
            <a:pPr marL="0" indent="0">
              <a:buFont typeface="Arial" panose="020B0604020202020204" pitchFamily="34" charset="0"/>
              <a:buNone/>
            </a:pPr>
            <a:endParaRPr lang="en-US" sz="2000" dirty="0">
              <a:cs typeface="Calibri"/>
            </a:endParaRPr>
          </a:p>
          <a:p>
            <a:pPr marL="0" indent="0">
              <a:buFont typeface="Arial" panose="020B0604020202020204" pitchFamily="34" charset="0"/>
              <a:buNone/>
            </a:pPr>
            <a:endParaRPr lang="en-US" sz="2000" dirty="0">
              <a:cs typeface="Calibri"/>
            </a:endParaRPr>
          </a:p>
        </p:txBody>
      </p:sp>
      <p:sp>
        <p:nvSpPr>
          <p:cNvPr id="11" name="Text Placeholder 3">
            <a:extLst>
              <a:ext uri="{FF2B5EF4-FFF2-40B4-BE49-F238E27FC236}">
                <a16:creationId xmlns:a16="http://schemas.microsoft.com/office/drawing/2014/main" id="{01355350-A99F-E434-98C5-DDD2D0AEF6D5}"/>
              </a:ext>
            </a:extLst>
          </p:cNvPr>
          <p:cNvSpPr txBox="1"/>
          <p:nvPr/>
        </p:nvSpPr>
        <p:spPr>
          <a:xfrm>
            <a:off x="443424" y="1110955"/>
            <a:ext cx="6360390" cy="404379"/>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sz="2400" i="0" strike="noStrike" cap="none" spc="0" baseline="0" dirty="0">
                <a:solidFill>
                  <a:srgbClr val="2F5597"/>
                </a:solidFill>
                <a:effectLst/>
                <a:latin typeface="Ubuntu"/>
                <a:ea typeface="Ubuntu"/>
                <a:cs typeface="Ubuntu"/>
              </a:rPr>
              <a:t>Marchnata a </a:t>
            </a:r>
            <a:r>
              <a:rPr lang="cy-GB" sz="2400" dirty="0">
                <a:solidFill>
                  <a:srgbClr val="2F5597"/>
                </a:solidFill>
                <a:latin typeface="Ubuntu"/>
                <a:ea typeface="Ubuntu"/>
                <a:cs typeface="Ubuntu"/>
              </a:rPr>
              <a:t>Hyrwyddo </a:t>
            </a:r>
            <a:r>
              <a:rPr lang="cy-GB" sz="2400" dirty="0" err="1">
                <a:solidFill>
                  <a:srgbClr val="2F5597"/>
                </a:solidFill>
                <a:latin typeface="Ubuntu"/>
                <a:ea typeface="Ubuntu"/>
                <a:cs typeface="Ubuntu"/>
              </a:rPr>
              <a:t>Fêps</a:t>
            </a:r>
            <a:endParaRPr lang="cy-GB" sz="2400" i="0" strike="noStrike" cap="none" spc="0" baseline="0" dirty="0">
              <a:solidFill>
                <a:srgbClr val="2F5597"/>
              </a:solidFill>
              <a:effectLst/>
              <a:latin typeface="Ubuntu"/>
              <a:ea typeface="Ubuntu"/>
              <a:cs typeface="Ubuntu"/>
            </a:endParaRPr>
          </a:p>
        </p:txBody>
      </p:sp>
      <p:pic>
        <p:nvPicPr>
          <p:cNvPr id="5" name="Picture Placeholder 6" descr="A group of colorful plastic objects&#10;&#10;Description automatically generated">
            <a:extLst>
              <a:ext uri="{FF2B5EF4-FFF2-40B4-BE49-F238E27FC236}">
                <a16:creationId xmlns:a16="http://schemas.microsoft.com/office/drawing/2014/main" id="{8062870A-3E9F-27B9-DC34-2A8DE896E59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897090" y="1520804"/>
            <a:ext cx="3669682" cy="3974730"/>
          </a:xfrm>
          <a:prstGeom prst="roundRect">
            <a:avLst>
              <a:gd name="adj" fmla="val 2233"/>
            </a:avLst>
          </a:prstGeom>
        </p:spPr>
      </p:pic>
    </p:spTree>
    <p:extLst>
      <p:ext uri="{BB962C8B-B14F-4D97-AF65-F5344CB8AC3E}">
        <p14:creationId xmlns:p14="http://schemas.microsoft.com/office/powerpoint/2010/main" val="173038046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EFF59-81C1-1CEB-DE09-F5F5334150F4}"/>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4A808465-7B53-7190-6CFF-B558C4527577}"/>
              </a:ext>
            </a:extLst>
          </p:cNvPr>
          <p:cNvSpPr>
            <a:spLocks noGrp="1"/>
          </p:cNvSpPr>
          <p:nvPr>
            <p:ph type="body" sz="quarter" idx="11"/>
          </p:nvPr>
        </p:nvSpPr>
        <p:spPr>
          <a:xfrm>
            <a:off x="327970" y="1155412"/>
            <a:ext cx="5279490" cy="554470"/>
          </a:xfrm>
        </p:spPr>
        <p:txBody>
          <a:bodyPr>
            <a:normAutofit/>
          </a:bodyPr>
          <a:lstStyle/>
          <a:p>
            <a:r>
              <a:rPr lang="cy-GB" sz="3200" b="1" i="0" strike="noStrike" cap="none" spc="0" baseline="0">
                <a:solidFill>
                  <a:srgbClr val="15518B"/>
                </a:solidFill>
                <a:effectLst/>
                <a:latin typeface="Ubuntu"/>
                <a:ea typeface="Ubuntu"/>
                <a:cs typeface="Ubuntu"/>
              </a:rPr>
              <a:t>Tactegau Marchnata</a:t>
            </a:r>
            <a:endParaRPr lang="en-US"/>
          </a:p>
        </p:txBody>
      </p:sp>
      <p:pic>
        <p:nvPicPr>
          <p:cNvPr id="3" name="Picture 2">
            <a:extLst>
              <a:ext uri="{FF2B5EF4-FFF2-40B4-BE49-F238E27FC236}">
                <a16:creationId xmlns:a16="http://schemas.microsoft.com/office/drawing/2014/main" id="{35C00702-A788-087E-2188-F60C69E7CF79}"/>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803352" y="4634836"/>
            <a:ext cx="3010823" cy="2223164"/>
          </a:xfrm>
          <a:prstGeom prst="rect">
            <a:avLst/>
          </a:prstGeom>
        </p:spPr>
      </p:pic>
      <p:sp>
        <p:nvSpPr>
          <p:cNvPr id="13" name="Content Placeholder 2">
            <a:extLst>
              <a:ext uri="{FF2B5EF4-FFF2-40B4-BE49-F238E27FC236}">
                <a16:creationId xmlns:a16="http://schemas.microsoft.com/office/drawing/2014/main" id="{75EFA0A9-4EA9-1B88-5D86-7EF20E4C3336}"/>
              </a:ext>
            </a:extLst>
          </p:cNvPr>
          <p:cNvSpPr txBox="1"/>
          <p:nvPr/>
        </p:nvSpPr>
        <p:spPr>
          <a:xfrm>
            <a:off x="330717" y="1936162"/>
            <a:ext cx="6570950" cy="4006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y-GB" sz="1800" b="0" i="0" strike="noStrike" cap="none" spc="0" baseline="0" dirty="0">
                <a:solidFill>
                  <a:srgbClr val="15518B"/>
                </a:solidFill>
                <a:effectLst/>
                <a:latin typeface="Ubuntu"/>
                <a:ea typeface="Ubuntu"/>
                <a:cs typeface="Ubuntu"/>
              </a:rPr>
              <a:t>Mae hysbysebu fêps ac e-sigaréts ar y teledu, y radio, ac mewn papurau newydd a chylchgronau wedi'i gyfyngu (ewch i </a:t>
            </a:r>
            <a:r>
              <a:rPr lang="en-US" sz="1800" dirty="0">
                <a:solidFill>
                  <a:schemeClr val="accent1"/>
                </a:solidFill>
                <a:latin typeface="Ubuntu"/>
                <a:ea typeface="+mn-lt"/>
                <a:cs typeface="+mn-lt"/>
                <a:hlinkClick r:id="rId3">
                  <a:extLst>
                    <a:ext uri="{A12FA001-AC4F-418D-AE19-62706E023703}">
                      <ahyp:hlinkClr xmlns:ahyp="http://schemas.microsoft.com/office/drawing/2018/hyperlinkcolor" val="tx"/>
                    </a:ext>
                  </a:extLst>
                </a:hlinkClick>
              </a:rPr>
              <a:t> 22 Electronic cigarettes - ASA | CAP</a:t>
            </a:r>
            <a:r>
              <a:rPr lang="cy-GB" sz="1800" b="0" i="0" strike="noStrike" cap="none" spc="0" baseline="0" dirty="0">
                <a:solidFill>
                  <a:srgbClr val="15518B"/>
                </a:solidFill>
                <a:effectLst/>
                <a:latin typeface="Ubuntu"/>
                <a:ea typeface="Ubuntu"/>
                <a:cs typeface="Ubuntu"/>
              </a:rPr>
              <a:t>). </a:t>
            </a:r>
            <a:r>
              <a:rPr lang="cy-GB" sz="1800" dirty="0">
                <a:solidFill>
                  <a:srgbClr val="15518B"/>
                </a:solidFill>
                <a:latin typeface="Ubuntu"/>
                <a:ea typeface="Ubuntu"/>
                <a:cs typeface="Ubuntu"/>
              </a:rPr>
              <a:t>Ond nid</a:t>
            </a:r>
            <a:r>
              <a:rPr lang="cy-GB" sz="1800" b="0" i="0" strike="noStrike" cap="none" spc="0" baseline="0" dirty="0">
                <a:solidFill>
                  <a:srgbClr val="15518B"/>
                </a:solidFill>
                <a:effectLst/>
                <a:latin typeface="Ubuntu"/>
                <a:ea typeface="Ubuntu"/>
                <a:cs typeface="Ubuntu"/>
              </a:rPr>
              <a:t> yw'r cyfyngiadau yma mor eang â'r rhai sy'n berthnasol i dybaco (ewch i </a:t>
            </a:r>
            <a:r>
              <a:rPr lang="en-US" sz="1800" dirty="0">
                <a:solidFill>
                  <a:schemeClr val="accent1"/>
                </a:solidFill>
                <a:latin typeface="Ubuntu"/>
                <a:ea typeface="+mn-lt"/>
                <a:cs typeface="+mn-lt"/>
                <a:hlinkClick r:id="rId4">
                  <a:extLst>
                    <a:ext uri="{A12FA001-AC4F-418D-AE19-62706E023703}">
                      <ahyp:hlinkClr xmlns:ahyp="http://schemas.microsoft.com/office/drawing/2018/hyperlinkcolor" val="tx"/>
                    </a:ext>
                  </a:extLst>
                </a:hlinkClick>
              </a:rPr>
              <a:t>Section 21 of the ASA code</a:t>
            </a:r>
            <a:r>
              <a:rPr lang="cy-GB" sz="1800" b="0" i="0" strike="noStrike" cap="none" spc="0" baseline="0" dirty="0">
                <a:solidFill>
                  <a:srgbClr val="15518B"/>
                </a:solidFill>
                <a:effectLst/>
                <a:latin typeface="Ubuntu"/>
                <a:ea typeface="Ubuntu"/>
                <a:cs typeface="Ubuntu"/>
              </a:rPr>
              <a:t>)</a:t>
            </a:r>
            <a:endParaRPr lang="en-US" sz="1800" dirty="0">
              <a:solidFill>
                <a:schemeClr val="accent1"/>
              </a:solidFill>
              <a:latin typeface="Ubuntu"/>
              <a:cs typeface="Calibri"/>
            </a:endParaRPr>
          </a:p>
          <a:p>
            <a:pPr marL="0" indent="0">
              <a:buNone/>
            </a:pPr>
            <a:endParaRPr lang="en-US" sz="1800" dirty="0">
              <a:solidFill>
                <a:schemeClr val="accent1"/>
              </a:solidFill>
              <a:latin typeface="Ubuntu"/>
              <a:cs typeface="Calibri"/>
            </a:endParaRPr>
          </a:p>
          <a:p>
            <a:pPr marL="0" indent="0">
              <a:buNone/>
            </a:pPr>
            <a:r>
              <a:rPr lang="cy-GB" sz="1800" b="0" i="0" strike="noStrike" cap="none" spc="0" baseline="0" dirty="0">
                <a:solidFill>
                  <a:srgbClr val="15518B"/>
                </a:solidFill>
                <a:effectLst/>
                <a:latin typeface="Ubuntu"/>
                <a:ea typeface="Ubuntu"/>
                <a:cs typeface="Ubuntu"/>
              </a:rPr>
              <a:t>Mae cwmnïau fepio a thybaco yn defnyddio dylanwadwyr y cyfryngau i hysbysebu i ddefnyddwyr iau a phobl nad ydynt yn smygu. Efallai eich bod wedi gweld ffilmiau byr ar wefannau cyfryngau cymdeithasol fel TikTok ac Instagram yn cyflwyno blasau newydd a dyluniad newydd.</a:t>
            </a:r>
          </a:p>
          <a:p>
            <a:pPr marL="0" indent="0">
              <a:buNone/>
            </a:pPr>
            <a:endParaRPr lang="en-US" sz="1800" dirty="0">
              <a:solidFill>
                <a:schemeClr val="accent1"/>
              </a:solidFill>
              <a:latin typeface="Ubuntu"/>
              <a:cs typeface="Calibri"/>
            </a:endParaRPr>
          </a:p>
          <a:p>
            <a:pPr marL="0" indent="0">
              <a:buNone/>
            </a:pPr>
            <a:r>
              <a:rPr lang="cy-GB" sz="1800" b="0" i="0" strike="noStrike" cap="none" spc="0" baseline="0" dirty="0">
                <a:solidFill>
                  <a:srgbClr val="15518B"/>
                </a:solidFill>
                <a:effectLst/>
                <a:latin typeface="Ubuntu"/>
                <a:ea typeface="Ubuntu"/>
                <a:cs typeface="Ubuntu"/>
              </a:rPr>
              <a:t>Mae'r diwydiant e-sigaréts hefyd yn targedu pobl ifanc drwy roi samplau am ddim, e.e. dosbarthu e-sigaréts '</a:t>
            </a:r>
            <a:r>
              <a:rPr lang="cy-GB" sz="1800" b="0" i="0" strike="noStrike" cap="none" spc="0" baseline="0" dirty="0" err="1">
                <a:solidFill>
                  <a:srgbClr val="15518B"/>
                </a:solidFill>
                <a:effectLst/>
                <a:latin typeface="Ubuntu"/>
                <a:ea typeface="Ubuntu"/>
                <a:cs typeface="Ubuntu"/>
              </a:rPr>
              <a:t>Vype</a:t>
            </a:r>
            <a:r>
              <a:rPr lang="cy-GB" sz="1800" b="0" i="0" strike="noStrike" cap="none" spc="0" baseline="0" dirty="0">
                <a:solidFill>
                  <a:srgbClr val="15518B"/>
                </a:solidFill>
                <a:effectLst/>
                <a:latin typeface="Ubuntu"/>
                <a:ea typeface="Ubuntu"/>
                <a:cs typeface="Ubuntu"/>
              </a:rPr>
              <a:t>' mewn gwyliau cerddoriaeth yn y DU.</a:t>
            </a:r>
            <a:endParaRPr lang="en-US" sz="1800" dirty="0">
              <a:solidFill>
                <a:schemeClr val="accent1"/>
              </a:solidFill>
              <a:latin typeface="Ubuntu"/>
            </a:endParaRPr>
          </a:p>
          <a:p>
            <a:pPr marL="0" indent="0">
              <a:buFont typeface="Arial" panose="020B0604020202020204" pitchFamily="34" charset="0"/>
              <a:buNone/>
            </a:pPr>
            <a:endParaRPr lang="en-US" sz="1800" dirty="0">
              <a:solidFill>
                <a:schemeClr val="accent1">
                  <a:lumMod val="75000"/>
                </a:schemeClr>
              </a:solidFill>
              <a:latin typeface="Ubuntu"/>
              <a:cs typeface="Calibri"/>
            </a:endParaRPr>
          </a:p>
          <a:p>
            <a:pPr marL="0" indent="0">
              <a:buFont typeface="Arial" panose="020B0604020202020204" pitchFamily="34" charset="0"/>
              <a:buNone/>
            </a:pPr>
            <a:endParaRPr lang="en-US" sz="1800" dirty="0">
              <a:solidFill>
                <a:schemeClr val="accent1">
                  <a:lumMod val="75000"/>
                </a:schemeClr>
              </a:solidFill>
              <a:latin typeface="Ubuntu"/>
              <a:cs typeface="Calibri"/>
            </a:endParaRPr>
          </a:p>
        </p:txBody>
      </p:sp>
      <p:pic>
        <p:nvPicPr>
          <p:cNvPr id="6" name="Picture Placeholder 6" descr="A sign on a sidewalk&#10;&#10;Description automatically generated">
            <a:extLst>
              <a:ext uri="{FF2B5EF4-FFF2-40B4-BE49-F238E27FC236}">
                <a16:creationId xmlns:a16="http://schemas.microsoft.com/office/drawing/2014/main" id="{0751B40C-E831-ECAA-ACAF-3C2DA9A6D24B}"/>
              </a:ext>
            </a:extLst>
          </p:cNvPr>
          <p:cNvPicPr>
            <a:picLocks noGrp="1" noChangeAspect="1"/>
          </p:cNvPicPr>
          <p:nvPr>
            <p:ph type="pic" sz="quarter" idx="14"/>
          </p:nvPr>
        </p:nvPicPr>
        <p:blipFill rotWithShape="1">
          <a:blip r:embed="rId5" cstate="screen">
            <a:extLst>
              <a:ext uri="{28A0092B-C50C-407E-A947-70E740481C1C}">
                <a14:useLocalDpi xmlns:a14="http://schemas.microsoft.com/office/drawing/2010/main"/>
              </a:ext>
            </a:extLst>
          </a:blip>
          <a:srcRect l="-484"/>
          <a:stretch/>
        </p:blipFill>
        <p:spPr>
          <a:xfrm>
            <a:off x="7234051" y="1431739"/>
            <a:ext cx="4105115" cy="4486337"/>
          </a:xfrm>
        </p:spPr>
      </p:pic>
    </p:spTree>
    <p:extLst>
      <p:ext uri="{BB962C8B-B14F-4D97-AF65-F5344CB8AC3E}">
        <p14:creationId xmlns:p14="http://schemas.microsoft.com/office/powerpoint/2010/main" val="2266103601"/>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E93F423-BEFD-7346-B8C2-9E9106AD3CE8}"/>
              </a:ext>
            </a:extLst>
          </p:cNvPr>
          <p:cNvSpPr>
            <a:spLocks noGrp="1"/>
          </p:cNvSpPr>
          <p:nvPr>
            <p:ph type="body" sz="quarter" idx="11"/>
          </p:nvPr>
        </p:nvSpPr>
        <p:spPr>
          <a:xfrm>
            <a:off x="516187" y="589149"/>
            <a:ext cx="4813300" cy="1120197"/>
          </a:xfrm>
        </p:spPr>
        <p:txBody>
          <a:bodyPr>
            <a:normAutofit/>
          </a:bodyPr>
          <a:lstStyle/>
          <a:p>
            <a:r>
              <a:rPr lang="cy-GB" sz="3200" b="1" i="0" strike="noStrike" cap="none" spc="0" baseline="0">
                <a:solidFill>
                  <a:srgbClr val="2F5597"/>
                </a:solidFill>
                <a:effectLst/>
                <a:latin typeface="Ubuntu"/>
                <a:ea typeface="Ubuntu"/>
                <a:cs typeface="Ubuntu"/>
              </a:rPr>
              <a:t>Tactegau'r Diwydiant</a:t>
            </a:r>
          </a:p>
        </p:txBody>
      </p:sp>
      <p:sp>
        <p:nvSpPr>
          <p:cNvPr id="7" name="Content Placeholder 5">
            <a:extLst>
              <a:ext uri="{FF2B5EF4-FFF2-40B4-BE49-F238E27FC236}">
                <a16:creationId xmlns:a16="http://schemas.microsoft.com/office/drawing/2014/main" id="{5A408310-2CB9-8D3A-9F61-017CEF92312A}"/>
              </a:ext>
            </a:extLst>
          </p:cNvPr>
          <p:cNvSpPr txBox="1"/>
          <p:nvPr/>
        </p:nvSpPr>
        <p:spPr>
          <a:xfrm>
            <a:off x="513438" y="1936198"/>
            <a:ext cx="7736710" cy="47714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y-GB" sz="1800" b="0" i="0" strike="noStrike" cap="none" spc="0" baseline="0" dirty="0">
                <a:solidFill>
                  <a:srgbClr val="2F5597"/>
                </a:solidFill>
                <a:effectLst/>
                <a:latin typeface="Ubuntu"/>
                <a:ea typeface="Ubuntu"/>
                <a:cs typeface="Ubuntu"/>
              </a:rPr>
              <a:t>Yn ystod y pandemig COVID-19, rhoddodd cwmnïau tybaco a fêps gyfarpar meddygol a chyfarpar diogelu personol (PPE) i ysbytai.  </a:t>
            </a:r>
          </a:p>
          <a:p>
            <a:pPr marL="0" indent="0">
              <a:buFont typeface="Arial" panose="020B0604020202020204" pitchFamily="34" charset="0"/>
              <a:buNone/>
            </a:pPr>
            <a:endParaRPr lang="cy-GB" sz="1800" dirty="0">
              <a:solidFill>
                <a:schemeClr val="accent1">
                  <a:lumMod val="75000"/>
                </a:schemeClr>
              </a:solidFill>
              <a:latin typeface="Ubuntu"/>
              <a:cs typeface="Calibri"/>
            </a:endParaRPr>
          </a:p>
          <a:p>
            <a:pPr marL="0" indent="0">
              <a:buFont typeface="Arial" panose="020B0604020202020204" pitchFamily="34" charset="0"/>
              <a:buNone/>
            </a:pPr>
            <a:r>
              <a:rPr lang="cy-GB" sz="1800" b="0" i="0" strike="noStrike" cap="none" spc="0" baseline="0" dirty="0">
                <a:solidFill>
                  <a:srgbClr val="2F5597"/>
                </a:solidFill>
                <a:effectLst/>
                <a:latin typeface="Ubuntu"/>
                <a:ea typeface="Ubuntu"/>
                <a:cs typeface="Ubuntu"/>
              </a:rPr>
              <a:t>Roedd hyn yn golygu y gallai'r ffatrïoedd aros ar agor a pharhau i gynhyrchu sigaréts a </a:t>
            </a:r>
            <a:r>
              <a:rPr lang="cy-GB" sz="1800" b="0" i="0" strike="noStrike" cap="none" spc="0" baseline="0" dirty="0" err="1">
                <a:solidFill>
                  <a:srgbClr val="2F5597"/>
                </a:solidFill>
                <a:effectLst/>
                <a:latin typeface="Ubuntu"/>
                <a:ea typeface="Ubuntu"/>
                <a:cs typeface="Ubuntu"/>
              </a:rPr>
              <a:t>fêps</a:t>
            </a:r>
            <a:r>
              <a:rPr lang="cy-GB" sz="1800" b="0" i="0" strike="noStrike" cap="none" spc="0" baseline="0" dirty="0">
                <a:solidFill>
                  <a:srgbClr val="2F5597"/>
                </a:solidFill>
                <a:effectLst/>
                <a:latin typeface="Ubuntu"/>
                <a:ea typeface="Ubuntu"/>
                <a:cs typeface="Ubuntu"/>
              </a:rPr>
              <a:t>.  </a:t>
            </a:r>
          </a:p>
          <a:p>
            <a:pPr marL="0" indent="0">
              <a:buFont typeface="Arial" panose="020B0604020202020204" pitchFamily="34" charset="0"/>
              <a:buNone/>
            </a:pPr>
            <a:endParaRPr lang="en-US" sz="1800" dirty="0">
              <a:solidFill>
                <a:schemeClr val="accent1">
                  <a:lumMod val="75000"/>
                </a:schemeClr>
              </a:solidFill>
              <a:latin typeface="Ubuntu"/>
              <a:cs typeface="Calibri"/>
            </a:endParaRPr>
          </a:p>
          <a:p>
            <a:pPr marL="0" indent="0">
              <a:buNone/>
            </a:pPr>
            <a:r>
              <a:rPr lang="cy-GB" sz="1800" b="0" i="0" strike="noStrike" cap="none" spc="0" baseline="0" dirty="0">
                <a:solidFill>
                  <a:srgbClr val="2F5597"/>
                </a:solidFill>
                <a:effectLst/>
                <a:latin typeface="Ubuntu"/>
                <a:ea typeface="Ubuntu"/>
                <a:cs typeface="Ubuntu"/>
              </a:rPr>
              <a:t>Er mwyn helpu i sicrhau dyfodol hirdymor y diwydiant tybaco, mae cwmnïau tybaco </a:t>
            </a:r>
            <a:r>
              <a:rPr lang="cy-GB" sz="1800" b="0" i="0" strike="noStrike" cap="none" spc="0" baseline="0" dirty="0" err="1">
                <a:solidFill>
                  <a:srgbClr val="2F5597"/>
                </a:solidFill>
                <a:effectLst/>
                <a:latin typeface="Ubuntu"/>
                <a:ea typeface="Ubuntu"/>
                <a:cs typeface="Ubuntu"/>
              </a:rPr>
              <a:t>trawswladol</a:t>
            </a:r>
            <a:r>
              <a:rPr lang="cy-GB" sz="1800" b="0" i="0" strike="noStrike" cap="none" spc="0" baseline="0" dirty="0">
                <a:solidFill>
                  <a:srgbClr val="2F5597"/>
                </a:solidFill>
                <a:effectLst/>
                <a:latin typeface="Ubuntu"/>
                <a:ea typeface="Ubuntu"/>
                <a:cs typeface="Ubuntu"/>
              </a:rPr>
              <a:t> wedi buddsoddi mewn cynnyrch nicotin a thybaco newydd, </a:t>
            </a:r>
            <a:r>
              <a:rPr lang="cy-GB" sz="1800" dirty="0">
                <a:solidFill>
                  <a:srgbClr val="2F5597"/>
                </a:solidFill>
                <a:latin typeface="Ubuntu"/>
                <a:ea typeface="Ubuntu"/>
                <a:cs typeface="Ubuntu"/>
              </a:rPr>
              <a:t>gan gynnwys e-sigaréts/</a:t>
            </a:r>
            <a:r>
              <a:rPr lang="cy-GB" sz="1800" dirty="0" err="1">
                <a:solidFill>
                  <a:srgbClr val="2F5597"/>
                </a:solidFill>
                <a:latin typeface="Ubuntu"/>
                <a:ea typeface="Ubuntu"/>
                <a:cs typeface="Ubuntu"/>
              </a:rPr>
              <a:t>fêps</a:t>
            </a:r>
            <a:r>
              <a:rPr lang="cy-GB" sz="1800" dirty="0">
                <a:solidFill>
                  <a:srgbClr val="2F5597"/>
                </a:solidFill>
                <a:latin typeface="Ubuntu"/>
                <a:ea typeface="Ubuntu"/>
                <a:cs typeface="Ubuntu"/>
              </a:rPr>
              <a:t> a’u datblygu a’u marchnata</a:t>
            </a:r>
            <a:r>
              <a:rPr lang="cy-GB" sz="1800" b="0" i="0" strike="noStrike" cap="none" spc="0" baseline="0" dirty="0">
                <a:solidFill>
                  <a:srgbClr val="2F5597"/>
                </a:solidFill>
                <a:effectLst/>
                <a:latin typeface="Ubuntu"/>
                <a:ea typeface="Ubuntu"/>
                <a:cs typeface="Ubuntu"/>
              </a:rPr>
              <a:t>.</a:t>
            </a:r>
          </a:p>
          <a:p>
            <a:pPr marL="0" indent="0">
              <a:buFont typeface="Arial" panose="020B0604020202020204" pitchFamily="34" charset="0"/>
              <a:buNone/>
            </a:pPr>
            <a:endParaRPr lang="en-US" sz="1800" dirty="0">
              <a:solidFill>
                <a:schemeClr val="accent1">
                  <a:lumMod val="75000"/>
                </a:schemeClr>
              </a:solidFill>
              <a:latin typeface="Ubuntu"/>
              <a:cs typeface="Calibri"/>
            </a:endParaRPr>
          </a:p>
          <a:p>
            <a:pPr marL="0" indent="0">
              <a:buNone/>
            </a:pPr>
            <a:r>
              <a:rPr lang="cy-GB" sz="1800" b="0" i="0" strike="noStrike" cap="none" spc="0" baseline="0" dirty="0">
                <a:solidFill>
                  <a:srgbClr val="2F5597"/>
                </a:solidFill>
                <a:effectLst/>
                <a:latin typeface="Ubuntu"/>
                <a:ea typeface="Ubuntu"/>
                <a:cs typeface="Ubuntu"/>
              </a:rPr>
              <a:t>Mae cwmnïau tybaco’n dweud mai ‘cynnyrch y genhedlaeth nesaf’ yw </a:t>
            </a:r>
            <a:r>
              <a:rPr lang="cy-GB" sz="1800" dirty="0">
                <a:solidFill>
                  <a:srgbClr val="2F5597"/>
                </a:solidFill>
                <a:latin typeface="Ubuntu"/>
                <a:ea typeface="Ubuntu"/>
                <a:cs typeface="Ubuntu"/>
              </a:rPr>
              <a:t>cynnyrch mwy newydd fel </a:t>
            </a:r>
            <a:r>
              <a:rPr lang="cy-GB" sz="1800" dirty="0" err="1">
                <a:solidFill>
                  <a:srgbClr val="2F5597"/>
                </a:solidFill>
                <a:latin typeface="Ubuntu"/>
                <a:ea typeface="Ubuntu"/>
                <a:cs typeface="Ubuntu"/>
              </a:rPr>
              <a:t>fêps</a:t>
            </a:r>
            <a:r>
              <a:rPr lang="cy-GB" sz="1800" dirty="0">
                <a:solidFill>
                  <a:srgbClr val="2F5597"/>
                </a:solidFill>
                <a:latin typeface="Ubuntu"/>
                <a:ea typeface="Ubuntu"/>
                <a:cs typeface="Ubuntu"/>
              </a:rPr>
              <a:t>. </a:t>
            </a:r>
            <a:endParaRPr lang="cy-GB" sz="1800" b="0" i="0" strike="noStrike" cap="none" spc="0" baseline="0" dirty="0">
              <a:solidFill>
                <a:srgbClr val="2F5597"/>
              </a:solidFill>
              <a:effectLst/>
              <a:latin typeface="Ubuntu"/>
              <a:ea typeface="Ubuntu"/>
              <a:cs typeface="Ubuntu"/>
            </a:endParaRPr>
          </a:p>
          <a:p>
            <a:pPr marL="0" indent="0">
              <a:buFont typeface="Arial" panose="020B0604020202020204" pitchFamily="34" charset="0"/>
              <a:buNone/>
            </a:pPr>
            <a:endParaRPr lang="en-US" sz="1800" dirty="0">
              <a:solidFill>
                <a:srgbClr val="000000"/>
              </a:solidFill>
              <a:ea typeface="Calibri" panose="020F0502020204030204"/>
              <a:cs typeface="Calibri"/>
            </a:endParaRPr>
          </a:p>
          <a:p>
            <a:pPr marL="0" indent="0">
              <a:buFont typeface="Arial" panose="020B0604020202020204" pitchFamily="34" charset="0"/>
              <a:buNone/>
            </a:pPr>
            <a:endParaRPr lang="en-US" sz="1800" dirty="0">
              <a:solidFill>
                <a:srgbClr val="FF0000"/>
              </a:solidFill>
              <a:ea typeface="Calibri" panose="020F0502020204030204"/>
              <a:cs typeface="Calibri"/>
            </a:endParaRPr>
          </a:p>
          <a:p>
            <a:pPr marL="0" indent="0">
              <a:buFont typeface="Arial" panose="020B0604020202020204" pitchFamily="34" charset="0"/>
              <a:buNone/>
            </a:pPr>
            <a:endParaRPr lang="en-US" sz="1800" dirty="0">
              <a:ea typeface="Calibri" panose="020F0502020204030204"/>
              <a:cs typeface="Calibri"/>
            </a:endParaRPr>
          </a:p>
          <a:p>
            <a:pPr marL="0" indent="0">
              <a:buFont typeface="Arial" panose="020B0604020202020204" pitchFamily="34" charset="0"/>
              <a:buNone/>
            </a:pPr>
            <a:r>
              <a:rPr lang="en-US" sz="1800" dirty="0">
                <a:ea typeface="Calibri" panose="020F0502020204030204"/>
                <a:cs typeface="Calibri"/>
              </a:rPr>
              <a:t>                                                                               </a:t>
            </a:r>
            <a:endParaRPr lang="en-US" sz="1800" dirty="0">
              <a:highlight>
                <a:srgbClr val="FFFF00"/>
              </a:highlight>
              <a:ea typeface="Calibri" panose="020F0502020204030204"/>
              <a:cs typeface="Calibri"/>
            </a:endParaRPr>
          </a:p>
          <a:p>
            <a:pPr marL="0" indent="0">
              <a:buFont typeface="Arial" panose="020B0604020202020204" pitchFamily="34" charset="0"/>
              <a:buNone/>
            </a:pPr>
            <a:endParaRPr lang="en-US" sz="1800" dirty="0">
              <a:cs typeface="Calibri"/>
            </a:endParaRPr>
          </a:p>
          <a:p>
            <a:pPr marL="0" indent="0">
              <a:buFont typeface="Arial" panose="020B0604020202020204" pitchFamily="34" charset="0"/>
              <a:buNone/>
            </a:pPr>
            <a:endParaRPr lang="en-US" sz="1800" dirty="0">
              <a:ea typeface="Calibri" panose="020F0502020204030204"/>
              <a:cs typeface="Calibri"/>
            </a:endParaRPr>
          </a:p>
          <a:p>
            <a:pPr marL="0" indent="0">
              <a:buFont typeface="Arial" panose="020B0604020202020204" pitchFamily="34" charset="0"/>
              <a:buNone/>
            </a:pPr>
            <a:endParaRPr lang="en-US" sz="1800" b="1" dirty="0">
              <a:cs typeface="Calibri"/>
            </a:endParaRPr>
          </a:p>
          <a:p>
            <a:pPr marL="0" indent="0">
              <a:buFont typeface="Arial" panose="020B0604020202020204" pitchFamily="34" charset="0"/>
              <a:buNone/>
            </a:pPr>
            <a:endParaRPr lang="en-US" sz="1800" b="1" dirty="0">
              <a:ea typeface="Calibri" panose="020F0502020204030204"/>
              <a:cs typeface="Calibri"/>
            </a:endParaRPr>
          </a:p>
          <a:p>
            <a:pPr marL="0" indent="0">
              <a:buFont typeface="Arial" panose="020B0604020202020204" pitchFamily="34" charset="0"/>
              <a:buNone/>
            </a:pPr>
            <a:endParaRPr lang="en-US" sz="1800" dirty="0">
              <a:ea typeface="Calibri" panose="020F0502020204030204"/>
              <a:cs typeface="Calibri"/>
            </a:endParaRPr>
          </a:p>
        </p:txBody>
      </p:sp>
      <p:pic>
        <p:nvPicPr>
          <p:cNvPr id="5" name="Picture Placeholder 6" descr="A group of vape devices with smoke coming out of them&#10;&#10;Description automatically generated">
            <a:extLst>
              <a:ext uri="{FF2B5EF4-FFF2-40B4-BE49-F238E27FC236}">
                <a16:creationId xmlns:a16="http://schemas.microsoft.com/office/drawing/2014/main" id="{BF7F687F-F951-D58C-778E-E3C234633F9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114703" y="1530866"/>
            <a:ext cx="3560927" cy="4548332"/>
          </a:xfrm>
          <a:prstGeom prst="roundRect">
            <a:avLst>
              <a:gd name="adj" fmla="val 2233"/>
            </a:avLst>
          </a:prstGeom>
        </p:spPr>
      </p:pic>
    </p:spTree>
    <p:extLst>
      <p:ext uri="{BB962C8B-B14F-4D97-AF65-F5344CB8AC3E}">
        <p14:creationId xmlns:p14="http://schemas.microsoft.com/office/powerpoint/2010/main" val="427224622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7F1C6D88-A809-6FC3-749E-258014CD88E0}"/>
              </a:ext>
            </a:extLst>
          </p:cNvPr>
          <p:cNvSpPr>
            <a:spLocks noGrp="1"/>
          </p:cNvSpPr>
          <p:nvPr/>
        </p:nvSpPr>
        <p:spPr>
          <a:xfrm>
            <a:off x="410227" y="1867380"/>
            <a:ext cx="6794390" cy="424416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solidFill>
                <a:srgbClr val="2F5496"/>
              </a:solidFill>
              <a:cs typeface="Calibri"/>
            </a:endParaRPr>
          </a:p>
          <a:p>
            <a:pPr marL="0" indent="0">
              <a:buNone/>
            </a:pPr>
            <a:r>
              <a:rPr lang="cy-GB" sz="1800" b="0" i="0" strike="noStrike" cap="none" spc="0" baseline="0" dirty="0">
                <a:solidFill>
                  <a:srgbClr val="2F5496"/>
                </a:solidFill>
                <a:effectLst/>
                <a:latin typeface="Ubuntu"/>
                <a:ea typeface="Ubuntu"/>
                <a:cs typeface="Ubuntu"/>
              </a:rPr>
              <a:t>Wrth i</a:t>
            </a:r>
            <a:r>
              <a:rPr lang="cy-GB" sz="1800" b="0" i="0" strike="noStrike" cap="none" spc="0" dirty="0">
                <a:solidFill>
                  <a:srgbClr val="2F5496"/>
                </a:solidFill>
                <a:effectLst/>
                <a:latin typeface="Ubuntu"/>
                <a:ea typeface="Ubuntu"/>
                <a:cs typeface="Ubuntu"/>
              </a:rPr>
              <a:t> ni gael gwell dealltwriaeth o’r</a:t>
            </a:r>
            <a:r>
              <a:rPr lang="cy-GB" sz="1800" b="0" i="0" strike="noStrike" cap="none" spc="0" baseline="0" dirty="0">
                <a:solidFill>
                  <a:srgbClr val="2F5496"/>
                </a:solidFill>
                <a:effectLst/>
                <a:latin typeface="Ubuntu"/>
                <a:ea typeface="Ubuntu"/>
                <a:cs typeface="Ubuntu"/>
              </a:rPr>
              <a:t> niwed yn sgil smygu sigaréts ac wrth</a:t>
            </a:r>
            <a:r>
              <a:rPr lang="cy-GB" sz="1800" b="0" i="0" strike="noStrike" cap="none" spc="0" dirty="0">
                <a:solidFill>
                  <a:srgbClr val="2F5496"/>
                </a:solidFill>
                <a:effectLst/>
                <a:latin typeface="Ubuntu"/>
                <a:ea typeface="Ubuntu"/>
                <a:cs typeface="Ubuntu"/>
              </a:rPr>
              <a:t> i g</a:t>
            </a:r>
            <a:r>
              <a:rPr lang="cy-GB" sz="1800" b="0" i="0" strike="noStrike" cap="none" spc="0" baseline="0" dirty="0">
                <a:solidFill>
                  <a:srgbClr val="2F5496"/>
                </a:solidFill>
                <a:effectLst/>
                <a:latin typeface="Ubuntu"/>
                <a:ea typeface="Ubuntu"/>
                <a:cs typeface="Ubuntu"/>
              </a:rPr>
              <a:t>yfreithiau a rheoliadau gael eu tynhau, mae elw cwmnïau tybaco wedi dechrau crebachu.</a:t>
            </a:r>
          </a:p>
          <a:p>
            <a:pPr marL="0" indent="0">
              <a:buNone/>
            </a:pPr>
            <a:endParaRPr lang="en-US" sz="1800" dirty="0">
              <a:solidFill>
                <a:srgbClr val="2F5496"/>
              </a:solidFill>
              <a:latin typeface="Ubuntu"/>
              <a:ea typeface="Calibri" panose="020F0502020204030204"/>
              <a:cs typeface="Calibri"/>
            </a:endParaRPr>
          </a:p>
          <a:p>
            <a:pPr marL="0" indent="0">
              <a:buNone/>
            </a:pPr>
            <a:r>
              <a:rPr lang="cy-GB" sz="1800" b="0" i="0" strike="noStrike" cap="none" spc="0" baseline="0" dirty="0">
                <a:solidFill>
                  <a:srgbClr val="2F5496"/>
                </a:solidFill>
                <a:effectLst/>
                <a:latin typeface="Ubuntu"/>
                <a:ea typeface="Ubuntu"/>
                <a:cs typeface="Ubuntu"/>
              </a:rPr>
              <a:t>Dechreuodd cwmnïau tybaco brynu brandiau e-sigaréts</a:t>
            </a:r>
            <a:r>
              <a:rPr lang="cy-GB" sz="1800" dirty="0">
                <a:solidFill>
                  <a:srgbClr val="2F5496"/>
                </a:solidFill>
                <a:latin typeface="Ubuntu"/>
                <a:ea typeface="Ubuntu"/>
                <a:cs typeface="Ubuntu"/>
              </a:rPr>
              <a:t> oedd yn bodoli eisoes, </a:t>
            </a:r>
            <a:r>
              <a:rPr lang="cy-GB" sz="1800" b="0" i="0" strike="noStrike" cap="none" spc="0" baseline="0" dirty="0">
                <a:solidFill>
                  <a:srgbClr val="2F5496"/>
                </a:solidFill>
                <a:effectLst/>
                <a:latin typeface="Ubuntu"/>
                <a:ea typeface="Ubuntu"/>
                <a:cs typeface="Ubuntu"/>
              </a:rPr>
              <a:t>a datblygu eu cynnyrch e-sigaréts eu hunain o 2012 ymlaen.</a:t>
            </a:r>
            <a:endParaRPr lang="en-US" sz="1800" dirty="0">
              <a:solidFill>
                <a:srgbClr val="2F5496"/>
              </a:solidFill>
              <a:latin typeface="Ubuntu"/>
              <a:cs typeface="Calibri"/>
            </a:endParaRPr>
          </a:p>
          <a:p>
            <a:pPr marL="0" indent="0">
              <a:buNone/>
            </a:pPr>
            <a:endParaRPr lang="en-US" sz="1800" dirty="0">
              <a:solidFill>
                <a:srgbClr val="2F5496"/>
              </a:solidFill>
              <a:latin typeface="Ubuntu"/>
              <a:ea typeface="+mn-lt"/>
              <a:cs typeface="+mn-lt"/>
            </a:endParaRPr>
          </a:p>
          <a:p>
            <a:pPr marL="0" indent="0">
              <a:buNone/>
            </a:pPr>
            <a:r>
              <a:rPr lang="cy-GB" sz="1800" b="0" i="0" strike="noStrike" cap="none" spc="0" baseline="0" dirty="0">
                <a:solidFill>
                  <a:srgbClr val="2F5496"/>
                </a:solidFill>
                <a:effectLst/>
                <a:latin typeface="Ubuntu"/>
                <a:ea typeface="Ubuntu"/>
                <a:cs typeface="Ubuntu"/>
              </a:rPr>
              <a:t>Mae cwmnïau tybaco mewn sefyllfa dda i fanteisio ar y farchnad </a:t>
            </a:r>
            <a:r>
              <a:rPr lang="cy-GB" sz="1800" dirty="0">
                <a:solidFill>
                  <a:srgbClr val="2F5496"/>
                </a:solidFill>
                <a:latin typeface="Ubuntu"/>
                <a:ea typeface="Ubuntu"/>
                <a:cs typeface="Ubuntu"/>
              </a:rPr>
              <a:t>fepio</a:t>
            </a:r>
            <a:r>
              <a:rPr lang="cy-GB" sz="1800" b="0" i="0" strike="noStrike" cap="none" spc="0" baseline="0" dirty="0">
                <a:solidFill>
                  <a:srgbClr val="2F5496"/>
                </a:solidFill>
                <a:effectLst/>
                <a:latin typeface="Ubuntu"/>
                <a:ea typeface="Ubuntu"/>
                <a:cs typeface="Ubuntu"/>
              </a:rPr>
              <a:t> sy'n tyfu'n gyflym. Mae ganddynt bwyntiau dosbarthu sydd wedi sefydlu eisoes a'r arian i greu adnoddau marchnata a thalu amdanynt. </a:t>
            </a:r>
            <a:endParaRPr lang="en-US" sz="1800" dirty="0">
              <a:solidFill>
                <a:srgbClr val="2F5496"/>
              </a:solidFill>
              <a:latin typeface="Ubuntu"/>
              <a:cs typeface="Calibri"/>
            </a:endParaRPr>
          </a:p>
          <a:p>
            <a:pPr marL="0" indent="0">
              <a:buNone/>
            </a:pPr>
            <a:endParaRPr lang="en-US" sz="1800" dirty="0">
              <a:solidFill>
                <a:srgbClr val="2F5496"/>
              </a:solidFill>
              <a:ea typeface="Calibri" panose="020F0502020204030204"/>
              <a:cs typeface="Calibri"/>
            </a:endParaRPr>
          </a:p>
          <a:p>
            <a:pPr marL="0" indent="0">
              <a:buNone/>
            </a:pPr>
            <a:endParaRPr lang="en-US" sz="1800" dirty="0">
              <a:solidFill>
                <a:srgbClr val="2F5496"/>
              </a:solidFill>
              <a:cs typeface="Calibri"/>
            </a:endParaRPr>
          </a:p>
        </p:txBody>
      </p:sp>
      <p:sp>
        <p:nvSpPr>
          <p:cNvPr id="6" name="Text Placeholder 5">
            <a:extLst>
              <a:ext uri="{FF2B5EF4-FFF2-40B4-BE49-F238E27FC236}">
                <a16:creationId xmlns:a16="http://schemas.microsoft.com/office/drawing/2014/main" id="{1075ECD2-F6F0-2068-A65A-0229DCA72AF1}"/>
              </a:ext>
            </a:extLst>
          </p:cNvPr>
          <p:cNvSpPr>
            <a:spLocks noGrp="1"/>
          </p:cNvSpPr>
          <p:nvPr>
            <p:ph type="body" sz="quarter" idx="11"/>
          </p:nvPr>
        </p:nvSpPr>
        <p:spPr>
          <a:xfrm>
            <a:off x="476894" y="1272530"/>
            <a:ext cx="6792837" cy="669925"/>
          </a:xfrm>
        </p:spPr>
        <p:txBody>
          <a:bodyPr>
            <a:normAutofit lnSpcReduction="10000"/>
          </a:bodyPr>
          <a:lstStyle/>
          <a:p>
            <a:r>
              <a:rPr lang="cy-GB" sz="2200" b="1" i="0" strike="noStrike" cap="none" spc="0" baseline="0" dirty="0">
                <a:solidFill>
                  <a:srgbClr val="2F5597"/>
                </a:solidFill>
                <a:effectLst/>
                <a:latin typeface="Ubuntu"/>
                <a:ea typeface="Ubuntu"/>
                <a:cs typeface="Ubuntu"/>
              </a:rPr>
              <a:t>Beth yw'r cysylltiadau rhwng cwmnïau tybaco a chwmnïau </a:t>
            </a:r>
            <a:r>
              <a:rPr lang="cy-GB" sz="2200" b="1" i="0" strike="noStrike" cap="none" spc="0" baseline="0" dirty="0" err="1">
                <a:solidFill>
                  <a:srgbClr val="2F5597"/>
                </a:solidFill>
                <a:effectLst/>
                <a:latin typeface="Ubuntu"/>
                <a:ea typeface="Ubuntu"/>
                <a:cs typeface="Ubuntu"/>
              </a:rPr>
              <a:t>fêps</a:t>
            </a:r>
            <a:r>
              <a:rPr lang="cy-GB" sz="2200" b="1" i="0" strike="noStrike" cap="none" spc="0" baseline="0" dirty="0">
                <a:solidFill>
                  <a:srgbClr val="2F5597"/>
                </a:solidFill>
                <a:effectLst/>
                <a:latin typeface="Ubuntu"/>
                <a:ea typeface="Ubuntu"/>
                <a:cs typeface="Ubuntu"/>
              </a:rPr>
              <a:t>? </a:t>
            </a:r>
            <a:endParaRPr lang="en-US" dirty="0">
              <a:solidFill>
                <a:schemeClr val="accent1">
                  <a:lumMod val="75000"/>
                </a:schemeClr>
              </a:solidFill>
              <a:latin typeface="Ubuntu"/>
            </a:endParaRPr>
          </a:p>
        </p:txBody>
      </p:sp>
      <p:pic>
        <p:nvPicPr>
          <p:cNvPr id="7" name="Picture Placeholder 6" descr="A hand holding a vaporizer&#10;&#10;Description automatically generated">
            <a:extLst>
              <a:ext uri="{FF2B5EF4-FFF2-40B4-BE49-F238E27FC236}">
                <a16:creationId xmlns:a16="http://schemas.microsoft.com/office/drawing/2014/main" id="{81A9EE25-25F4-899A-330D-C2A498E35E8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482"/>
          <a:stretch/>
        </p:blipFill>
        <p:spPr>
          <a:xfrm>
            <a:off x="7738751" y="1362466"/>
            <a:ext cx="3829407" cy="4142979"/>
          </a:xfrm>
          <a:prstGeom prst="roundRect">
            <a:avLst>
              <a:gd name="adj" fmla="val 2233"/>
            </a:avLst>
          </a:prstGeom>
        </p:spPr>
      </p:pic>
    </p:spTree>
    <p:extLst>
      <p:ext uri="{BB962C8B-B14F-4D97-AF65-F5344CB8AC3E}">
        <p14:creationId xmlns:p14="http://schemas.microsoft.com/office/powerpoint/2010/main" val="33410384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59651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Microsoft Windows NT 10.0"/>
  <p:tag name="AS_RELEASE_DATE" val="2021.10.31"/>
  <p:tag name="AS_TITLE" val="Aspose.Slides for Java"/>
  <p:tag name="AS_VERSION" val="21.10"/>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7E13E2-1CBD-4A51-9C3B-517F2323FC98}">
  <ds:schemaRefs>
    <ds:schemaRef ds:uri="http://schemas.microsoft.com/sharepoint/v3/contenttype/forms"/>
  </ds:schemaRefs>
</ds:datastoreItem>
</file>

<file path=customXml/itemProps2.xml><?xml version="1.0" encoding="utf-8"?>
<ds:datastoreItem xmlns:ds="http://schemas.openxmlformats.org/officeDocument/2006/customXml" ds:itemID="{3C9E25EC-16FD-430B-BD88-87AB3B2C3458}">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771BCB5-6138-4A7B-97A9-977E6B3B5124}">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375</TotalTime>
  <Words>465</Words>
  <Application>Microsoft Office PowerPoint</Application>
  <PresentationFormat>Widescreen</PresentationFormat>
  <Paragraphs>37</Paragraphs>
  <Slides>6</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Calibri</vt:lpstr>
      <vt:lpstr>Calibri Light</vt:lpstr>
      <vt:lpstr>Ubuntu</vt:lpstr>
      <vt:lpstr>Verdana</vt:lpstr>
      <vt:lpstr>office theme</vt:lpstr>
      <vt:lpstr>PHW - Master Deck - Green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Glenys Llewelyn</dc:creator>
  <cp:lastModifiedBy>Rebecca Hopkins (Public Health Wales - No. 2 Capital Quarter)</cp:lastModifiedBy>
  <cp:revision>49</cp:revision>
  <dcterms:created xsi:type="dcterms:W3CDTF">2023-12-12T11:59:31Z</dcterms:created>
  <dcterms:modified xsi:type="dcterms:W3CDTF">2024-05-30T11:32:38Z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