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4"/>
    <p:sldMasterId id="2147483681" r:id="rId5"/>
  </p:sldMasterIdLst>
  <p:sldIdLst>
    <p:sldId id="266" r:id="rId6"/>
    <p:sldId id="274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62A9892F-A510-6073-26EE-1DA906AAF76F}" name="Anthony Priest (Public Health Wales - No. 2 Capital Quarter)" initials="AQ" userId="S::anthony.priest2@wales.nhs.uk::46692481-554a-429c-bc03-d4cca9c03c2b" providerId="AD"/>
  <p188:author id="{9CEF4D41-7E19-87B1-FCC0-3FB9C95F00ED}" name="Grace Lawson (Public Health Wales - No. 2 Capital Quarter)" initials="GQ" userId="S::grace.lawson@wales.nhs.uk::88c6baf7-06f7-4e16-85cb-71260126bd16" providerId="AD"/>
  <p188:author id="{8C8B1C45-317F-9FB0-501D-14FCFB96B5FF}" name="Leanne Small (Public Health Wales - No. 2 Capital Quarter)" initials="" userId="S::Leanne.Small@wales.nhs.uk::d76cf426-005f-434f-ac47-a5eb582e6007" providerId="AD"/>
  <p188:author id="{E1108D53-2B11-1FF7-EB63-A4DE386E0A44}" name="Chris Emmerson (Public Health Wales - No. 2 Capital Quarter)" initials="" userId="S::Chris.Emmerson@wales.nhs.uk::20be5842-972e-4d35-91fd-ca24859ce983" providerId="AD"/>
  <p188:author id="{6587167B-AB0A-1FD3-96B8-990F783EA243}" name="Alexa" initials="A" userId="S::Alexa.Gainsbury@wales.nhs.uk::c5186529-ff50-472f-a883-baa2f4f2271c" providerId="AD"/>
  <p188:author id="{519C988B-5CEE-D4DB-C133-21D4C2804E0E}" name="Lorna Bennett (Public Health Wales - No. 2 Capital Quarter)" initials="LQ" userId="S::lorna.bennett3@wales.nhs.uk::41cbff77-5434-42c9-8874-6f16723207f9" providerId="AD"/>
  <p188:author id="{09E55C94-048C-B8A3-16D0-E5E5CF022611}" name="Chris Emmerson (Public Health Wales - No. 2 Capital Quarter)" initials="CQ" userId="S::chris.emmerson@wales.nhs.uk::20be5842-972e-4d35-91fd-ca24859ce983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  <p188:author id="{2FBFFCD5-F62B-7938-E7DA-44874FAF63E9}" name="Lorna Bennett (Public Health Wales - No. 2 Capital Quarter)" initials="" userId="S::Lorna.Bennett3@wales.nhs.uk::41cbff77-5434-42c9-8874-6f16723207f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8137F9-00CF-9F74-0284-A39F06C7A6CC}" v="104" dt="2024-05-29T10:51:47.154"/>
    <p1510:client id="{F7BEE2C0-403A-6FA7-CCCB-A4835F6502B3}" v="4" dt="2024-05-28T09:29:25.8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06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Lawson (Public Health Wales - No. 2 Capital Quarter)" userId="S::grace.lawson@wales.nhs.uk::88c6baf7-06f7-4e16-85cb-71260126bd16" providerId="AD" clId="Web-{965504D6-B27E-73DE-BF55-806756014F1F}"/>
    <pc:docChg chg="addSld delSld modSld">
      <pc:chgData name="Grace Lawson (Public Health Wales - No. 2 Capital Quarter)" userId="S::grace.lawson@wales.nhs.uk::88c6baf7-06f7-4e16-85cb-71260126bd16" providerId="AD" clId="Web-{965504D6-B27E-73DE-BF55-806756014F1F}" dt="2024-05-20T10:49:46.969" v="27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965504D6-B27E-73DE-BF55-806756014F1F}" dt="2024-05-20T10:46:55.816" v="2"/>
        <pc:sldMkLst>
          <pc:docMk/>
          <pc:sldMk cId="2926879243" sldId="266"/>
        </pc:sldMkLst>
        <pc:spChg chg="del">
          <ac:chgData name="Grace Lawson (Public Health Wales - No. 2 Capital Quarter)" userId="S::grace.lawson@wales.nhs.uk::88c6baf7-06f7-4e16-85cb-71260126bd16" providerId="AD" clId="Web-{965504D6-B27E-73DE-BF55-806756014F1F}" dt="2024-05-20T10:46:55.816" v="2"/>
          <ac:spMkLst>
            <pc:docMk/>
            <pc:sldMk cId="2926879243" sldId="266"/>
            <ac:spMk id="3" creationId="{8B0052B1-8A32-DF36-8B4E-EEC6FE42B43D}"/>
          </ac:spMkLst>
        </pc:spChg>
        <pc:spChg chg="add del mod">
          <ac:chgData name="Grace Lawson (Public Health Wales - No. 2 Capital Quarter)" userId="S::grace.lawson@wales.nhs.uk::88c6baf7-06f7-4e16-85cb-71260126bd16" providerId="AD" clId="Web-{965504D6-B27E-73DE-BF55-806756014F1F}" dt="2024-05-20T10:46:51.737" v="1"/>
          <ac:spMkLst>
            <pc:docMk/>
            <pc:sldMk cId="2926879243" sldId="266"/>
            <ac:spMk id="8" creationId="{A68A6337-2A5D-3711-B5F2-ED1C942A52CE}"/>
          </ac:spMkLst>
        </pc:spChg>
        <pc:picChg chg="del">
          <ac:chgData name="Grace Lawson (Public Health Wales - No. 2 Capital Quarter)" userId="S::grace.lawson@wales.nhs.uk::88c6baf7-06f7-4e16-85cb-71260126bd16" providerId="AD" clId="Web-{965504D6-B27E-73DE-BF55-806756014F1F}" dt="2024-05-20T10:46:29.204" v="0"/>
          <ac:picMkLst>
            <pc:docMk/>
            <pc:sldMk cId="2926879243" sldId="266"/>
            <ac:picMk id="4" creationId="{958A0B33-E4F3-D597-B025-7CB9E46143CF}"/>
          </ac:picMkLst>
        </pc:picChg>
        <pc:picChg chg="add mod ord">
          <ac:chgData name="Grace Lawson (Public Health Wales - No. 2 Capital Quarter)" userId="S::grace.lawson@wales.nhs.uk::88c6baf7-06f7-4e16-85cb-71260126bd16" providerId="AD" clId="Web-{965504D6-B27E-73DE-BF55-806756014F1F}" dt="2024-05-20T10:46:51.737" v="1"/>
          <ac:picMkLst>
            <pc:docMk/>
            <pc:sldMk cId="2926879243" sldId="266"/>
            <ac:picMk id="9" creationId="{55AFB180-4CC4-0A46-692E-8CAD700F7AC6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965504D6-B27E-73DE-BF55-806756014F1F}" dt="2024-05-20T10:47:03.629" v="3"/>
        <pc:sldMkLst>
          <pc:docMk/>
          <pc:sldMk cId="3293464504" sldId="267"/>
        </pc:sldMkLst>
        <pc:spChg chg="del">
          <ac:chgData name="Grace Lawson (Public Health Wales - No. 2 Capital Quarter)" userId="S::grace.lawson@wales.nhs.uk::88c6baf7-06f7-4e16-85cb-71260126bd16" providerId="AD" clId="Web-{965504D6-B27E-73DE-BF55-806756014F1F}" dt="2024-05-20T10:47:03.629" v="3"/>
          <ac:spMkLst>
            <pc:docMk/>
            <pc:sldMk cId="3293464504" sldId="267"/>
            <ac:spMk id="2" creationId="{E90FC19B-0F87-6ADF-0D8D-98B48159BDDD}"/>
          </ac:spMkLst>
        </pc:spChg>
      </pc:sldChg>
      <pc:sldChg chg="delSp modSp">
        <pc:chgData name="Grace Lawson (Public Health Wales - No. 2 Capital Quarter)" userId="S::grace.lawson@wales.nhs.uk::88c6baf7-06f7-4e16-85cb-71260126bd16" providerId="AD" clId="Web-{965504D6-B27E-73DE-BF55-806756014F1F}" dt="2024-05-20T10:47:07.035" v="5"/>
        <pc:sldMkLst>
          <pc:docMk/>
          <pc:sldMk cId="698524891" sldId="268"/>
        </pc:sldMkLst>
        <pc:spChg chg="del mod">
          <ac:chgData name="Grace Lawson (Public Health Wales - No. 2 Capital Quarter)" userId="S::grace.lawson@wales.nhs.uk::88c6baf7-06f7-4e16-85cb-71260126bd16" providerId="AD" clId="Web-{965504D6-B27E-73DE-BF55-806756014F1F}" dt="2024-05-20T10:47:07.035" v="5"/>
          <ac:spMkLst>
            <pc:docMk/>
            <pc:sldMk cId="698524891" sldId="268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965504D6-B27E-73DE-BF55-806756014F1F}" dt="2024-05-20T10:47:10.614" v="6"/>
        <pc:sldMkLst>
          <pc:docMk/>
          <pc:sldMk cId="3162465176" sldId="269"/>
        </pc:sldMkLst>
        <pc:spChg chg="del">
          <ac:chgData name="Grace Lawson (Public Health Wales - No. 2 Capital Quarter)" userId="S::grace.lawson@wales.nhs.uk::88c6baf7-06f7-4e16-85cb-71260126bd16" providerId="AD" clId="Web-{965504D6-B27E-73DE-BF55-806756014F1F}" dt="2024-05-20T10:47:10.614" v="6"/>
          <ac:spMkLst>
            <pc:docMk/>
            <pc:sldMk cId="3162465176" sldId="269"/>
            <ac:spMk id="2" creationId="{E90FC19B-0F87-6ADF-0D8D-98B48159BDDD}"/>
          </ac:spMkLst>
        </pc:spChg>
      </pc:sldChg>
      <pc:sldChg chg="addSp delSp modSp">
        <pc:chgData name="Grace Lawson (Public Health Wales - No. 2 Capital Quarter)" userId="S::grace.lawson@wales.nhs.uk::88c6baf7-06f7-4e16-85cb-71260126bd16" providerId="AD" clId="Web-{965504D6-B27E-73DE-BF55-806756014F1F}" dt="2024-05-20T10:48:13.337" v="15" actId="1076"/>
        <pc:sldMkLst>
          <pc:docMk/>
          <pc:sldMk cId="2582026770" sldId="270"/>
        </pc:sldMkLst>
        <pc:spChg chg="del">
          <ac:chgData name="Grace Lawson (Public Health Wales - No. 2 Capital Quarter)" userId="S::grace.lawson@wales.nhs.uk::88c6baf7-06f7-4e16-85cb-71260126bd16" providerId="AD" clId="Web-{965504D6-B27E-73DE-BF55-806756014F1F}" dt="2024-05-20T10:47:13.536" v="7"/>
          <ac:spMkLst>
            <pc:docMk/>
            <pc:sldMk cId="2582026770" sldId="270"/>
            <ac:spMk id="3" creationId="{E90FC19B-0F87-6ADF-0D8D-98B48159BDDD}"/>
          </ac:spMkLst>
        </pc:spChg>
        <pc:picChg chg="add mod">
          <ac:chgData name="Grace Lawson (Public Health Wales - No. 2 Capital Quarter)" userId="S::grace.lawson@wales.nhs.uk::88c6baf7-06f7-4e16-85cb-71260126bd16" providerId="AD" clId="Web-{965504D6-B27E-73DE-BF55-806756014F1F}" dt="2024-05-20T10:48:13.337" v="15" actId="1076"/>
          <ac:picMkLst>
            <pc:docMk/>
            <pc:sldMk cId="2582026770" sldId="270"/>
            <ac:picMk id="4" creationId="{78FDFA5B-DC5F-2ACF-C722-7B23E3BFB400}"/>
          </ac:picMkLst>
        </pc:picChg>
        <pc:picChg chg="del">
          <ac:chgData name="Grace Lawson (Public Health Wales - No. 2 Capital Quarter)" userId="S::grace.lawson@wales.nhs.uk::88c6baf7-06f7-4e16-85cb-71260126bd16" providerId="AD" clId="Web-{965504D6-B27E-73DE-BF55-806756014F1F}" dt="2024-05-20T10:47:38.897" v="8"/>
          <ac:picMkLst>
            <pc:docMk/>
            <pc:sldMk cId="2582026770" sldId="270"/>
            <ac:picMk id="5" creationId="{1A19C3FB-58A7-A27D-E849-11F9B5634145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965504D6-B27E-73DE-BF55-806756014F1F}" dt="2024-05-20T10:48:31.010" v="17"/>
        <pc:sldMkLst>
          <pc:docMk/>
          <pc:sldMk cId="1621486112" sldId="271"/>
        </pc:sldMkLst>
        <pc:spChg chg="del">
          <ac:chgData name="Grace Lawson (Public Health Wales - No. 2 Capital Quarter)" userId="S::grace.lawson@wales.nhs.uk::88c6baf7-06f7-4e16-85cb-71260126bd16" providerId="AD" clId="Web-{965504D6-B27E-73DE-BF55-806756014F1F}" dt="2024-05-20T10:48:31.010" v="17"/>
          <ac:spMkLst>
            <pc:docMk/>
            <pc:sldMk cId="1621486112" sldId="271"/>
            <ac:spMk id="2" creationId="{E90FC19B-0F87-6ADF-0D8D-98B48159BDDD}"/>
          </ac:spMkLst>
        </pc:spChg>
      </pc:sldChg>
      <pc:sldChg chg="addSp delSp modSp">
        <pc:chgData name="Grace Lawson (Public Health Wales - No. 2 Capital Quarter)" userId="S::grace.lawson@wales.nhs.uk::88c6baf7-06f7-4e16-85cb-71260126bd16" providerId="AD" clId="Web-{965504D6-B27E-73DE-BF55-806756014F1F}" dt="2024-05-20T10:49:34.125" v="24" actId="1076"/>
        <pc:sldMkLst>
          <pc:docMk/>
          <pc:sldMk cId="19282540" sldId="272"/>
        </pc:sldMkLst>
        <pc:spChg chg="del">
          <ac:chgData name="Grace Lawson (Public Health Wales - No. 2 Capital Quarter)" userId="S::grace.lawson@wales.nhs.uk::88c6baf7-06f7-4e16-85cb-71260126bd16" providerId="AD" clId="Web-{965504D6-B27E-73DE-BF55-806756014F1F}" dt="2024-05-20T10:48:36.073" v="18"/>
          <ac:spMkLst>
            <pc:docMk/>
            <pc:sldMk cId="19282540" sldId="272"/>
            <ac:spMk id="3" creationId="{E90FC19B-0F87-6ADF-0D8D-98B48159BDDD}"/>
          </ac:spMkLst>
        </pc:spChg>
        <pc:picChg chg="del">
          <ac:chgData name="Grace Lawson (Public Health Wales - No. 2 Capital Quarter)" userId="S::grace.lawson@wales.nhs.uk::88c6baf7-06f7-4e16-85cb-71260126bd16" providerId="AD" clId="Web-{965504D6-B27E-73DE-BF55-806756014F1F}" dt="2024-05-20T10:49:02.779" v="19"/>
          <ac:picMkLst>
            <pc:docMk/>
            <pc:sldMk cId="19282540" sldId="272"/>
            <ac:picMk id="2" creationId="{DFB51936-DE7D-14B2-0B4B-49E1A4916D69}"/>
          </ac:picMkLst>
        </pc:picChg>
        <pc:picChg chg="add mod">
          <ac:chgData name="Grace Lawson (Public Health Wales - No. 2 Capital Quarter)" userId="S::grace.lawson@wales.nhs.uk::88c6baf7-06f7-4e16-85cb-71260126bd16" providerId="AD" clId="Web-{965504D6-B27E-73DE-BF55-806756014F1F}" dt="2024-05-20T10:49:34.125" v="24" actId="1076"/>
          <ac:picMkLst>
            <pc:docMk/>
            <pc:sldMk cId="19282540" sldId="272"/>
            <ac:picMk id="5" creationId="{CEBE7E21-0A17-FB03-F34F-C23C408F1AD2}"/>
          </ac:picMkLst>
        </pc:picChg>
      </pc:sldChg>
      <pc:sldChg chg="delSp modSp">
        <pc:chgData name="Grace Lawson (Public Health Wales - No. 2 Capital Quarter)" userId="S::grace.lawson@wales.nhs.uk::88c6baf7-06f7-4e16-85cb-71260126bd16" providerId="AD" clId="Web-{965504D6-B27E-73DE-BF55-806756014F1F}" dt="2024-05-20T10:49:46.969" v="27"/>
        <pc:sldMkLst>
          <pc:docMk/>
          <pc:sldMk cId="296588897" sldId="273"/>
        </pc:sldMkLst>
        <pc:spChg chg="del mod">
          <ac:chgData name="Grace Lawson (Public Health Wales - No. 2 Capital Quarter)" userId="S::grace.lawson@wales.nhs.uk::88c6baf7-06f7-4e16-85cb-71260126bd16" providerId="AD" clId="Web-{965504D6-B27E-73DE-BF55-806756014F1F}" dt="2024-05-20T10:49:46.969" v="27"/>
          <ac:spMkLst>
            <pc:docMk/>
            <pc:sldMk cId="296588897" sldId="273"/>
            <ac:spMk id="4" creationId="{E90FC19B-0F87-6ADF-0D8D-98B48159BDDD}"/>
          </ac:spMkLst>
        </pc:spChg>
      </pc:sldChg>
      <pc:sldChg chg="addSp delSp modSp new del">
        <pc:chgData name="Grace Lawson (Public Health Wales - No. 2 Capital Quarter)" userId="S::grace.lawson@wales.nhs.uk::88c6baf7-06f7-4e16-85cb-71260126bd16" providerId="AD" clId="Web-{965504D6-B27E-73DE-BF55-806756014F1F}" dt="2024-05-20T10:48:17.853" v="16"/>
        <pc:sldMkLst>
          <pc:docMk/>
          <pc:sldMk cId="618137906" sldId="275"/>
        </pc:sldMkLst>
        <pc:spChg chg="del">
          <ac:chgData name="Grace Lawson (Public Health Wales - No. 2 Capital Quarter)" userId="S::grace.lawson@wales.nhs.uk::88c6baf7-06f7-4e16-85cb-71260126bd16" providerId="AD" clId="Web-{965504D6-B27E-73DE-BF55-806756014F1F}" dt="2024-05-20T10:47:50.617" v="10"/>
          <ac:spMkLst>
            <pc:docMk/>
            <pc:sldMk cId="618137906" sldId="275"/>
            <ac:spMk id="2" creationId="{A79724BD-EF52-A10C-0F4F-FD471B6A68E1}"/>
          </ac:spMkLst>
        </pc:spChg>
        <pc:picChg chg="add mod ord">
          <ac:chgData name="Grace Lawson (Public Health Wales - No. 2 Capital Quarter)" userId="S::grace.lawson@wales.nhs.uk::88c6baf7-06f7-4e16-85cb-71260126bd16" providerId="AD" clId="Web-{965504D6-B27E-73DE-BF55-806756014F1F}" dt="2024-05-20T10:47:50.617" v="10"/>
          <ac:picMkLst>
            <pc:docMk/>
            <pc:sldMk cId="618137906" sldId="275"/>
            <ac:picMk id="7" creationId="{566CAA5A-05A6-0B6D-DC84-AE0C88EABDB4}"/>
          </ac:picMkLst>
        </pc:picChg>
      </pc:sldChg>
      <pc:sldChg chg="addSp delSp modSp new del">
        <pc:chgData name="Grace Lawson (Public Health Wales - No. 2 Capital Quarter)" userId="S::grace.lawson@wales.nhs.uk::88c6baf7-06f7-4e16-85cb-71260126bd16" providerId="AD" clId="Web-{965504D6-B27E-73DE-BF55-806756014F1F}" dt="2024-05-20T10:49:35.812" v="25"/>
        <pc:sldMkLst>
          <pc:docMk/>
          <pc:sldMk cId="2284298985" sldId="275"/>
        </pc:sldMkLst>
        <pc:spChg chg="del">
          <ac:chgData name="Grace Lawson (Public Health Wales - No. 2 Capital Quarter)" userId="S::grace.lawson@wales.nhs.uk::88c6baf7-06f7-4e16-85cb-71260126bd16" providerId="AD" clId="Web-{965504D6-B27E-73DE-BF55-806756014F1F}" dt="2024-05-20T10:49:13.639" v="21"/>
          <ac:spMkLst>
            <pc:docMk/>
            <pc:sldMk cId="2284298985" sldId="275"/>
            <ac:spMk id="2" creationId="{E304EF62-134A-8C2D-D119-C34E68A88396}"/>
          </ac:spMkLst>
        </pc:spChg>
        <pc:picChg chg="add mod ord">
          <ac:chgData name="Grace Lawson (Public Health Wales - No. 2 Capital Quarter)" userId="S::grace.lawson@wales.nhs.uk::88c6baf7-06f7-4e16-85cb-71260126bd16" providerId="AD" clId="Web-{965504D6-B27E-73DE-BF55-806756014F1F}" dt="2024-05-20T10:49:20.952" v="22" actId="14100"/>
          <ac:picMkLst>
            <pc:docMk/>
            <pc:sldMk cId="2284298985" sldId="275"/>
            <ac:picMk id="7" creationId="{7FC10AE4-D534-3690-F42D-83CF11A30F06}"/>
          </ac:picMkLst>
        </pc:picChg>
      </pc:sldChg>
    </pc:docChg>
  </pc:docChgLst>
  <pc:docChgLst>
    <pc:chgData name="Anthony Priest (Public Health Wales - No. 2 Capital Quarter)" userId="S::anthony.priest2@wales.nhs.uk::46692481-554a-429c-bc03-d4cca9c03c2b" providerId="AD" clId="Web-{988137F9-00CF-9F74-0284-A39F06C7A6CC}"/>
    <pc:docChg chg="modSld">
      <pc:chgData name="Anthony Priest (Public Health Wales - No. 2 Capital Quarter)" userId="S::anthony.priest2@wales.nhs.uk::46692481-554a-429c-bc03-d4cca9c03c2b" providerId="AD" clId="Web-{988137F9-00CF-9F74-0284-A39F06C7A6CC}" dt="2024-05-29T10:51:47.154" v="65" actId="1076"/>
      <pc:docMkLst>
        <pc:docMk/>
      </pc:docMkLst>
      <pc:sldChg chg="modSp">
        <pc:chgData name="Anthony Priest (Public Health Wales - No. 2 Capital Quarter)" userId="S::anthony.priest2@wales.nhs.uk::46692481-554a-429c-bc03-d4cca9c03c2b" providerId="AD" clId="Web-{988137F9-00CF-9F74-0284-A39F06C7A6CC}" dt="2024-05-29T10:50:08.758" v="52" actId="20577"/>
        <pc:sldMkLst>
          <pc:docMk/>
          <pc:sldMk cId="3293464504" sldId="267"/>
        </pc:sldMkLst>
        <pc:spChg chg="mod">
          <ac:chgData name="Anthony Priest (Public Health Wales - No. 2 Capital Quarter)" userId="S::anthony.priest2@wales.nhs.uk::46692481-554a-429c-bc03-d4cca9c03c2b" providerId="AD" clId="Web-{988137F9-00CF-9F74-0284-A39F06C7A6CC}" dt="2024-05-29T10:50:08.758" v="52" actId="20577"/>
          <ac:spMkLst>
            <pc:docMk/>
            <pc:sldMk cId="3293464504" sldId="267"/>
            <ac:spMk id="5" creationId="{3267EBD7-302B-145F-8F89-C75A73C19232}"/>
          </ac:spMkLst>
        </pc:spChg>
      </pc:sldChg>
      <pc:sldChg chg="modSp">
        <pc:chgData name="Anthony Priest (Public Health Wales - No. 2 Capital Quarter)" userId="S::anthony.priest2@wales.nhs.uk::46692481-554a-429c-bc03-d4cca9c03c2b" providerId="AD" clId="Web-{988137F9-00CF-9F74-0284-A39F06C7A6CC}" dt="2024-05-29T10:50:25.852" v="53" actId="1076"/>
        <pc:sldMkLst>
          <pc:docMk/>
          <pc:sldMk cId="3162465176" sldId="269"/>
        </pc:sldMkLst>
        <pc:spChg chg="mod">
          <ac:chgData name="Anthony Priest (Public Health Wales - No. 2 Capital Quarter)" userId="S::anthony.priest2@wales.nhs.uk::46692481-554a-429c-bc03-d4cca9c03c2b" providerId="AD" clId="Web-{988137F9-00CF-9F74-0284-A39F06C7A6CC}" dt="2024-05-29T10:50:25.852" v="53" actId="1076"/>
          <ac:spMkLst>
            <pc:docMk/>
            <pc:sldMk cId="3162465176" sldId="269"/>
            <ac:spMk id="11" creationId="{576A490A-DC61-7E82-0FC2-D0CC1F8A5723}"/>
          </ac:spMkLst>
        </pc:spChg>
      </pc:sldChg>
      <pc:sldChg chg="modSp">
        <pc:chgData name="Anthony Priest (Public Health Wales - No. 2 Capital Quarter)" userId="S::anthony.priest2@wales.nhs.uk::46692481-554a-429c-bc03-d4cca9c03c2b" providerId="AD" clId="Web-{988137F9-00CF-9F74-0284-A39F06C7A6CC}" dt="2024-05-29T10:50:52.135" v="56" actId="20577"/>
        <pc:sldMkLst>
          <pc:docMk/>
          <pc:sldMk cId="2582026770" sldId="270"/>
        </pc:sldMkLst>
        <pc:spChg chg="mod">
          <ac:chgData name="Anthony Priest (Public Health Wales - No. 2 Capital Quarter)" userId="S::anthony.priest2@wales.nhs.uk::46692481-554a-429c-bc03-d4cca9c03c2b" providerId="AD" clId="Web-{988137F9-00CF-9F74-0284-A39F06C7A6CC}" dt="2024-05-29T10:50:52.135" v="56" actId="20577"/>
          <ac:spMkLst>
            <pc:docMk/>
            <pc:sldMk cId="2582026770" sldId="270"/>
            <ac:spMk id="13" creationId="{91E3F490-077C-F923-029F-EAD2A710DA4F}"/>
          </ac:spMkLst>
        </pc:spChg>
      </pc:sldChg>
      <pc:sldChg chg="modSp">
        <pc:chgData name="Anthony Priest (Public Health Wales - No. 2 Capital Quarter)" userId="S::anthony.priest2@wales.nhs.uk::46692481-554a-429c-bc03-d4cca9c03c2b" providerId="AD" clId="Web-{988137F9-00CF-9F74-0284-A39F06C7A6CC}" dt="2024-05-29T10:51:25.278" v="62" actId="20577"/>
        <pc:sldMkLst>
          <pc:docMk/>
          <pc:sldMk cId="1621486112" sldId="271"/>
        </pc:sldMkLst>
        <pc:spChg chg="mod">
          <ac:chgData name="Anthony Priest (Public Health Wales - No. 2 Capital Quarter)" userId="S::anthony.priest2@wales.nhs.uk::46692481-554a-429c-bc03-d4cca9c03c2b" providerId="AD" clId="Web-{988137F9-00CF-9F74-0284-A39F06C7A6CC}" dt="2024-05-29T10:51:25.278" v="62" actId="20577"/>
          <ac:spMkLst>
            <pc:docMk/>
            <pc:sldMk cId="1621486112" sldId="271"/>
            <ac:spMk id="13" creationId="{91E3F490-077C-F923-029F-EAD2A710DA4F}"/>
          </ac:spMkLst>
        </pc:spChg>
      </pc:sldChg>
      <pc:sldChg chg="modSp">
        <pc:chgData name="Anthony Priest (Public Health Wales - No. 2 Capital Quarter)" userId="S::anthony.priest2@wales.nhs.uk::46692481-554a-429c-bc03-d4cca9c03c2b" providerId="AD" clId="Web-{988137F9-00CF-9F74-0284-A39F06C7A6CC}" dt="2024-05-29T10:51:47.154" v="65" actId="1076"/>
        <pc:sldMkLst>
          <pc:docMk/>
          <pc:sldMk cId="19282540" sldId="272"/>
        </pc:sldMkLst>
        <pc:spChg chg="mod">
          <ac:chgData name="Anthony Priest (Public Health Wales - No. 2 Capital Quarter)" userId="S::anthony.priest2@wales.nhs.uk::46692481-554a-429c-bc03-d4cca9c03c2b" providerId="AD" clId="Web-{988137F9-00CF-9F74-0284-A39F06C7A6CC}" dt="2024-05-29T10:51:47.154" v="65" actId="1076"/>
          <ac:spMkLst>
            <pc:docMk/>
            <pc:sldMk cId="19282540" sldId="272"/>
            <ac:spMk id="9" creationId="{CF37B3BE-257C-F641-ECE9-7A15AEFE360E}"/>
          </ac:spMkLst>
        </pc:spChg>
        <pc:spChg chg="mod">
          <ac:chgData name="Anthony Priest (Public Health Wales - No. 2 Capital Quarter)" userId="S::anthony.priest2@wales.nhs.uk::46692481-554a-429c-bc03-d4cca9c03c2b" providerId="AD" clId="Web-{988137F9-00CF-9F74-0284-A39F06C7A6CC}" dt="2024-05-29T10:51:39.841" v="64" actId="20577"/>
          <ac:spMkLst>
            <pc:docMk/>
            <pc:sldMk cId="19282540" sldId="272"/>
            <ac:spMk id="13" creationId="{91E3F490-077C-F923-029F-EAD2A710DA4F}"/>
          </ac:spMkLst>
        </pc:spChg>
      </pc:sldChg>
      <pc:sldChg chg="modSp">
        <pc:chgData name="Anthony Priest (Public Health Wales - No. 2 Capital Quarter)" userId="S::anthony.priest2@wales.nhs.uk::46692481-554a-429c-bc03-d4cca9c03c2b" providerId="AD" clId="Web-{988137F9-00CF-9F74-0284-A39F06C7A6CC}" dt="2024-05-29T10:48:33.611" v="43" actId="20577"/>
        <pc:sldMkLst>
          <pc:docMk/>
          <pc:sldMk cId="228230544" sldId="274"/>
        </pc:sldMkLst>
        <pc:spChg chg="mod">
          <ac:chgData name="Anthony Priest (Public Health Wales - No. 2 Capital Quarter)" userId="S::anthony.priest2@wales.nhs.uk::46692481-554a-429c-bc03-d4cca9c03c2b" providerId="AD" clId="Web-{988137F9-00CF-9F74-0284-A39F06C7A6CC}" dt="2024-05-29T10:48:33.611" v="43" actId="20577"/>
          <ac:spMkLst>
            <pc:docMk/>
            <pc:sldMk cId="228230544" sldId="274"/>
            <ac:spMk id="3" creationId="{6EE0FFE4-410B-8E56-763B-5A8D4E34481B}"/>
          </ac:spMkLst>
        </pc:spChg>
      </pc:sldChg>
    </pc:docChg>
  </pc:docChgLst>
  <pc:docChgLst>
    <pc:chgData name="Grace Lawson (Public Health Wales - No. 2 Capital Quarter)" userId="S::grace.lawson@wales.nhs.uk::88c6baf7-06f7-4e16-85cb-71260126bd16" providerId="AD" clId="Web-{F7BEE2C0-403A-6FA7-CCCB-A4835F6502B3}"/>
    <pc:docChg chg="modSld">
      <pc:chgData name="Grace Lawson (Public Health Wales - No. 2 Capital Quarter)" userId="S::grace.lawson@wales.nhs.uk::88c6baf7-06f7-4e16-85cb-71260126bd16" providerId="AD" clId="Web-{F7BEE2C0-403A-6FA7-CCCB-A4835F6502B3}" dt="2024-05-28T09:29:23.653" v="1" actId="20577"/>
      <pc:docMkLst>
        <pc:docMk/>
      </pc:docMkLst>
      <pc:sldChg chg="addSp modSp">
        <pc:chgData name="Grace Lawson (Public Health Wales - No. 2 Capital Quarter)" userId="S::grace.lawson@wales.nhs.uk::88c6baf7-06f7-4e16-85cb-71260126bd16" providerId="AD" clId="Web-{F7BEE2C0-403A-6FA7-CCCB-A4835F6502B3}" dt="2024-05-28T09:29:23.653" v="1" actId="20577"/>
        <pc:sldMkLst>
          <pc:docMk/>
          <pc:sldMk cId="228230544" sldId="274"/>
        </pc:sldMkLst>
        <pc:spChg chg="add mod">
          <ac:chgData name="Grace Lawson (Public Health Wales - No. 2 Capital Quarter)" userId="S::grace.lawson@wales.nhs.uk::88c6baf7-06f7-4e16-85cb-71260126bd16" providerId="AD" clId="Web-{F7BEE2C0-403A-6FA7-CCCB-A4835F6502B3}" dt="2024-05-28T09:29:23.653" v="1" actId="20577"/>
          <ac:spMkLst>
            <pc:docMk/>
            <pc:sldMk cId="228230544" sldId="274"/>
            <ac:spMk id="3" creationId="{6EE0FFE4-410B-8E56-763B-5A8D4E34481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9248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5897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4314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41979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46354228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E04A0E-7116-D43A-EF7E-9E7B920E93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E1D216-83C4-383F-5127-29C1F1C984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2B3495-9D10-4CA2-AB77-C01FF170FF10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D15ADB2-ED3A-0348-BADB-D21C55C9FA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ACCC9AE-D598-DAC1-8F65-F73D0EE59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3291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705" r:id="rId5"/>
    <p:sldLayoutId id="2147483666" r:id="rId6"/>
    <p:sldLayoutId id="2147483667" r:id="rId7"/>
    <p:sldLayoutId id="2147483668" r:id="rId8"/>
    <p:sldLayoutId id="2147483669" r:id="rId9"/>
    <p:sldLayoutId id="2147483704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702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0.xml"/><Relationship Id="rId1" Type="http://schemas.openxmlformats.org/officeDocument/2006/relationships/video" Target="https://www.youtube.com/embed/rod4d4yFeaE?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cc.gig.cymru/pynciau/gwybodaeth-a-chanllawiau-ar-fepio-i-ddysgwyr-oedran-uwchradd-yng-nghymru/gwybodaeth-a-chanllawiau-ar-fepio-i-ddysgwyr-oedran-uwchradd-yng-nghymru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an247.org.uk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BC2B117-9A09-6816-9116-65E6B96C02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9FECE3-A7BC-645C-296E-25B886289B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4821" y="2810622"/>
            <a:ext cx="5432425" cy="726622"/>
          </a:xfrm>
        </p:spPr>
        <p:txBody>
          <a:bodyPr/>
          <a:lstStyle/>
          <a:p>
            <a:r>
              <a:rPr lang="cy-GB" sz="360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Pryderon Iechyd</a:t>
            </a:r>
            <a:endParaRPr lang="en-US" dirty="0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/>
        </p:nvSpPr>
        <p:spPr>
          <a:xfrm>
            <a:off x="335230" y="3536406"/>
            <a:ext cx="6327775" cy="4531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</a:p>
        </p:txBody>
      </p:sp>
      <p:pic>
        <p:nvPicPr>
          <p:cNvPr id="9" name="Picture Placeholder 8" descr="A person smoking an electronic cigarette&#10;&#10;Description automatically generated">
            <a:extLst>
              <a:ext uri="{FF2B5EF4-FFF2-40B4-BE49-F238E27FC236}">
                <a16:creationId xmlns:a16="http://schemas.microsoft.com/office/drawing/2014/main" id="{55AFB180-4CC4-0A46-692E-8CAD700F7AC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9C812B-BFEA-7DC9-1DD0-5C6A7E9E6F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6575" y="509333"/>
            <a:ext cx="4432300" cy="669925"/>
          </a:xfrm>
        </p:spPr>
        <p:txBody>
          <a:bodyPr vert="horz" lIns="91440" tIns="45720" rIns="91440" bIns="45720" rtlCol="0" anchor="t">
            <a:normAutofit fontScale="97500"/>
          </a:bodyPr>
          <a:lstStyle/>
          <a:p>
            <a:r>
              <a:rPr lang="cy-GB" sz="320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Fepio: Y Ffeithiau</a:t>
            </a:r>
          </a:p>
          <a:p>
            <a:endParaRPr lang="en-US" sz="2200" dirty="0">
              <a:highlight>
                <a:srgbClr val="FFFF00"/>
              </a:highlight>
            </a:endParaRPr>
          </a:p>
          <a:p>
            <a:endParaRPr lang="en-US" sz="2200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endParaRPr lang="en-US" sz="2200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endParaRPr lang="en-US" sz="2200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endParaRPr lang="en-US" sz="2200" dirty="0">
              <a:highlight>
                <a:srgbClr val="FFFF00"/>
              </a:highlight>
            </a:endParaRPr>
          </a:p>
          <a:p>
            <a:endParaRPr lang="en-US" sz="2200" dirty="0">
              <a:highlight>
                <a:srgbClr val="FFFF00"/>
              </a:highlight>
            </a:endParaRPr>
          </a:p>
        </p:txBody>
      </p:sp>
      <p:pic>
        <p:nvPicPr>
          <p:cNvPr id="2" name="Online Media 1" title="Vaping: The Facts">
            <a:hlinkClick r:id="" action="ppaction://media"/>
            <a:extLst>
              <a:ext uri="{FF2B5EF4-FFF2-40B4-BE49-F238E27FC236}">
                <a16:creationId xmlns:a16="http://schemas.microsoft.com/office/drawing/2014/main" id="{1924C389-0EAF-3DFA-8FAA-817D76930D9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90315" y="1281915"/>
            <a:ext cx="8163991" cy="4610669"/>
          </a:xfrm>
          <a:prstGeom prst="rect">
            <a:avLst/>
          </a:prstGeom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6EE0FFE4-410B-8E56-763B-5A8D4E34481B}"/>
              </a:ext>
            </a:extLst>
          </p:cNvPr>
          <p:cNvSpPr txBox="1"/>
          <p:nvPr/>
        </p:nvSpPr>
        <p:spPr>
          <a:xfrm>
            <a:off x="2194531" y="6152914"/>
            <a:ext cx="8175138" cy="63094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Sylwer</a:t>
            </a:r>
            <a:r>
              <a:rPr lang="en-US" sz="12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: Mae hon </a:t>
            </a:r>
            <a:r>
              <a:rPr lang="en-US" sz="12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US" sz="12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2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ddolen</a:t>
            </a:r>
            <a:r>
              <a:rPr lang="en-US" sz="12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2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allanol</a:t>
            </a:r>
            <a:r>
              <a:rPr lang="en-US" sz="12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2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sydd</a:t>
            </a:r>
            <a:r>
              <a:rPr lang="en-US" sz="12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2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ond</a:t>
            </a:r>
            <a:r>
              <a:rPr lang="en-US" sz="12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2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ar</a:t>
            </a:r>
            <a:r>
              <a:rPr lang="en-US" sz="12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2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gael</a:t>
            </a:r>
            <a:r>
              <a:rPr lang="en-US" sz="12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2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US" sz="12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2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Saesneg</a:t>
            </a:r>
            <a:r>
              <a:rPr lang="en-US" sz="12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. 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Mae’r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fideo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ailadrodd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gwybodaeth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sydd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wedi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ei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gynnwys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yn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yr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adnodd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hwn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ac felly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nid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yw’n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hanfodol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ei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wylio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er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mwyn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ddealltwriaeth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 y </a:t>
            </a:r>
            <a:r>
              <a:rPr lang="en-US" sz="1100" err="1">
                <a:solidFill>
                  <a:schemeClr val="tx2"/>
                </a:solidFill>
                <a:latin typeface="Ubuntu"/>
                <a:ea typeface="+mn-lt"/>
                <a:cs typeface="+mn-lt"/>
              </a:rPr>
              <a:t>dysgwr</a:t>
            </a:r>
            <a:r>
              <a:rPr lang="en-US" sz="1100" dirty="0">
                <a:solidFill>
                  <a:schemeClr val="tx2"/>
                </a:solidFill>
                <a:latin typeface="Ubuntu"/>
                <a:ea typeface="+mn-lt"/>
                <a:cs typeface="+mn-lt"/>
              </a:rPr>
              <a:t>.</a:t>
            </a:r>
            <a:endParaRPr lang="en-US" dirty="0">
              <a:solidFill>
                <a:schemeClr val="tx2"/>
              </a:solidFill>
              <a:latin typeface="Ubuntu"/>
            </a:endParaRPr>
          </a:p>
          <a:p>
            <a:endParaRPr lang="en-US" sz="1200" dirty="0">
              <a:solidFill>
                <a:schemeClr val="tx2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23054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AD36D-5DD4-3F61-9B50-23DB496BB9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A468C69-6F68-3FA3-344C-4E9DE3CB972D}"/>
              </a:ext>
            </a:extLst>
          </p:cNvPr>
          <p:cNvSpPr/>
          <p:nvPr/>
        </p:nvSpPr>
        <p:spPr>
          <a:xfrm>
            <a:off x="1191814" y="765087"/>
            <a:ext cx="8980660" cy="1390146"/>
          </a:xfrm>
          <a:prstGeom prst="roundRect">
            <a:avLst>
              <a:gd name="adj" fmla="val 1020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3267EBD7-302B-145F-8F89-C75A73C19232}"/>
              </a:ext>
            </a:extLst>
          </p:cNvPr>
          <p:cNvSpPr txBox="1"/>
          <p:nvPr/>
        </p:nvSpPr>
        <p:spPr>
          <a:xfrm>
            <a:off x="1212889" y="2297067"/>
            <a:ext cx="8983168" cy="3226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pawb yn gwybod am y niwed i iechyd </a:t>
            </a:r>
            <a:r>
              <a:rPr lang="cy-GB" sz="1600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sy’n gysylltiedig â 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smygu. Mae fepio yn llawer llai niweidiol na smygu a bydd  y perygl i iechyd yn llawer is i smygwyr sy'n newid i fepio.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Er hynny, nid yw fepio heb ei beryglon. I bobl sydd ddim yn smygu, neu sydd erioed wedi smygu, nid oes unrhyw fanteision i fepio ac ni ddylent fepio.</a:t>
            </a:r>
            <a:r>
              <a:rPr lang="cy-GB" sz="16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 </a:t>
            </a:r>
            <a:endParaRPr lang="en-US" sz="1600" dirty="0">
              <a:solidFill>
                <a:schemeClr val="accent2"/>
              </a:solidFill>
              <a:ea typeface="+mn-lt"/>
              <a:cs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600" b="1" dirty="0">
              <a:solidFill>
                <a:schemeClr val="accent2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Ychydig iawn o dystiolaeth sydd ar gael ynghylch effeithiau iechyd hirdymor defnyddio dyfeisiau fepio. </a:t>
            </a:r>
          </a:p>
          <a:p>
            <a:pPr marL="0" indent="0"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16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cryn dipyn o d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ystiolaeth bod defnyddio fêps sy'n cynnwys nicotin yn arwain at symptomau dibyniaeth ymysg pobl </a:t>
            </a:r>
            <a:r>
              <a:rPr lang="cy-GB" sz="16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sydd ddim yn 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smygu (Ewch i’r Banc Gwybodaeth Beth yw Dibyniaeth a Chaethiwed). </a:t>
            </a:r>
          </a:p>
          <a:p>
            <a:pPr marL="0" indent="0"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 pobl ifanc sy'n defnyddio fêps yn fwy tebygol o fynd yn gaeth i nicotin, cael mwy o anhawster o ran rhoi'r gorau iddi a wynebu mwy o risg o fod yn gaeth i sylweddau eraill yn y dyfodol.</a:t>
            </a:r>
          </a:p>
          <a:p>
            <a:pPr marL="0" indent="0"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Gall dibyniaeth ar nicotin gael effaith negyddol ar iechyd a lles</a:t>
            </a:r>
            <a:r>
              <a:rPr lang="cy-GB" sz="16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iant meddyliol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.</a:t>
            </a:r>
            <a:endParaRPr lang="en-US" sz="1600" dirty="0">
              <a:solidFill>
                <a:srgbClr val="395496"/>
              </a:solidFill>
              <a:latin typeface="Ubuntu"/>
              <a:ea typeface="Calibri Light" panose="020F0302020204030204"/>
              <a:cs typeface="Calibri Light"/>
            </a:endParaRPr>
          </a:p>
          <a:p>
            <a:pPr marL="0" indent="0"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 tystiolaeth ddiweddar y gall </a:t>
            </a:r>
            <a:r>
              <a:rPr lang="cy-GB" sz="1600" b="0" i="0" strike="noStrike" cap="none" spc="0" baseline="0" err="1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sy'n cynnwys nicotin achosi gwenwyn os caiff ei lyncu a gwenwyndra anadlu uniongyrchol (gan gynnwys ffitiau} yn enwedig ymhlith plant a phobl ifanc, er bod hyn yn anarferol iawn.</a:t>
            </a:r>
          </a:p>
          <a:p>
            <a:pPr marL="0" indent="0"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Gall dyfeisiau fepio sy’n gwethio’n anghywir hefyd achosi niwed a llosgiadau.</a:t>
            </a:r>
            <a:endParaRPr lang="en-US" sz="1600" dirty="0">
              <a:solidFill>
                <a:srgbClr val="395496"/>
              </a:solidFill>
              <a:latin typeface="Ubuntu"/>
            </a:endParaRPr>
          </a:p>
          <a:p>
            <a:pPr marL="0" indent="0">
              <a:lnSpc>
                <a:spcPct val="100000"/>
              </a:lnSpc>
              <a:buNone/>
            </a:pPr>
            <a:br>
              <a:rPr lang="en-US" sz="1600" dirty="0">
                <a:ea typeface="+mn-lt"/>
                <a:cs typeface="+mn-lt"/>
              </a:rPr>
            </a:br>
            <a:endParaRPr lang="en-US" sz="1600" dirty="0">
              <a:ea typeface="+mn-lt"/>
              <a:cs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600" b="1" dirty="0">
              <a:solidFill>
                <a:schemeClr val="accent2"/>
              </a:solidFill>
              <a:ea typeface="Calibri" panose="020F0502020204030204"/>
              <a:cs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06F3E86-1AF5-8DD0-7A4D-C6771F4001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D2F9E02-FBC8-E992-A3C1-518DCC6513CD}"/>
              </a:ext>
            </a:extLst>
          </p:cNvPr>
          <p:cNvSpPr txBox="1"/>
          <p:nvPr/>
        </p:nvSpPr>
        <p:spPr>
          <a:xfrm>
            <a:off x="4115630" y="6120717"/>
            <a:ext cx="7606322" cy="3048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Ffynhonnell: </a:t>
            </a:r>
            <a:r>
              <a:rPr lang="en-GB" sz="140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Gwybodaeth</a:t>
            </a:r>
            <a:r>
              <a:rPr lang="en-GB" sz="14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 </a:t>
            </a:r>
            <a:r>
              <a:rPr lang="en-GB" sz="140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Chanllawiau</a:t>
            </a:r>
            <a:r>
              <a:rPr lang="en-GB" sz="14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40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</a:t>
            </a:r>
            <a:r>
              <a:rPr lang="en-GB" sz="14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40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Fêpio</a:t>
            </a:r>
            <a:r>
              <a:rPr lang="en-GB" sz="14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40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</a:t>
            </a:r>
            <a:r>
              <a:rPr lang="en-GB" sz="14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40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Ysgolion</a:t>
            </a:r>
            <a:r>
              <a:rPr lang="en-GB" sz="14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40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yng</a:t>
            </a:r>
            <a:r>
              <a:rPr lang="en-GB" sz="14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140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Nghymru</a:t>
            </a:r>
            <a:r>
              <a:rPr lang="en-GB" sz="14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</a:t>
            </a:r>
            <a:r>
              <a:rPr lang="en-GB" sz="140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gig.cymru</a:t>
            </a:r>
            <a:r>
              <a:rPr lang="en-GB" sz="14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en-US" sz="1400" dirty="0">
              <a:solidFill>
                <a:schemeClr val="accent1"/>
              </a:solidFill>
              <a:latin typeface="Calibri" panose="020F0502020204030204"/>
              <a:ea typeface="Calibri" panose="020F0502020204030204"/>
              <a:cs typeface="Calibri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3293464504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21408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41797" y="909673"/>
            <a:ext cx="6792837" cy="669925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 dirty="0">
                <a:solidFill>
                  <a:srgbClr val="2F5597"/>
                </a:solidFill>
                <a:effectLst/>
                <a:latin typeface="Ubuntu"/>
                <a:ea typeface="Ubuntu"/>
                <a:cs typeface="Ubuntu"/>
              </a:rPr>
              <a:t>Dyfeisiau fepio sy'n cynnwys nicotin 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824489" y="1782713"/>
            <a:ext cx="5554627" cy="417158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y-GB" sz="16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Mae’r nicotin sy’n cael ei amsugno o ddyfeisiau fepio yn amrywio, 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ac mae'n dibynnu ar nifer o nodweddion</a:t>
            </a:r>
            <a:r>
              <a:rPr lang="cy-GB" sz="16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 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y cynnyrch a’r defnyddiwr.  Efallai na fydd bob amser yn glir i ddefnyddwyr pan fydd </a:t>
            </a:r>
            <a:r>
              <a:rPr lang="cy-GB" sz="1600" b="0" i="0" strike="noStrike" cap="none" spc="0" baseline="0" dirty="0" err="1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fêp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yn cynnwys nicotin. </a:t>
            </a:r>
            <a:endParaRPr lang="en-US" dirty="0">
              <a:solidFill>
                <a:srgbClr val="39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Gall symptomau amsugno nicotin gynnwys:</a:t>
            </a:r>
          </a:p>
          <a:p>
            <a:pPr>
              <a:buFont typeface="Arial,Sans-Serif"/>
              <a:buChar char="•"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Cur pen</a:t>
            </a:r>
          </a:p>
          <a:p>
            <a:pPr>
              <a:buFont typeface="Arial,Sans-Serif"/>
              <a:buChar char="•"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Peswch</a:t>
            </a:r>
          </a:p>
          <a:p>
            <a:pPr>
              <a:buFont typeface="Arial,Sans-Serif"/>
              <a:buChar char="•"/>
            </a:pPr>
            <a:r>
              <a:rPr lang="cy-GB" sz="16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L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lid y gwddf </a:t>
            </a:r>
          </a:p>
          <a:p>
            <a:pPr>
              <a:buFont typeface="Arial,Sans-Serif"/>
              <a:buChar char="•"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Pendro </a:t>
            </a:r>
          </a:p>
          <a:p>
            <a:pPr>
              <a:buFont typeface="Arial,Sans-Serif"/>
              <a:buChar char="•"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Cyfog </a:t>
            </a:r>
          </a:p>
          <a:p>
            <a:pPr marL="0" indent="0"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Os nad ydych wedi arfer cymryd nicotin, efallai y byddwch hefyd yn teimlo:</a:t>
            </a:r>
          </a:p>
          <a:p>
            <a:pPr marL="0" indent="0"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Pendro, cur pen, calon yn rasio, cyfog/chwydu posibl, crampiau yn y stumog, gwendid </a:t>
            </a:r>
          </a:p>
          <a:p>
            <a:pPr marL="0" indent="0">
              <a:buNone/>
            </a:pPr>
            <a:endParaRPr lang="en-US" sz="16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576A490A-DC61-7E82-0FC2-D0CC1F8A5723}"/>
              </a:ext>
            </a:extLst>
          </p:cNvPr>
          <p:cNvSpPr/>
          <p:nvPr/>
        </p:nvSpPr>
        <p:spPr>
          <a:xfrm>
            <a:off x="7024102" y="1749057"/>
            <a:ext cx="4452131" cy="3562681"/>
          </a:xfrm>
          <a:prstGeom prst="roundRect">
            <a:avLst>
              <a:gd name="adj" fmla="val 1020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0" rtl="0"/>
            <a:r>
              <a:rPr lang="cy-GB" sz="1600" b="0" i="0" strike="noStrike" cap="none" spc="0" baseline="0" dirty="0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Mae amlygiad i nicotin drwy fepio yn tueddu i gynyddu:</a:t>
            </a:r>
            <a:endParaRPr lang="en-US" sz="1600" dirty="0">
              <a:latin typeface="Ubuntu"/>
            </a:endParaRPr>
          </a:p>
          <a:p>
            <a:pPr marL="285750" indent="-285750">
              <a:buFont typeface="Arial,Sans-Serif"/>
              <a:buChar char="•"/>
            </a:pPr>
            <a:endParaRPr lang="en-US" sz="1600" dirty="0">
              <a:solidFill>
                <a:srgbClr val="0CF2B1"/>
              </a:solidFill>
              <a:latin typeface="Ubuntu"/>
              <a:ea typeface="Arial"/>
              <a:cs typeface="Arial"/>
            </a:endParaRPr>
          </a:p>
          <a:p>
            <a:pPr marL="285750" indent="-285750" rtl="0">
              <a:buFont typeface="Arial,Sans-Serif"/>
              <a:buChar char="•"/>
            </a:pPr>
            <a:r>
              <a:rPr lang="cy-GB" sz="1600" dirty="0">
                <a:solidFill>
                  <a:srgbClr val="0CF2B1"/>
                </a:solidFill>
                <a:latin typeface="Ubuntu"/>
                <a:ea typeface="Ubuntu"/>
                <a:cs typeface="Ubuntu"/>
              </a:rPr>
              <a:t>w</a:t>
            </a:r>
            <a:r>
              <a:rPr lang="cy-GB" sz="1600" b="0" i="0" strike="noStrike" cap="none" spc="0" baseline="0" dirty="0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rth ddefnyddio e-hylifau gyda lefelau uwch o nicotin</a:t>
            </a:r>
          </a:p>
          <a:p>
            <a:pPr marL="285750" indent="-285750" rtl="0">
              <a:buFont typeface="Arial,Sans-Serif"/>
              <a:buChar char="•"/>
            </a:pPr>
            <a:r>
              <a:rPr lang="cy-GB" sz="1600" b="0" i="0" strike="noStrike" cap="none" spc="0" baseline="0" dirty="0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wrth ddefnyddio dyfeisiau fepio tanc neu fodiwlaidd sy’n rhoi mwy o amlygiad i nicotin na dyfeisiau tafladwy</a:t>
            </a:r>
          </a:p>
          <a:p>
            <a:pPr marL="285750" indent="-285750" rtl="0">
              <a:buFont typeface="Arial,Sans-Serif"/>
              <a:buChar char="•"/>
            </a:pPr>
            <a:r>
              <a:rPr lang="cy-GB" sz="1600" b="0" i="0" strike="noStrike" cap="none" spc="0" baseline="0" dirty="0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pan mae pobl wedi bod yn fepio am fwy o amser, gan fod ganddyn nhw ‘ddull pwffian' mwy effeithiol (er enghraifft pwffian yn amlach neu bwffian yn hirach)</a:t>
            </a:r>
            <a:endParaRPr lang="en-US" sz="1600" dirty="0">
              <a:solidFill>
                <a:srgbClr val="0CF2B1"/>
              </a:solidFill>
              <a:latin typeface="Ubuntu"/>
              <a:ea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8524891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7656" y="909673"/>
            <a:ext cx="6792837" cy="669925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 dirty="0">
                <a:solidFill>
                  <a:srgbClr val="2F5597"/>
                </a:solidFill>
                <a:effectLst/>
                <a:latin typeface="Ubuntu"/>
                <a:ea typeface="Ubuntu"/>
                <a:cs typeface="Ubuntu"/>
              </a:rPr>
              <a:t>Dyfeisiau fepio sy'n cynnwys nicotin 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790370" y="1694435"/>
            <a:ext cx="10151440" cy="38365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355" indent="-173355"/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 pobl sy'n defnyddio nicotin yn aml yn datblygu goddefgarwch i'r effeithiau tymor byr uniongyrchol felly efallai y byddant yn teimlo rhyddhad mwy dwys o’r anghysur sy’n digwydd wrth roi’r gorau iddynt pan fyddant yn fepio.</a:t>
            </a:r>
            <a:endParaRPr lang="en-US" sz="1800" dirty="0">
              <a:solidFill>
                <a:srgbClr val="395496"/>
              </a:solidFill>
              <a:cs typeface="Calibri"/>
            </a:endParaRPr>
          </a:p>
          <a:p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Bydd goddefgarwch uwch yn golygu bod angen mwy o nicotin er mwyn cael yr un teimlad. Gall hyn arwain at ddibyniaeth ar nicotin neu gaethiwed iddo.</a:t>
            </a:r>
          </a:p>
          <a:p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Gall arwyddion a symptomau dibyniaeth ar nicotin gynnwys: </a:t>
            </a:r>
          </a:p>
          <a:p>
            <a:pPr marL="630555" lvl="1" indent="-173355"/>
            <a:r>
              <a:rPr lang="cy-GB" sz="18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y</a:t>
            </a:r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sfeydd (</a:t>
            </a:r>
            <a:r>
              <a:rPr lang="cy-GB" sz="1800" b="0" i="1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cravings</a:t>
            </a:r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)</a:t>
            </a:r>
          </a:p>
          <a:p>
            <a:pPr marL="630555" lvl="1" indent="-173355"/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newid mewn hwyliau</a:t>
            </a:r>
          </a:p>
          <a:p>
            <a:pPr marL="630555" lvl="1" indent="-173355"/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teimo’n bigog</a:t>
            </a:r>
          </a:p>
          <a:p>
            <a:pPr marL="630555" lvl="1" indent="-173355"/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ymddygiad gwael</a:t>
            </a:r>
          </a:p>
          <a:p>
            <a:pPr marL="630555" lvl="1" indent="-173355"/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gorfywiogrwydd </a:t>
            </a:r>
          </a:p>
          <a:p>
            <a:pPr marL="630555" lvl="1" indent="-173355"/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ei chael hi’n anodd rhoi'r gorau i fepio</a:t>
            </a:r>
            <a:endParaRPr lang="en-US" sz="1800" dirty="0">
              <a:solidFill>
                <a:schemeClr val="tx2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18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18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1800" dirty="0">
              <a:solidFill>
                <a:srgbClr val="2F5496"/>
              </a:solidFill>
              <a:ea typeface="Calibri" panose="020F0502020204030204"/>
              <a:cs typeface="Calibri"/>
            </a:endParaRPr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576A490A-DC61-7E82-0FC2-D0CC1F8A5723}"/>
              </a:ext>
            </a:extLst>
          </p:cNvPr>
          <p:cNvSpPr/>
          <p:nvPr/>
        </p:nvSpPr>
        <p:spPr>
          <a:xfrm>
            <a:off x="1051465" y="5532372"/>
            <a:ext cx="10089070" cy="893720"/>
          </a:xfrm>
          <a:prstGeom prst="roundRect">
            <a:avLst>
              <a:gd name="adj" fmla="val 1020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cy-GB" sz="1800" b="0" i="0" strike="noStrike" cap="none" spc="0" baseline="0" dirty="0">
                <a:solidFill>
                  <a:srgbClr val="0CF2B1"/>
                </a:solidFill>
                <a:effectLst/>
                <a:latin typeface="Ubuntu"/>
                <a:ea typeface="Ubuntu"/>
                <a:cs typeface="Ubuntu"/>
              </a:rPr>
              <a:t>Mae angen ymchwil pellach i wella ein dealltwriaeth o effeithiau iechyd tymor byr a hirdymor posibl nicotin ar blant a phobl ifanc.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465176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7656" y="810712"/>
            <a:ext cx="8960083" cy="669925"/>
          </a:xfrm>
        </p:spPr>
        <p:txBody>
          <a:bodyPr>
            <a:normAutofit fontScale="90000"/>
          </a:bodyPr>
          <a:lstStyle/>
          <a:p>
            <a:r>
              <a:rPr lang="cy-GB" sz="2800" b="1" i="0" strike="noStrike" cap="none" spc="0" baseline="0" dirty="0">
                <a:solidFill>
                  <a:srgbClr val="2F5597"/>
                </a:solidFill>
                <a:effectLst/>
                <a:latin typeface="Ubuntu"/>
                <a:ea typeface="Ubuntu"/>
                <a:cs typeface="Ubuntu"/>
              </a:rPr>
              <a:t>Fepio a defnyddio sylweddau eraill sy'n niweidio iechyd 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824489" y="1835492"/>
            <a:ext cx="6129715" cy="42096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y-GB" sz="1800" b="1" i="0" u="sng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Nid yw</a:t>
            </a:r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y rhan fwyaf o bobl ifanc yn fepio nac yn smygu. </a:t>
            </a:r>
            <a:endParaRPr lang="en-US"/>
          </a:p>
          <a:p>
            <a:pPr marL="0" indent="0">
              <a:buNone/>
            </a:pPr>
            <a:r>
              <a:rPr lang="cy-GB" sz="1800" b="1" i="0" u="sng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Nid yw</a:t>
            </a:r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y rhan fwyaf o bobl ifanc sy’n fepio yn smygu nac yn defnyddio sylweddau eraill. </a:t>
            </a:r>
          </a:p>
          <a:p>
            <a:pPr marL="0" indent="0">
              <a:buNone/>
            </a:pPr>
            <a:endParaRPr lang="en-US" sz="18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cy-GB" sz="1800" b="1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Fodd bynnag</a:t>
            </a:r>
          </a:p>
          <a:p>
            <a:pPr>
              <a:buFont typeface="Arial"/>
              <a:buChar char="•"/>
            </a:pPr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 astudiaethau hirdymor wedi canfod fod pobl ifanc sy'n dechrau fepio yn fwy tebygol o ddechrau smygu tybaco a dod yn smygwyr rheolaidd na'r rhai sydd ddim wedi defnyddio fêps. </a:t>
            </a:r>
            <a:r>
              <a:rPr lang="cy-GB" sz="1800" b="1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 smygu yn hynod niweidiol a dyma achos mwyaf clefydau yng Nghymru.</a:t>
            </a:r>
          </a:p>
          <a:p>
            <a:pPr>
              <a:buFont typeface="Arial"/>
              <a:buChar char="•"/>
            </a:pPr>
            <a:r>
              <a:rPr lang="cy-GB" sz="18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 tystiolaeth yn dod i'r amlwg hefyd sy'n awgrymu bod pobl ifanc sy’n fepio yn wynebu mwy o risg o gaethiwed i sylweddau anghyfreithlon a niweidiol eraill i iechyd yn y dyfodol. </a:t>
            </a:r>
            <a:endParaRPr lang="en-US" sz="1800" dirty="0">
              <a:solidFill>
                <a:srgbClr val="395496"/>
              </a:solidFill>
              <a:latin typeface="Ubuntu"/>
            </a:endParaRPr>
          </a:p>
          <a:p>
            <a:pPr marL="0" indent="0">
              <a:buNone/>
            </a:pPr>
            <a:endParaRPr lang="en-US" sz="16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</p:txBody>
      </p:sp>
      <p:pic>
        <p:nvPicPr>
          <p:cNvPr id="4" name="Picture Placeholder 6" descr="A cigarette and a cigarette on a mat&#10;&#10;Description automatically generated">
            <a:extLst>
              <a:ext uri="{FF2B5EF4-FFF2-40B4-BE49-F238E27FC236}">
                <a16:creationId xmlns:a16="http://schemas.microsoft.com/office/drawing/2014/main" id="{78FDFA5B-DC5F-2ACF-C722-7B23E3BFB40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0415" y="1837479"/>
            <a:ext cx="3620202" cy="3915354"/>
          </a:xfrm>
        </p:spPr>
      </p:pic>
    </p:spTree>
    <p:extLst>
      <p:ext uri="{BB962C8B-B14F-4D97-AF65-F5344CB8AC3E}">
        <p14:creationId xmlns:p14="http://schemas.microsoft.com/office/powerpoint/2010/main" val="2582026770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8763" y="1049054"/>
            <a:ext cx="8960083" cy="669925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 dirty="0">
                <a:solidFill>
                  <a:srgbClr val="2F5597"/>
                </a:solidFill>
                <a:effectLst/>
                <a:latin typeface="Ubuntu"/>
                <a:ea typeface="Ubuntu"/>
                <a:cs typeface="Ubuntu"/>
              </a:rPr>
              <a:t>Fepio a sylweddau eraill 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555482" y="2149937"/>
            <a:ext cx="9760749" cy="30773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 ymchwil yng Nghymru wedi canfod amrywiaeth o sylweddau, gan gynnwys sylweddau sy’n cynnwys canabis, yn bresennol mewn dyfeisiau fepio.</a:t>
            </a:r>
            <a:endParaRPr lang="en-US"/>
          </a:p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 pryderon ynghylch y posibilrwydd o ddefnyddio fêps i gael canabis neu sylweddau cannabinoid synthetig eraill, gan y gall y nicotin a ddefnyddir drwy ddyfeisiau fepio gynyddu elfennau caethiwus y sylweddau hyn.</a:t>
            </a:r>
          </a:p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Efallai na fydd person ifanc yn gallu canfod a yw </a:t>
            </a:r>
            <a:r>
              <a:rPr lang="cy-GB" sz="2000" b="0" i="0" strike="noStrike" cap="none" spc="0" baseline="0" err="1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0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yn cynnwys canabis neu sylweddau eraill.</a:t>
            </a:r>
          </a:p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Gellir cael </a:t>
            </a:r>
            <a:r>
              <a:rPr lang="cy-GB" sz="20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g</a:t>
            </a:r>
            <a:r>
              <a:rPr lang="cy-GB" sz="20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wybodaeth a chymorth ynghylch niwed yn sgil sylweddau anghyfreithlon drwy </a:t>
            </a:r>
            <a:r>
              <a:rPr lang="cy-GB" sz="2000" b="1" i="0" strike="noStrike" cap="none" spc="0" baseline="0" dirty="0">
                <a:solidFill>
                  <a:srgbClr val="2F5597"/>
                </a:solidFill>
                <a:effectLst/>
                <a:latin typeface="Ubuntu"/>
                <a:ea typeface="Ubuntu"/>
                <a:cs typeface="Ubuntu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 24/7</a:t>
            </a:r>
            <a:r>
              <a:rPr lang="cy-GB" sz="2000" b="1" i="0" strike="noStrike" cap="none" spc="0" baseline="0" dirty="0">
                <a:solidFill>
                  <a:srgbClr val="2F5597"/>
                </a:solidFill>
                <a:effectLst/>
                <a:latin typeface="Ubuntu"/>
                <a:ea typeface="Ubuntu"/>
                <a:cs typeface="Ubuntu"/>
              </a:rPr>
              <a:t>.</a:t>
            </a:r>
            <a:endParaRPr lang="en-US" sz="2000" b="1" dirty="0">
              <a:solidFill>
                <a:srgbClr val="2F5597"/>
              </a:solidFill>
              <a:latin typeface="Ubuntu"/>
            </a:endParaRPr>
          </a:p>
          <a:p>
            <a:pPr marL="0" indent="0">
              <a:buNone/>
            </a:pPr>
            <a:endParaRPr lang="en-US" sz="1600" dirty="0">
              <a:solidFill>
                <a:srgbClr val="44546A"/>
              </a:solidFill>
              <a:latin typeface="Ubuntu"/>
              <a:ea typeface="Calibri" panose="020F0502020204030204"/>
              <a:cs typeface="Arial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latin typeface="Calibri" panose="020F0502020204030204"/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1486112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09865" y="810712"/>
            <a:ext cx="8960083" cy="669925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Iechyd Meddwl a Llesiant Emosiynol</a:t>
            </a:r>
            <a:endParaRPr lang="cy-GB" sz="2800" b="0" i="0" strike="noStrike" cap="none" spc="0" baseline="0" dirty="0">
              <a:solidFill>
                <a:srgbClr val="395496"/>
              </a:solidFill>
              <a:effectLst/>
              <a:latin typeface="Ubuntu"/>
              <a:ea typeface="Ubuntu"/>
              <a:cs typeface="Ubuntu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714499" y="1480637"/>
            <a:ext cx="6480260" cy="48535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Gall </a:t>
            </a:r>
            <a:r>
              <a:rPr lang="cy-GB" sz="1600" b="0" i="0" strike="noStrike" cap="none" spc="0" baseline="0" err="1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arwain at ddibyniaeth ar nicotin. Gall dibyniaeth ar nicotin gael effaith negyddol ar iechyd meddwl a llesiant a gall amharu ar fywyd a dysgu. </a:t>
            </a:r>
            <a:endParaRPr lang="en-US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endParaRPr lang="en-GB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Mae'n gamsyniad bod fe</a:t>
            </a:r>
            <a:r>
              <a:rPr lang="cy-GB" sz="16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pio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'n lleihau straen a phryder. Mewn gwirionedd, mae pobl ifanc sy’n fepio i leddfu straen yn dweud bod eu lefelau straen uwch na phobl ifanc nad ydyn nhw’n fepio.</a:t>
            </a:r>
            <a:endParaRPr lang="en-US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endParaRPr lang="en-GB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 nicotin gwneud i</a:t>
            </a:r>
            <a:r>
              <a:rPr lang="cy-GB" sz="1600" b="0" i="0" strike="noStrike" cap="none" spc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rywun deimlo ei fod yn 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ymlacio ar unwaith, ond teimlad dros dro yw hwn, a chaiff ei ddisodli'n gyflym gan fwy o bryder, tensiwn, ysfeydd a symptomau rhoi’r </a:t>
            </a:r>
            <a:r>
              <a:rPr lang="cy-GB" sz="16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gorau iddi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.</a:t>
            </a:r>
            <a:endParaRPr lang="en-US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endParaRPr lang="en-GB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Gall symptomau rhoi’r gorau iddi gael eu rheoli dros dro gan ddosau pellach o nicotin ond ni fydd hyn yn lleihau teimladau sylfaenol o bryder nac yn mynd i'r afael â pham mae unigolyn yn teimlo'n bryderus yn y lle cyntaf.</a:t>
            </a:r>
            <a:endParaRPr lang="en-US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endParaRPr lang="en-GB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Nid oes unrhyw fudd i ddefnyddio fepio fel dull ymdopi ar gyfer straen a phryder a </a:t>
            </a:r>
            <a:r>
              <a:rPr lang="cy-GB" sz="1600" b="1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gallai dibyniaeth ar nicotin eich rhwystro rhag defnyddio dulliau ymdopi effeithiol (fel cymryd rhan mewn clybiau).</a:t>
            </a:r>
            <a:endParaRPr lang="en-US" sz="1600" b="1" dirty="0">
              <a:solidFill>
                <a:srgbClr val="395496"/>
              </a:solidFill>
              <a:latin typeface="Ubuntu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latin typeface="Calibri" panose="020F0502020204030204"/>
              <a:ea typeface="Calibri" panose="020F0502020204030204"/>
              <a:cs typeface="Calibri"/>
            </a:endParaRPr>
          </a:p>
        </p:txBody>
      </p:sp>
      <p:pic>
        <p:nvPicPr>
          <p:cNvPr id="5" name="Picture Placeholder 6" descr="A person holding her head&#10;&#10;Description automatically generated">
            <a:extLst>
              <a:ext uri="{FF2B5EF4-FFF2-40B4-BE49-F238E27FC236}">
                <a16:creationId xmlns:a16="http://schemas.microsoft.com/office/drawing/2014/main" id="{CEBE7E21-0A17-FB03-F34F-C23C408F1AD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02286" y="1303089"/>
            <a:ext cx="4273344" cy="4647666"/>
          </a:xfrm>
        </p:spPr>
      </p:pic>
    </p:spTree>
    <p:extLst>
      <p:ext uri="{BB962C8B-B14F-4D97-AF65-F5344CB8AC3E}">
        <p14:creationId xmlns:p14="http://schemas.microsoft.com/office/powerpoint/2010/main" val="19282540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58889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Calibri Light" panose="020F03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Calibri" panose="020F05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Lorna Bennett (Public Health Wales - No. 2 Capital Quarter)</DisplayName>
        <AccountId>80</AccountId>
        <AccountType/>
      </UserInfo>
      <UserInfo>
        <DisplayName>Chris Emmerson (Public Health Wales - No. 2 Capital Quarter)</DisplayName>
        <AccountId>30</AccountId>
        <AccountType/>
      </UserInfo>
      <UserInfo>
        <DisplayName>Anthony Priest (Public Health Wales - No. 2 Capital Quarter)</DisplayName>
        <AccountId>13</AccountId>
        <AccountType/>
      </UserInfo>
      <UserInfo>
        <DisplayName>Leanne Small (Public Health Wales - No. 2 Capital Quarter)</DisplayName>
        <AccountId>12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DB5F9B-137C-4A2F-A222-4ECA5CA8F5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C59036-180C-4265-B9F2-9C69C9819B32}">
  <ds:schemaRefs>
    <ds:schemaRef ds:uri="bbd7921a-042b-4eb0-b7a0-a3fc5587e9ac"/>
    <ds:schemaRef ds:uri="d6550f9a-f14e-418b-a53a-e888529f43a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F2FEC2E-6422-4DB3-834B-1488B75CE0CC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970</Words>
  <Application>Microsoft Office PowerPoint</Application>
  <PresentationFormat>Widescreen</PresentationFormat>
  <Paragraphs>71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Arial,Sans-Serif</vt:lpstr>
      <vt:lpstr>Calibri</vt:lpstr>
      <vt:lpstr>Calibri Light</vt:lpstr>
      <vt:lpstr>Ubuntu</vt:lpstr>
      <vt:lpstr>Verdana</vt:lpstr>
      <vt:lpstr>office theme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Glenys Llewelyn</dc:creator>
  <cp:lastModifiedBy>Rebecca</cp:lastModifiedBy>
  <cp:revision>56</cp:revision>
  <dcterms:created xsi:type="dcterms:W3CDTF">2023-12-18T09:39:59Z</dcterms:created>
  <dcterms:modified xsi:type="dcterms:W3CDTF">2024-05-29T21:05:40Z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