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4"/>
    <p:sldMasterId id="2147483681" r:id="rId5"/>
  </p:sldMasterIdLst>
  <p:sldIdLst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62A9892F-A510-6073-26EE-1DA906AAF76F}" name="Anthony Priest (Public Health Wales - No. 2 Capital Quarter)" initials="AQ" userId="S::anthony.priest2@wales.nhs.uk::46692481-554a-429c-bc03-d4cca9c03c2b" providerId="AD"/>
  <p188:author id="{9CEF4D41-7E19-87B1-FCC0-3FB9C95F00ED}" name="Grace Lawson (Public Health Wales - No. 2 Capital Quarter)" initials="" userId="S::grace.lawson@wales.nhs.uk::88c6baf7-06f7-4e16-85cb-71260126bd16" providerId="AD"/>
  <p188:author id="{6587167B-AB0A-1FD3-96B8-990F783EA243}" name="Alexa Gainsbury (Public Health Wales - No. 2 Capital Quarter)" initials="" userId="S::Alexa.Gainsbury@wales.nhs.uk::c5186529-ff50-472f-a883-baa2f4f2271c" providerId="AD"/>
  <p188:author id="{519C988B-5CEE-D4DB-C133-21D4C2804E0E}" name="Lorna Bennett (Public Health Wales - No. 2 Capital Quarter)" initials="LQ" userId="S::lorna.bennett3@wales.nhs.uk::41cbff77-5434-42c9-8874-6f16723207f9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436F1D-3E9F-44B0-B116-4EEC54254DD3}" v="17" dt="2024-05-28T14:02:54.851"/>
    <p1510:client id="{A8A9EBE2-DB3B-11CF-8271-D3D7E3E61211}" v="11" dt="2024-05-28T15:36:38.5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A8A9EBE2-DB3B-11CF-8271-D3D7E3E61211}"/>
    <pc:docChg chg="modSld">
      <pc:chgData name="Grace Lawson (Public Health Wales - No. 2 Capital Quarter)" userId="S::grace.lawson@wales.nhs.uk::88c6baf7-06f7-4e16-85cb-71260126bd16" providerId="AD" clId="Web-{A8A9EBE2-DB3B-11CF-8271-D3D7E3E61211}" dt="2024-05-28T15:36:38.532" v="9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A8A9EBE2-DB3B-11CF-8271-D3D7E3E61211}" dt="2024-05-28T15:36:38.532" v="9"/>
        <pc:sldMkLst>
          <pc:docMk/>
          <pc:sldMk cId="1656792779" sldId="266"/>
        </pc:sldMkLst>
        <pc:picChg chg="add mod modCrop">
          <ac:chgData name="Grace Lawson (Public Health Wales - No. 2 Capital Quarter)" userId="S::grace.lawson@wales.nhs.uk::88c6baf7-06f7-4e16-85cb-71260126bd16" providerId="AD" clId="Web-{A8A9EBE2-DB3B-11CF-8271-D3D7E3E61211}" dt="2024-05-28T15:36:38.532" v="9"/>
          <ac:picMkLst>
            <pc:docMk/>
            <pc:sldMk cId="1656792779" sldId="266"/>
            <ac:picMk id="2" creationId="{936DD14E-E980-AE8B-9E44-090938711E9E}"/>
          </ac:picMkLst>
        </pc:picChg>
        <pc:picChg chg="del">
          <ac:chgData name="Grace Lawson (Public Health Wales - No. 2 Capital Quarter)" userId="S::grace.lawson@wales.nhs.uk::88c6baf7-06f7-4e16-85cb-71260126bd16" providerId="AD" clId="Web-{A8A9EBE2-DB3B-11CF-8271-D3D7E3E61211}" dt="2024-05-28T15:35:53.672" v="0"/>
          <ac:picMkLst>
            <pc:docMk/>
            <pc:sldMk cId="1656792779" sldId="266"/>
            <ac:picMk id="3" creationId="{A2DC24BF-8BF7-30EE-AE59-58B33071D2CE}"/>
          </ac:picMkLst>
        </pc:picChg>
      </pc:sldChg>
    </pc:docChg>
  </pc:docChgLst>
  <pc:docChgLst>
    <pc:chgData name="Grace Lawson (Public Health Wales - No. 2 Capital Quarter)" userId="S::grace.lawson@wales.nhs.uk::88c6baf7-06f7-4e16-85cb-71260126bd16" providerId="AD" clId="Web-{0F918F35-CA45-F2F2-65EE-DC679FD810C9}"/>
    <pc:docChg chg="modSld">
      <pc:chgData name="Grace Lawson (Public Health Wales - No. 2 Capital Quarter)" userId="S::grace.lawson@wales.nhs.uk::88c6baf7-06f7-4e16-85cb-71260126bd16" providerId="AD" clId="Web-{0F918F35-CA45-F2F2-65EE-DC679FD810C9}" dt="2024-05-20T10:17:37.878" v="4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0F918F35-CA45-F2F2-65EE-DC679FD810C9}" dt="2024-05-20T10:17:37.878" v="4"/>
        <pc:sldMkLst>
          <pc:docMk/>
          <pc:sldMk cId="2926879243" sldId="263"/>
        </pc:sldMkLst>
        <pc:spChg chg="del">
          <ac:chgData name="Grace Lawson (Public Health Wales - No. 2 Capital Quarter)" userId="S::grace.lawson@wales.nhs.uk::88c6baf7-06f7-4e16-85cb-71260126bd16" providerId="AD" clId="Web-{0F918F35-CA45-F2F2-65EE-DC679FD810C9}" dt="2024-05-20T10:17:37.878" v="4"/>
          <ac:spMkLst>
            <pc:docMk/>
            <pc:sldMk cId="2926879243" sldId="263"/>
            <ac:spMk id="3" creationId="{8B0052B1-8A32-DF36-8B4E-EEC6FE42B43D}"/>
          </ac:spMkLst>
        </pc:spChg>
        <pc:spChg chg="add del mod">
          <ac:chgData name="Grace Lawson (Public Health Wales - No. 2 Capital Quarter)" userId="S::grace.lawson@wales.nhs.uk::88c6baf7-06f7-4e16-85cb-71260126bd16" providerId="AD" clId="Web-{0F918F35-CA45-F2F2-65EE-DC679FD810C9}" dt="2024-05-20T10:17:18.018" v="3"/>
          <ac:spMkLst>
            <pc:docMk/>
            <pc:sldMk cId="2926879243" sldId="263"/>
            <ac:spMk id="7" creationId="{EA632ED3-5533-4C5E-CB27-8A40755F4035}"/>
          </ac:spMkLst>
        </pc:spChg>
        <pc:picChg chg="del">
          <ac:chgData name="Grace Lawson (Public Health Wales - No. 2 Capital Quarter)" userId="S::grace.lawson@wales.nhs.uk::88c6baf7-06f7-4e16-85cb-71260126bd16" providerId="AD" clId="Web-{0F918F35-CA45-F2F2-65EE-DC679FD810C9}" dt="2024-05-20T10:16:38.204" v="0"/>
          <ac:picMkLst>
            <pc:docMk/>
            <pc:sldMk cId="2926879243" sldId="263"/>
            <ac:picMk id="8" creationId="{2ECC4F6A-0749-079F-128E-F2EF87F51B45}"/>
          </ac:picMkLst>
        </pc:picChg>
        <pc:picChg chg="add del mod ord">
          <ac:chgData name="Grace Lawson (Public Health Wales - No. 2 Capital Quarter)" userId="S::grace.lawson@wales.nhs.uk::88c6baf7-06f7-4e16-85cb-71260126bd16" providerId="AD" clId="Web-{0F918F35-CA45-F2F2-65EE-DC679FD810C9}" dt="2024-05-20T10:16:54.189" v="2"/>
          <ac:picMkLst>
            <pc:docMk/>
            <pc:sldMk cId="2926879243" sldId="263"/>
            <ac:picMk id="9" creationId="{A891643F-5A58-DC46-978C-A10E41E12938}"/>
          </ac:picMkLst>
        </pc:picChg>
        <pc:picChg chg="add mod ord">
          <ac:chgData name="Grace Lawson (Public Health Wales - No. 2 Capital Quarter)" userId="S::grace.lawson@wales.nhs.uk::88c6baf7-06f7-4e16-85cb-71260126bd16" providerId="AD" clId="Web-{0F918F35-CA45-F2F2-65EE-DC679FD810C9}" dt="2024-05-20T10:17:18.018" v="3"/>
          <ac:picMkLst>
            <pc:docMk/>
            <pc:sldMk cId="2926879243" sldId="263"/>
            <ac:picMk id="10" creationId="{ADD01832-1EAA-7EB1-7677-9BEB37BF7D3F}"/>
          </ac:picMkLst>
        </pc:picChg>
      </pc:sldChg>
    </pc:docChg>
  </pc:docChgLst>
  <pc:docChgLst>
    <pc:chgData name="Grace Lawson (Public Health Wales - No. 2 Capital Quarter)" userId="S::grace.lawson@wales.nhs.uk::88c6baf7-06f7-4e16-85cb-71260126bd16" providerId="AD" clId="Web-{0CE47795-B09B-869E-34ED-87512518EF63}"/>
    <pc:docChg chg="addSld delSld modSld">
      <pc:chgData name="Grace Lawson (Public Health Wales - No. 2 Capital Quarter)" userId="S::grace.lawson@wales.nhs.uk::88c6baf7-06f7-4e16-85cb-71260126bd16" providerId="AD" clId="Web-{0CE47795-B09B-869E-34ED-87512518EF63}" dt="2024-05-20T10:33:34.768" v="36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0CE47795-B09B-869E-34ED-87512518EF63}" dt="2024-05-20T10:24:04.295" v="16"/>
        <pc:sldMkLst>
          <pc:docMk/>
          <pc:sldMk cId="3162465176" sldId="264"/>
        </pc:sldMkLst>
        <pc:spChg chg="del">
          <ac:chgData name="Grace Lawson (Public Health Wales - No. 2 Capital Quarter)" userId="S::grace.lawson@wales.nhs.uk::88c6baf7-06f7-4e16-85cb-71260126bd16" providerId="AD" clId="Web-{0CE47795-B09B-869E-34ED-87512518EF63}" dt="2024-05-20T10:24:04.295" v="16"/>
          <ac:spMkLst>
            <pc:docMk/>
            <pc:sldMk cId="3162465176" sldId="264"/>
            <ac:spMk id="3" creationId="{E90FC19B-0F87-6ADF-0D8D-98B48159BDDD}"/>
          </ac:spMkLst>
        </pc:spChg>
        <pc:picChg chg="del">
          <ac:chgData name="Grace Lawson (Public Health Wales - No. 2 Capital Quarter)" userId="S::grace.lawson@wales.nhs.uk::88c6baf7-06f7-4e16-85cb-71260126bd16" providerId="AD" clId="Web-{0CE47795-B09B-869E-34ED-87512518EF63}" dt="2024-05-20T10:20:52.116" v="0"/>
          <ac:picMkLst>
            <pc:docMk/>
            <pc:sldMk cId="3162465176" sldId="264"/>
            <ac:picMk id="4" creationId="{C5F19084-BA74-4F11-D0C8-E75B0E806AFE}"/>
          </ac:picMkLst>
        </pc:picChg>
        <pc:picChg chg="add mod modCrop">
          <ac:chgData name="Grace Lawson (Public Health Wales - No. 2 Capital Quarter)" userId="S::grace.lawson@wales.nhs.uk::88c6baf7-06f7-4e16-85cb-71260126bd16" providerId="AD" clId="Web-{0CE47795-B09B-869E-34ED-87512518EF63}" dt="2024-05-20T10:24:01.545" v="15" actId="1076"/>
          <ac:picMkLst>
            <pc:docMk/>
            <pc:sldMk cId="3162465176" sldId="264"/>
            <ac:picMk id="5" creationId="{7640CA57-7E9E-ADDB-4478-0700D79E6FE1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0CE47795-B09B-869E-34ED-87512518EF63}" dt="2024-05-20T10:28:14.975" v="18"/>
        <pc:sldMkLst>
          <pc:docMk/>
          <pc:sldMk cId="3433048403" sldId="265"/>
        </pc:sldMkLst>
        <pc:spChg chg="del">
          <ac:chgData name="Grace Lawson (Public Health Wales - No. 2 Capital Quarter)" userId="S::grace.lawson@wales.nhs.uk::88c6baf7-06f7-4e16-85cb-71260126bd16" providerId="AD" clId="Web-{0CE47795-B09B-869E-34ED-87512518EF63}" dt="2024-05-20T10:28:14.975" v="18"/>
          <ac:spMkLst>
            <pc:docMk/>
            <pc:sldMk cId="3433048403" sldId="265"/>
            <ac:spMk id="4" creationId="{A127FC23-8281-F59E-AFC5-783E727D95C7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0CE47795-B09B-869E-34ED-87512518EF63}" dt="2024-05-20T10:30:05.323" v="19"/>
        <pc:sldMkLst>
          <pc:docMk/>
          <pc:sldMk cId="1656792779" sldId="266"/>
        </pc:sldMkLst>
        <pc:spChg chg="del">
          <ac:chgData name="Grace Lawson (Public Health Wales - No. 2 Capital Quarter)" userId="S::grace.lawson@wales.nhs.uk::88c6baf7-06f7-4e16-85cb-71260126bd16" providerId="AD" clId="Web-{0CE47795-B09B-869E-34ED-87512518EF63}" dt="2024-05-20T10:30:05.323" v="19"/>
          <ac:spMkLst>
            <pc:docMk/>
            <pc:sldMk cId="1656792779" sldId="266"/>
            <ac:spMk id="5" creationId="{17390CA5-2D89-A8F8-1CFF-FDB7992F86D1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0CE47795-B09B-869E-34ED-87512518EF63}" dt="2024-05-20T10:30:51.747" v="20"/>
        <pc:sldMkLst>
          <pc:docMk/>
          <pc:sldMk cId="1362314539" sldId="267"/>
        </pc:sldMkLst>
        <pc:spChg chg="del">
          <ac:chgData name="Grace Lawson (Public Health Wales - No. 2 Capital Quarter)" userId="S::grace.lawson@wales.nhs.uk::88c6baf7-06f7-4e16-85cb-71260126bd16" providerId="AD" clId="Web-{0CE47795-B09B-869E-34ED-87512518EF63}" dt="2024-05-20T10:30:51.747" v="20"/>
          <ac:spMkLst>
            <pc:docMk/>
            <pc:sldMk cId="1362314539" sldId="267"/>
            <ac:spMk id="3" creationId="{2F18E75D-C1F5-ACDD-E09A-AF203E40A329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0CE47795-B09B-869E-34ED-87512518EF63}" dt="2024-05-20T10:32:05.093" v="27" actId="1076"/>
        <pc:sldMkLst>
          <pc:docMk/>
          <pc:sldMk cId="720350723" sldId="268"/>
        </pc:sldMkLst>
        <pc:spChg chg="del">
          <ac:chgData name="Grace Lawson (Public Health Wales - No. 2 Capital Quarter)" userId="S::grace.lawson@wales.nhs.uk::88c6baf7-06f7-4e16-85cb-71260126bd16" providerId="AD" clId="Web-{0CE47795-B09B-869E-34ED-87512518EF63}" dt="2024-05-20T10:30:55.309" v="21"/>
          <ac:spMkLst>
            <pc:docMk/>
            <pc:sldMk cId="720350723" sldId="268"/>
            <ac:spMk id="4" creationId="{7F0CE838-6A25-6E9F-E356-5EF49AC281BF}"/>
          </ac:spMkLst>
        </pc:spChg>
        <pc:picChg chg="del">
          <ac:chgData name="Grace Lawson (Public Health Wales - No. 2 Capital Quarter)" userId="S::grace.lawson@wales.nhs.uk::88c6baf7-06f7-4e16-85cb-71260126bd16" providerId="AD" clId="Web-{0CE47795-B09B-869E-34ED-87512518EF63}" dt="2024-05-20T10:31:24.873" v="22"/>
          <ac:picMkLst>
            <pc:docMk/>
            <pc:sldMk cId="720350723" sldId="268"/>
            <ac:picMk id="2" creationId="{A7E3B637-90E0-B4A6-5764-06A83E5C51AC}"/>
          </ac:picMkLst>
        </pc:picChg>
        <pc:picChg chg="add mod">
          <ac:chgData name="Grace Lawson (Public Health Wales - No. 2 Capital Quarter)" userId="S::grace.lawson@wales.nhs.uk::88c6baf7-06f7-4e16-85cb-71260126bd16" providerId="AD" clId="Web-{0CE47795-B09B-869E-34ED-87512518EF63}" dt="2024-05-20T10:32:05.093" v="27" actId="1076"/>
          <ac:picMkLst>
            <pc:docMk/>
            <pc:sldMk cId="720350723" sldId="268"/>
            <ac:picMk id="5" creationId="{508058F5-C1F6-1B9D-E86C-44E2AC537BB0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0CE47795-B09B-869E-34ED-87512518EF63}" dt="2024-05-20T10:33:30.299" v="35"/>
        <pc:sldMkLst>
          <pc:docMk/>
          <pc:sldMk cId="3328593777" sldId="269"/>
        </pc:sldMkLst>
        <pc:spChg chg="del">
          <ac:chgData name="Grace Lawson (Public Health Wales - No. 2 Capital Quarter)" userId="S::grace.lawson@wales.nhs.uk::88c6baf7-06f7-4e16-85cb-71260126bd16" providerId="AD" clId="Web-{0CE47795-B09B-869E-34ED-87512518EF63}" dt="2024-05-20T10:33:30.299" v="35"/>
          <ac:spMkLst>
            <pc:docMk/>
            <pc:sldMk cId="3328593777" sldId="269"/>
            <ac:spMk id="4" creationId="{E90A397A-8461-F5A3-11C9-7155255D6C4A}"/>
          </ac:spMkLst>
        </pc:spChg>
        <pc:picChg chg="add mod">
          <ac:chgData name="Grace Lawson (Public Health Wales - No. 2 Capital Quarter)" userId="S::grace.lawson@wales.nhs.uk::88c6baf7-06f7-4e16-85cb-71260126bd16" providerId="AD" clId="Web-{0CE47795-B09B-869E-34ED-87512518EF63}" dt="2024-05-20T10:33:27.283" v="34" actId="1076"/>
          <ac:picMkLst>
            <pc:docMk/>
            <pc:sldMk cId="3328593777" sldId="269"/>
            <ac:picMk id="2" creationId="{87468A98-C293-FEEA-C0F7-FE843855AE05}"/>
          </ac:picMkLst>
        </pc:picChg>
        <pc:picChg chg="del">
          <ac:chgData name="Grace Lawson (Public Health Wales - No. 2 Capital Quarter)" userId="S::grace.lawson@wales.nhs.uk::88c6baf7-06f7-4e16-85cb-71260126bd16" providerId="AD" clId="Web-{0CE47795-B09B-869E-34ED-87512518EF63}" dt="2024-05-20T10:32:49.094" v="29"/>
          <ac:picMkLst>
            <pc:docMk/>
            <pc:sldMk cId="3328593777" sldId="269"/>
            <ac:picMk id="3" creationId="{71F9C9E5-6451-BEA3-8339-8775C76129E2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0CE47795-B09B-869E-34ED-87512518EF63}" dt="2024-05-20T10:33:34.768" v="36"/>
        <pc:sldMkLst>
          <pc:docMk/>
          <pc:sldMk cId="2468268784" sldId="270"/>
        </pc:sldMkLst>
        <pc:spChg chg="del">
          <ac:chgData name="Grace Lawson (Public Health Wales - No. 2 Capital Quarter)" userId="S::grace.lawson@wales.nhs.uk::88c6baf7-06f7-4e16-85cb-71260126bd16" providerId="AD" clId="Web-{0CE47795-B09B-869E-34ED-87512518EF63}" dt="2024-05-20T10:33:34.768" v="36"/>
          <ac:spMkLst>
            <pc:docMk/>
            <pc:sldMk cId="2468268784" sldId="270"/>
            <ac:spMk id="5" creationId="{88032393-D17F-B9A8-7E1C-DD43A6936D49}"/>
          </ac:spMkLst>
        </pc:spChg>
      </pc:sldChg>
      <pc:sldChg chg="addSp delSp modSp new del">
        <pc:chgData name="Grace Lawson (Public Health Wales - No. 2 Capital Quarter)" userId="S::grace.lawson@wales.nhs.uk::88c6baf7-06f7-4e16-85cb-71260126bd16" providerId="AD" clId="Web-{0CE47795-B09B-869E-34ED-87512518EF63}" dt="2024-05-20T10:24:09.107" v="17"/>
        <pc:sldMkLst>
          <pc:docMk/>
          <pc:sldMk cId="3724108714" sldId="271"/>
        </pc:sldMkLst>
        <pc:spChg chg="add del mod">
          <ac:chgData name="Grace Lawson (Public Health Wales - No. 2 Capital Quarter)" userId="S::grace.lawson@wales.nhs.uk::88c6baf7-06f7-4e16-85cb-71260126bd16" providerId="AD" clId="Web-{0CE47795-B09B-869E-34ED-87512518EF63}" dt="2024-05-20T10:23:02.871" v="6"/>
          <ac:spMkLst>
            <pc:docMk/>
            <pc:sldMk cId="3724108714" sldId="271"/>
            <ac:spMk id="2" creationId="{17637995-D68A-AD98-4FC7-91E404075E81}"/>
          </ac:spMkLst>
        </pc:spChg>
        <pc:picChg chg="add mod ord">
          <ac:chgData name="Grace Lawson (Public Health Wales - No. 2 Capital Quarter)" userId="S::grace.lawson@wales.nhs.uk::88c6baf7-06f7-4e16-85cb-71260126bd16" providerId="AD" clId="Web-{0CE47795-B09B-869E-34ED-87512518EF63}" dt="2024-05-20T10:23:02.871" v="6"/>
          <ac:picMkLst>
            <pc:docMk/>
            <pc:sldMk cId="3724108714" sldId="271"/>
            <ac:picMk id="7" creationId="{BF85AC91-BBFD-1F24-26D3-66C2F7057AF7}"/>
          </ac:picMkLst>
        </pc:picChg>
      </pc:sldChg>
      <pc:sldChg chg="addSp delSp modSp new del">
        <pc:chgData name="Grace Lawson (Public Health Wales - No. 2 Capital Quarter)" userId="S::grace.lawson@wales.nhs.uk::88c6baf7-06f7-4e16-85cb-71260126bd16" providerId="AD" clId="Web-{0CE47795-B09B-869E-34ED-87512518EF63}" dt="2024-05-20T10:32:18.750" v="28"/>
        <pc:sldMkLst>
          <pc:docMk/>
          <pc:sldMk cId="4110791166" sldId="271"/>
        </pc:sldMkLst>
        <pc:spChg chg="del">
          <ac:chgData name="Grace Lawson (Public Health Wales - No. 2 Capital Quarter)" userId="S::grace.lawson@wales.nhs.uk::88c6baf7-06f7-4e16-85cb-71260126bd16" providerId="AD" clId="Web-{0CE47795-B09B-869E-34ED-87512518EF63}" dt="2024-05-20T10:31:40.826" v="24"/>
          <ac:spMkLst>
            <pc:docMk/>
            <pc:sldMk cId="4110791166" sldId="271"/>
            <ac:spMk id="2" creationId="{EA877068-9C8D-F236-0EB7-FA71A3B9AC60}"/>
          </ac:spMkLst>
        </pc:spChg>
        <pc:picChg chg="add mod ord">
          <ac:chgData name="Grace Lawson (Public Health Wales - No. 2 Capital Quarter)" userId="S::grace.lawson@wales.nhs.uk::88c6baf7-06f7-4e16-85cb-71260126bd16" providerId="AD" clId="Web-{0CE47795-B09B-869E-34ED-87512518EF63}" dt="2024-05-20T10:31:40.826" v="24"/>
          <ac:picMkLst>
            <pc:docMk/>
            <pc:sldMk cId="4110791166" sldId="271"/>
            <ac:picMk id="7" creationId="{5975B4CB-85D1-9073-AF6F-32183EE6FB99}"/>
          </ac:picMkLst>
        </pc:picChg>
      </pc:sldChg>
    </pc:docChg>
  </pc:docChgLst>
  <pc:docChgLst>
    <pc:chgData name="Anthony Priest (Public Health Wales - No. 2 Capital Quarter)" userId="S::anthony.priest2@wales.nhs.uk::46692481-554a-429c-bc03-d4cca9c03c2b" providerId="AD" clId="Web-{12436F1D-3E9F-44B0-B116-4EEC54254DD3}"/>
    <pc:docChg chg="modSld">
      <pc:chgData name="Anthony Priest (Public Health Wales - No. 2 Capital Quarter)" userId="S::anthony.priest2@wales.nhs.uk::46692481-554a-429c-bc03-d4cca9c03c2b" providerId="AD" clId="Web-{12436F1D-3E9F-44B0-B116-4EEC54254DD3}" dt="2024-05-28T14:02:54.851" v="16" actId="20577"/>
      <pc:docMkLst>
        <pc:docMk/>
      </pc:docMkLst>
      <pc:sldChg chg="modSp">
        <pc:chgData name="Anthony Priest (Public Health Wales - No. 2 Capital Quarter)" userId="S::anthony.priest2@wales.nhs.uk::46692481-554a-429c-bc03-d4cca9c03c2b" providerId="AD" clId="Web-{12436F1D-3E9F-44B0-B116-4EEC54254DD3}" dt="2024-05-28T13:59:58.623" v="4" actId="1076"/>
        <pc:sldMkLst>
          <pc:docMk/>
          <pc:sldMk cId="3162465176" sldId="264"/>
        </pc:sldMkLst>
        <pc:spChg chg="mod">
          <ac:chgData name="Anthony Priest (Public Health Wales - No. 2 Capital Quarter)" userId="S::anthony.priest2@wales.nhs.uk::46692481-554a-429c-bc03-d4cca9c03c2b" providerId="AD" clId="Web-{12436F1D-3E9F-44B0-B116-4EEC54254DD3}" dt="2024-05-28T13:59:52.513" v="3" actId="1076"/>
          <ac:spMkLst>
            <pc:docMk/>
            <pc:sldMk cId="3162465176" sldId="264"/>
            <ac:spMk id="9" creationId="{CF37B3BE-257C-F641-ECE9-7A15AEFE360E}"/>
          </ac:spMkLst>
        </pc:spChg>
        <pc:spChg chg="mod">
          <ac:chgData name="Anthony Priest (Public Health Wales - No. 2 Capital Quarter)" userId="S::anthony.priest2@wales.nhs.uk::46692481-554a-429c-bc03-d4cca9c03c2b" providerId="AD" clId="Web-{12436F1D-3E9F-44B0-B116-4EEC54254DD3}" dt="2024-05-28T13:59:58.623" v="4" actId="1076"/>
          <ac:spMkLst>
            <pc:docMk/>
            <pc:sldMk cId="3162465176" sldId="264"/>
            <ac:spMk id="13" creationId="{91E3F490-077C-F923-029F-EAD2A710DA4F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12436F1D-3E9F-44B0-B116-4EEC54254DD3}" dt="2024-05-28T14:01:14.096" v="10" actId="1076"/>
        <pc:sldMkLst>
          <pc:docMk/>
          <pc:sldMk cId="3433048403" sldId="265"/>
        </pc:sldMkLst>
        <pc:spChg chg="mod">
          <ac:chgData name="Anthony Priest (Public Health Wales - No. 2 Capital Quarter)" userId="S::anthony.priest2@wales.nhs.uk::46692481-554a-429c-bc03-d4cca9c03c2b" providerId="AD" clId="Web-{12436F1D-3E9F-44B0-B116-4EEC54254DD3}" dt="2024-05-28T14:01:11.127" v="9" actId="1076"/>
          <ac:spMkLst>
            <pc:docMk/>
            <pc:sldMk cId="3433048403" sldId="265"/>
            <ac:spMk id="2" creationId="{7DA72764-3966-120F-2634-29CD1D266076}"/>
          </ac:spMkLst>
        </pc:spChg>
        <pc:spChg chg="mod">
          <ac:chgData name="Anthony Priest (Public Health Wales - No. 2 Capital Quarter)" userId="S::anthony.priest2@wales.nhs.uk::46692481-554a-429c-bc03-d4cca9c03c2b" providerId="AD" clId="Web-{12436F1D-3E9F-44B0-B116-4EEC54254DD3}" dt="2024-05-28T14:01:06.673" v="8" actId="1076"/>
          <ac:spMkLst>
            <pc:docMk/>
            <pc:sldMk cId="3433048403" sldId="265"/>
            <ac:spMk id="9" creationId="{CF37B3BE-257C-F641-ECE9-7A15AEFE360E}"/>
          </ac:spMkLst>
        </pc:spChg>
        <pc:spChg chg="mod">
          <ac:chgData name="Anthony Priest (Public Health Wales - No. 2 Capital Quarter)" userId="S::anthony.priest2@wales.nhs.uk::46692481-554a-429c-bc03-d4cca9c03c2b" providerId="AD" clId="Web-{12436F1D-3E9F-44B0-B116-4EEC54254DD3}" dt="2024-05-28T14:01:14.096" v="10" actId="1076"/>
          <ac:spMkLst>
            <pc:docMk/>
            <pc:sldMk cId="3433048403" sldId="265"/>
            <ac:spMk id="11" creationId="{576A490A-DC61-7E82-0FC2-D0CC1F8A5723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12436F1D-3E9F-44B0-B116-4EEC54254DD3}" dt="2024-05-28T14:02:54.851" v="16" actId="20577"/>
        <pc:sldMkLst>
          <pc:docMk/>
          <pc:sldMk cId="720350723" sldId="268"/>
        </pc:sldMkLst>
        <pc:spChg chg="mod">
          <ac:chgData name="Anthony Priest (Public Health Wales - No. 2 Capital Quarter)" userId="S::anthony.priest2@wales.nhs.uk::46692481-554a-429c-bc03-d4cca9c03c2b" providerId="AD" clId="Web-{12436F1D-3E9F-44B0-B116-4EEC54254DD3}" dt="2024-05-28T14:02:54.851" v="16" actId="20577"/>
          <ac:spMkLst>
            <pc:docMk/>
            <pc:sldMk cId="720350723" sldId="268"/>
            <ac:spMk id="13" creationId="{91E3F490-077C-F923-029F-EAD2A710DA4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5437" t="2543" r="5912" b="3059"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924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5897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4314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b="34365"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1979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5437" t="2543" r="5912" b="3059"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13170" b="50222"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11058" t="2107" r="2991" b="47971"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b="34365"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46354228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291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705" r:id="rId5"/>
    <p:sldLayoutId id="2147483666" r:id="rId6"/>
    <p:sldLayoutId id="2147483667" r:id="rId7"/>
    <p:sldLayoutId id="2147483668" r:id="rId8"/>
    <p:sldLayoutId id="2147483669" r:id="rId9"/>
    <p:sldLayoutId id="2147483704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702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cycleyourelectricals.org.uk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www.materialfocus.org.uk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ash.org.uk/uploads/Use-of-vapes-among-young-people-GB-2023-v2.pdf?v=1697209531" TargetMode="Externa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bitesize/topics/zhssgk7/articles/z7x6xbk#znkd96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terialfocus.org.uk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9FECE3-A7BC-645C-296E-25B886289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4405" y="2830413"/>
            <a:ext cx="5432425" cy="726622"/>
          </a:xfrm>
        </p:spPr>
        <p:txBody>
          <a:bodyPr/>
          <a:lstStyle/>
          <a:p>
            <a:r>
              <a:rPr lang="cy-GB" sz="360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Effaith Amgylcheddol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C2B117-9A09-6816-9116-65E6B96C02D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771900" y="0"/>
            <a:ext cx="8420100" cy="6858000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/>
        </p:nvSpPr>
        <p:spPr>
          <a:xfrm>
            <a:off x="335230" y="3556198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Fepio</a:t>
            </a:r>
            <a:endParaRPr lang="cy-GB" sz="2200" b="0" i="0" strike="noStrike" cap="none" spc="0" baseline="0" dirty="0">
              <a:solidFill>
                <a:srgbClr val="285087"/>
              </a:solidFill>
              <a:effectLst/>
              <a:latin typeface="Ubuntu"/>
              <a:ea typeface="Ubuntu"/>
              <a:cs typeface="Ubuntu"/>
            </a:endParaRPr>
          </a:p>
        </p:txBody>
      </p:sp>
      <p:pic>
        <p:nvPicPr>
          <p:cNvPr id="10" name="Picture Placeholder 9" descr="A swing on a chain&#10;&#10;Description automatically generated">
            <a:extLst>
              <a:ext uri="{FF2B5EF4-FFF2-40B4-BE49-F238E27FC236}">
                <a16:creationId xmlns:a16="http://schemas.microsoft.com/office/drawing/2014/main" id="{ADD01832-1EAA-7EB1-7677-9BEB37BF7D3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14021" b="14021"/>
          <a:stretch/>
        </p:blipFill>
        <p:spPr/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4365"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656" y="1052878"/>
            <a:ext cx="6792837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 dirty="0" err="1">
                <a:solidFill>
                  <a:srgbClr val="15518B"/>
                </a:solidFill>
                <a:effectLst/>
                <a:latin typeface="Ubuntu Bold"/>
                <a:ea typeface="Ubuntu Bold"/>
                <a:cs typeface="Ubuntu Bold"/>
              </a:rPr>
              <a:t>Fêps</a:t>
            </a:r>
            <a:r>
              <a:rPr lang="cy-GB" sz="2800" b="1" i="0" strike="noStrike" cap="none" spc="0" baseline="0" dirty="0">
                <a:solidFill>
                  <a:srgbClr val="15518B"/>
                </a:solidFill>
                <a:effectLst/>
                <a:latin typeface="Ubuntu Bold"/>
                <a:ea typeface="Ubuntu Bold"/>
                <a:cs typeface="Ubuntu Bold"/>
              </a:rPr>
              <a:t> Tafladwy</a:t>
            </a:r>
            <a:r>
              <a:rPr lang="cy-GB" sz="2800" b="1" i="0" strike="noStrike" cap="none" spc="0" baseline="0" dirty="0">
                <a:solidFill>
                  <a:srgbClr val="2F5597"/>
                </a:solidFill>
                <a:effectLst/>
                <a:latin typeface="Ubuntu Bold"/>
                <a:ea typeface="Ubuntu Bold"/>
                <a:cs typeface="Ubuntu Bold"/>
              </a:rPr>
              <a:t> 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829228" y="1903891"/>
            <a:ext cx="5484530" cy="16718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 wedi cael eu cynllunio i gael eu defnyddio unwaith ac yna eu taflu pan fydd yr e-hylif wedi dod i ben. Ni ellir ail-lenwi nac ailwefru’r </a:t>
            </a:r>
            <a:r>
              <a:rPr lang="cy-GB" sz="18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dyfeisiau hyn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 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sz="18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Mae'r cynhyrchion hyn yn cynnwys plastig, copr, rwber, a batri lithiwm sy’n </a:t>
            </a:r>
            <a:r>
              <a:rPr lang="cy-GB" sz="18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ddeunyddiau gwerthfawr a phrin.</a:t>
            </a:r>
            <a:endParaRPr lang="en-US" sz="1800" b="1" dirty="0">
              <a:solidFill>
                <a:srgbClr val="15518B"/>
              </a:solidFill>
              <a:latin typeface="Ubuntu"/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576A490A-DC61-7E82-0FC2-D0CC1F8A5723}"/>
              </a:ext>
            </a:extLst>
          </p:cNvPr>
          <p:cNvSpPr/>
          <p:nvPr/>
        </p:nvSpPr>
        <p:spPr>
          <a:xfrm>
            <a:off x="825512" y="4336459"/>
            <a:ext cx="5420835" cy="1557299"/>
          </a:xfrm>
          <a:prstGeom prst="roundRect">
            <a:avLst>
              <a:gd name="adj" fmla="val 1020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cy-GB" sz="1400" b="1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Gall  </a:t>
            </a:r>
            <a:r>
              <a:rPr lang="cy-GB" sz="1400" b="1" i="0" strike="noStrike" cap="none" spc="0" baseline="0" dirty="0" err="1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400" b="1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 tafladwy gael eu hailgylchu a dylid gwneud hynny. Fodd bynnag, am eu bod yn y categori Cyfarpar Trydanol ac Electronig Gwastraff (WEEE), gall hyn fod yn fwy cymhleth na gwastraff arferol y cartref. Mae hyn yn golygu bod mwy o fêps tafladwy yn cael eu taflu neu droi’n sbwriel.</a:t>
            </a:r>
            <a:endParaRPr lang="en-US" dirty="0"/>
          </a:p>
        </p:txBody>
      </p:sp>
      <p:pic>
        <p:nvPicPr>
          <p:cNvPr id="5" name="Picture Placeholder 6" descr="A cigarette next to a stone wall&#10;&#10;Description automatically generated">
            <a:extLst>
              <a:ext uri="{FF2B5EF4-FFF2-40B4-BE49-F238E27FC236}">
                <a16:creationId xmlns:a16="http://schemas.microsoft.com/office/drawing/2014/main" id="{7640CA57-7E9E-ADDB-4478-0700D79E6FE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l="-609" t="22192" r="608" b="5683"/>
          <a:stretch/>
        </p:blipFill>
        <p:spPr>
          <a:xfrm>
            <a:off x="6966815" y="1174543"/>
            <a:ext cx="4431688" cy="4791701"/>
          </a:xfrm>
        </p:spPr>
      </p:pic>
    </p:spTree>
    <p:extLst>
      <p:ext uri="{BB962C8B-B14F-4D97-AF65-F5344CB8AC3E}">
        <p14:creationId xmlns:p14="http://schemas.microsoft.com/office/powerpoint/2010/main" val="3162465176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4365"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656" y="830061"/>
            <a:ext cx="6792837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8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</a:t>
            </a:r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576A490A-DC61-7E82-0FC2-D0CC1F8A5723}"/>
              </a:ext>
            </a:extLst>
          </p:cNvPr>
          <p:cNvSpPr/>
          <p:nvPr/>
        </p:nvSpPr>
        <p:spPr>
          <a:xfrm>
            <a:off x="953042" y="5319453"/>
            <a:ext cx="6543391" cy="841806"/>
          </a:xfrm>
          <a:prstGeom prst="roundRect">
            <a:avLst>
              <a:gd name="adj" fmla="val 1020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cy-GB" sz="1400" b="1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Mae gwybodaeth am sut i ailgylchu </a:t>
            </a:r>
            <a:r>
              <a:rPr lang="cy-GB" sz="1400" b="1" i="0" strike="noStrike" cap="none" spc="0" baseline="0" dirty="0" err="1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400" b="1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 a gwastraff trydanol eraill yn ddiogel yn eich ardal chi ar gael ar y wefan </a:t>
            </a:r>
            <a:r>
              <a:rPr lang="cy-GB" sz="1400" b="1" i="0" strike="noStrike" cap="none" spc="0" baseline="0" dirty="0" err="1">
                <a:solidFill>
                  <a:srgbClr val="FFFF00"/>
                </a:solidFill>
                <a:effectLst/>
                <a:latin typeface="Ubuntu"/>
                <a:ea typeface="Ubuntu"/>
                <a:cs typeface="Ubuntu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Recycle</a:t>
            </a:r>
            <a:r>
              <a:rPr lang="cy-GB" sz="1400" b="1" i="0" strike="noStrike" cap="none" spc="0" baseline="0" dirty="0">
                <a:solidFill>
                  <a:srgbClr val="FFFF00"/>
                </a:solidFill>
                <a:effectLst/>
                <a:latin typeface="Ubuntu"/>
                <a:ea typeface="Ubuntu"/>
                <a:cs typeface="Ubuntu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sz="1400" b="1" i="0" strike="noStrike" cap="none" spc="0" baseline="0" dirty="0" err="1">
                <a:solidFill>
                  <a:srgbClr val="FFFF00"/>
                </a:solidFill>
                <a:effectLst/>
                <a:latin typeface="Ubuntu"/>
                <a:ea typeface="Ubuntu"/>
                <a:cs typeface="Ubuntu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Your</a:t>
            </a:r>
            <a:r>
              <a:rPr lang="cy-GB" sz="1400" b="1" i="0" strike="noStrike" cap="none" spc="0" baseline="0" dirty="0">
                <a:solidFill>
                  <a:srgbClr val="FFFF00"/>
                </a:solidFill>
                <a:effectLst/>
                <a:latin typeface="Ubuntu"/>
                <a:ea typeface="Ubuntu"/>
                <a:cs typeface="Ubuntu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sz="1400" b="1" i="0" strike="noStrike" cap="none" spc="0" baseline="0" dirty="0" err="1">
                <a:solidFill>
                  <a:srgbClr val="FFFF00"/>
                </a:solidFill>
                <a:effectLst/>
                <a:latin typeface="Ubuntu"/>
                <a:ea typeface="Ubuntu"/>
                <a:cs typeface="Ubuntu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Electricals</a:t>
            </a:r>
            <a:r>
              <a:rPr lang="cy-GB" sz="1400" b="1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.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A72764-3966-120F-2634-29CD1D266076}"/>
              </a:ext>
            </a:extLst>
          </p:cNvPr>
          <p:cNvSpPr txBox="1"/>
          <p:nvPr/>
        </p:nvSpPr>
        <p:spPr>
          <a:xfrm>
            <a:off x="832894" y="1705510"/>
            <a:ext cx="10472056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Ffeithiau am </a:t>
            </a:r>
            <a:r>
              <a:rPr lang="cy-GB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 a'r amgylchedd:</a:t>
            </a:r>
            <a:endParaRPr lang="en-US">
              <a:solidFill>
                <a:srgbClr val="15518B"/>
              </a:solidFill>
              <a:latin typeface="Ubuntu"/>
              <a:cs typeface="Calibri"/>
            </a:endParaRPr>
          </a:p>
          <a:p>
            <a:endParaRPr lang="en-US" dirty="0">
              <a:solidFill>
                <a:srgbClr val="15518B"/>
              </a:solidFill>
              <a:latin typeface="Ubuntu"/>
            </a:endParaRPr>
          </a:p>
          <a:p>
            <a:pPr marL="285750" indent="-285750">
              <a:buFont typeface="Arial"/>
              <a:buChar char="•"/>
            </a:pPr>
            <a:r>
              <a:rPr lang="cy-GB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Fe wnaeth gwaith ymchwil gan </a:t>
            </a: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  <a:hlinkClick r:id="rId4"/>
              </a:rPr>
              <a:t>Material Focus </a:t>
            </a: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ddarganfod bod 5 miliwn o fêps tafladwy yn cael eu taflu bob wythnos. Mae hynny'n ddigon i lenwi 22 cae pêl-droed! </a:t>
            </a:r>
            <a:endParaRPr lang="en-US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nifer y fêps tafladwy sy’n cael eu taflu wedi cynyddu bedair gwaith ers 2022</a:t>
            </a:r>
            <a:endParaRPr lang="en-US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fêps</a:t>
            </a: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 yn cynnwys rhannau a phlastig sy’n anodd eu hailgylchu ac sydd ddim yn dadelfennu</a:t>
            </a:r>
            <a:endParaRPr lang="en-US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fêps sy’n cael eu taflu yn creu</a:t>
            </a:r>
            <a:r>
              <a:rPr lang="cy-GB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cemegau peryglus sy’n llygru pridd a dŵr a all fod yn niweidiol i bobl, anifeiliaid a'r amgylchedd</a:t>
            </a:r>
            <a:endParaRPr lang="en-US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batris lithiwm sydd mewn fêps achosi tân pan gânt eu gwaredu yn anghywir</a:t>
            </a:r>
            <a:endParaRPr lang="en-US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fêps tafladwy yn creu llawer o sbwriel yn yr amgylchedd am na ellir eu hailddefnyddio na'u hailwefru</a:t>
            </a:r>
            <a:endParaRPr lang="en-US" dirty="0">
              <a:solidFill>
                <a:srgbClr val="15518B"/>
              </a:solidFill>
              <a:latin typeface="Ubuntu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3048403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656" y="909673"/>
            <a:ext cx="6792837" cy="669925"/>
          </a:xfrm>
        </p:spPr>
        <p:txBody>
          <a:bodyPr>
            <a:normAutofit/>
          </a:bodyPr>
          <a:lstStyle/>
          <a:p>
            <a:r>
              <a:rPr lang="cy-GB" sz="2400" dirty="0">
                <a:solidFill>
                  <a:srgbClr val="15518B"/>
                </a:solidFill>
                <a:latin typeface="Ubuntu Bold"/>
                <a:ea typeface="Ubuntu Bold"/>
                <a:cs typeface="Ubuntu Bold"/>
              </a:rPr>
              <a:t>Fê</a:t>
            </a:r>
            <a:r>
              <a:rPr lang="cy-GB" sz="2400" b="1" i="0" strike="noStrike" cap="none" spc="0" baseline="0" dirty="0">
                <a:solidFill>
                  <a:srgbClr val="15518B"/>
                </a:solidFill>
                <a:effectLst/>
                <a:latin typeface="Ubuntu Bold"/>
                <a:ea typeface="Ubuntu Bold"/>
                <a:cs typeface="Ubuntu Bold"/>
              </a:rPr>
              <a:t>ps tafladwy</a:t>
            </a:r>
            <a:r>
              <a:rPr lang="cy-GB" sz="2800" b="0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</a:rPr>
              <a:t> 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824489" y="1818999"/>
            <a:ext cx="4822316" cy="25971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Mae’r defnydd o ddyfeisiau a chynhyrchion fepio tafladwy wedi cynyddu'n sylweddol ymhlith pobl ifanc, ac mae 69% o’r rhai sy’n fepio ar hyn o bryd yn defnyddio fêps tafladwy yn 2023 o'i gymharu ag 8% yn 2021.</a:t>
            </a:r>
            <a:r>
              <a:rPr lang="cy-GB" sz="1800" b="0" i="0" strike="noStrike" cap="none" spc="0" baseline="0" dirty="0">
                <a:solidFill>
                  <a:srgbClr val="203864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800" b="0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</a:rPr>
              <a:t>(Ffynhonnell: </a:t>
            </a:r>
            <a:r>
              <a:rPr lang="cy-GB" sz="1800" b="0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  <a:hlinkClick r:id="rId2" history="0"/>
              </a:rPr>
              <a:t>Arolwg ASH - defnyddio e-sigaréts ymhlith pobl ifanc ym Mhrydain Fawr 2023</a:t>
            </a:r>
            <a:r>
              <a:rPr lang="cy-GB" sz="1800" b="0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</a:rPr>
              <a:t>) </a:t>
            </a:r>
            <a:endParaRPr lang="en-US" sz="1800" dirty="0">
              <a:solidFill>
                <a:schemeClr val="accent1">
                  <a:lumMod val="75000"/>
                </a:schemeClr>
              </a:solidFill>
              <a:ea typeface="Calibri" panose="020F0502020204030204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latin typeface="Ubuntu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Credir mai’r rheswm am hyn yw bod fêps tafladwy, a elwir hefyd yn </a:t>
            </a:r>
            <a:r>
              <a:rPr lang="cy-GB" sz="18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fêps 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untro, yn rhatach ac yn fwy tebygol o fod yn haws i bobl ifanc gael gafael arnyn nhw.</a:t>
            </a:r>
            <a:endParaRPr lang="en-US" sz="1800" dirty="0">
              <a:solidFill>
                <a:srgbClr val="15518B"/>
              </a:solidFill>
              <a:cs typeface="Calibri"/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</p:txBody>
      </p:sp>
      <p:pic>
        <p:nvPicPr>
          <p:cNvPr id="2" name="Picture 1" descr="A graph with numbers and text&#10;&#10;Description automatically generated">
            <a:extLst>
              <a:ext uri="{FF2B5EF4-FFF2-40B4-BE49-F238E27FC236}">
                <a16:creationId xmlns:a16="http://schemas.microsoft.com/office/drawing/2014/main" id="{936DD14E-E980-AE8B-9E44-090938711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0314" y="1590046"/>
            <a:ext cx="6191070" cy="436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92779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4365"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656" y="1046151"/>
            <a:ext cx="7169932" cy="669925"/>
          </a:xfrm>
        </p:spPr>
        <p:txBody>
          <a:bodyPr>
            <a:normAutofit fontScale="95000"/>
          </a:bodyPr>
          <a:lstStyle/>
          <a:p>
            <a:r>
              <a:rPr lang="cy-GB" sz="2600" b="1" i="0" strike="noStrike" cap="none" spc="0" baseline="0" dirty="0">
                <a:solidFill>
                  <a:srgbClr val="15518B"/>
                </a:solidFill>
                <a:effectLst/>
                <a:latin typeface="Ubuntu Bold"/>
                <a:ea typeface="Ubuntu Bold"/>
                <a:cs typeface="Ubuntu Bold"/>
              </a:rPr>
              <a:t>Fêps tafladwy – Camau gan y Llywodraeth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824489" y="2078008"/>
            <a:ext cx="10802957" cy="402432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Oherwydd yr effeithiau y mae fêps untro yn eu cael ar blant a phobl ifanc ac ar yr amgylchedd, mae Llywodraeth Cymru, a llywodraethau'r DU a'r Alban yn bwriadu cyflwyno deddfwriaeth i wahardd fêps tafladwy. </a:t>
            </a:r>
            <a:endParaRPr lang="en-US" dirty="0"/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sz="18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Bydd y ddeddfwriaeth yn berthnasol i gynhyrchion sy'n cynnwys nicotin a chynhyrchion sydd ddim yn cynnwys nicotin a dylai fod yn ei lle erbyn diwedd 2025.</a:t>
            </a:r>
            <a:endParaRPr lang="en-US" dirty="0">
              <a:ea typeface="Calibri" panose="020F0502020204030204"/>
              <a:cs typeface="Calibri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Cafwyd ymateb cadarnhaol iawn i ymgynghoriad y llywodraeth am wahardd </a:t>
            </a:r>
            <a:r>
              <a:rPr lang="cy-GB" sz="1800" dirty="0" err="1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fêps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tafladwy, ac roedd bron i 70% o rieni, athrawon, gweithwyr proffesiynol gofal iechyd a'r cyhoedd yn gyffredinol yn cefnogi</a:t>
            </a:r>
            <a:r>
              <a:rPr lang="cy-GB" sz="18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’r bwriad i g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yfyngu ar werthu a chyflenwi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tafladwy.</a:t>
            </a:r>
            <a:endParaRPr lang="en-US" sz="1800" dirty="0">
              <a:solidFill>
                <a:srgbClr val="15518B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2314539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4365"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2755" y="818732"/>
            <a:ext cx="6792837" cy="669925"/>
          </a:xfrm>
        </p:spPr>
        <p:txBody>
          <a:bodyPr>
            <a:normAutofit/>
          </a:bodyPr>
          <a:lstStyle/>
          <a:p>
            <a:r>
              <a:rPr lang="cy-GB" sz="2400" b="1" i="0" strike="noStrike" cap="none" spc="0" baseline="0" dirty="0">
                <a:solidFill>
                  <a:srgbClr val="15518B"/>
                </a:solidFill>
                <a:effectLst/>
                <a:latin typeface="Ubuntu Bold"/>
                <a:ea typeface="Ubuntu Bold"/>
                <a:cs typeface="Ubuntu Bold"/>
              </a:rPr>
              <a:t>Microblastigau 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532755" y="1594285"/>
            <a:ext cx="6309647" cy="43116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dyfeisiau fepio yn cynnwys metelau a phlastigau a all gymryd llawer o flynyddoedd i ddadelfennu.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hytrach na dadelfennu, mae plastig yn troi'n "</a:t>
            </a:r>
            <a:r>
              <a:rPr lang="cy-GB" sz="18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ficroblastigau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 sy'n parhau i lygru'r amgylchedd, ein bwyd a'n dŵr yfed.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Darnau bach o blastig sy'n llai na 0.5 cm yw microblastigau. Mae'r plastigau hyn yn dadelfennu’n araf ond nid ydynt yn dadelfennu'n llawn. </a:t>
            </a:r>
          </a:p>
          <a:p>
            <a:pPr marL="0" indent="0">
              <a:lnSpc>
                <a:spcPct val="100000"/>
              </a:lnSpc>
              <a:buNone/>
            </a:pPr>
            <a:endParaRPr lang="cy-GB" sz="1800" dirty="0">
              <a:solidFill>
                <a:srgbClr val="15518B"/>
              </a:solidFill>
              <a:latin typeface="Ubuntu"/>
              <a:ea typeface="Ubuntu"/>
              <a:cs typeface="Ubuntu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Dros amser, mae microblastigau yn </a:t>
            </a:r>
            <a:r>
              <a:rPr lang="cy-GB" sz="18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mynd 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ddigon bach </a:t>
            </a:r>
            <a:r>
              <a:rPr lang="cy-GB" sz="18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nes bod pethau byw yn gallu 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eu bwyta’n ddamweiniol. Maen nhw'n ‘</a:t>
            </a:r>
            <a:r>
              <a:rPr lang="cy-GB" sz="18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bioddwysáu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' mewn cadwyni bwyd am nad oes modd eu hysgarthu. Nid ydym yn deall eto beth yw effeithiau hyn*. </a:t>
            </a:r>
            <a:endParaRPr lang="en-US" sz="1800" dirty="0">
              <a:solidFill>
                <a:srgbClr val="15518B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3ABB7C-E4DF-16B7-D354-FA7D583D9400}"/>
              </a:ext>
            </a:extLst>
          </p:cNvPr>
          <p:cNvSpPr txBox="1"/>
          <p:nvPr/>
        </p:nvSpPr>
        <p:spPr>
          <a:xfrm>
            <a:off x="9040449" y="5578797"/>
            <a:ext cx="2778834" cy="10972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200" dirty="0">
              <a:solidFill>
                <a:srgbClr val="141414"/>
              </a:solidFill>
              <a:cs typeface="Calibri"/>
            </a:endParaRPr>
          </a:p>
          <a:p>
            <a:endParaRPr lang="en-US" dirty="0">
              <a:cs typeface="Calibri"/>
            </a:endParaRPr>
          </a:p>
          <a:p>
            <a:pPr algn="r"/>
            <a:r>
              <a:rPr lang="cy-GB" sz="1800" b="0" i="0" u="sng" strike="noStrike" cap="none" spc="0" baseline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Calibri" panose="020F0502020204030204"/>
                <a:cs typeface="Calibri"/>
                <a:hlinkClick r:id="rId3" history="0"/>
              </a:rPr>
              <a:t>*</a:t>
            </a:r>
            <a:r>
              <a:rPr lang="cy-GB" sz="18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 panose="020F0502020204030204"/>
                <a:cs typeface="Calibri"/>
                <a:hlinkClick r:id="rId3" history="0"/>
              </a:rPr>
              <a:t>Biogronni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 panose="020F0502020204030204"/>
                <a:cs typeface="Calibri"/>
                <a:hlinkClick r:id="rId3" history="0"/>
              </a:rPr>
              <a:t> - Bioleg CA3 - BBC </a:t>
            </a:r>
            <a:r>
              <a:rPr lang="cy-GB" sz="18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 panose="020F0502020204030204"/>
                <a:cs typeface="Calibri"/>
                <a:hlinkClick r:id="rId3" history="0"/>
              </a:rPr>
              <a:t>Bitesize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 panose="020F0502020204030204"/>
                <a:cs typeface="Calibri"/>
              </a:rPr>
              <a:t> </a:t>
            </a:r>
            <a:endParaRPr lang="en-US" dirty="0">
              <a:ea typeface="Calibri" panose="020F0502020204030204"/>
              <a:cs typeface="Calibri"/>
            </a:endParaRPr>
          </a:p>
        </p:txBody>
      </p:sp>
      <p:pic>
        <p:nvPicPr>
          <p:cNvPr id="5" name="Picture Placeholder 6" descr="A close up of a hand with colorful confetti on fingers&#10;&#10;Description automatically generated">
            <a:extLst>
              <a:ext uri="{FF2B5EF4-FFF2-40B4-BE49-F238E27FC236}">
                <a16:creationId xmlns:a16="http://schemas.microsoft.com/office/drawing/2014/main" id="{508058F5-C1F6-1B9D-E86C-44E2AC537BB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l="19222" r="19222"/>
          <a:stretch/>
        </p:blipFill>
        <p:spPr>
          <a:xfrm>
            <a:off x="7115298" y="1105168"/>
            <a:ext cx="4401994" cy="4806003"/>
          </a:xfrm>
        </p:spPr>
      </p:pic>
    </p:spTree>
    <p:extLst>
      <p:ext uri="{BB962C8B-B14F-4D97-AF65-F5344CB8AC3E}">
        <p14:creationId xmlns:p14="http://schemas.microsoft.com/office/powerpoint/2010/main" val="720350723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4365"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9805" y="698593"/>
            <a:ext cx="6792837" cy="669925"/>
          </a:xfrm>
        </p:spPr>
        <p:txBody>
          <a:bodyPr>
            <a:normAutofit/>
          </a:bodyPr>
          <a:lstStyle/>
          <a:p>
            <a:r>
              <a:rPr lang="cy-GB" sz="24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Lithiwm </a:t>
            </a:r>
            <a:endParaRPr lang="en-US">
              <a:solidFill>
                <a:srgbClr val="15518B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684968" y="1516319"/>
            <a:ext cx="6105732" cy="4998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Metel ysgafn, meddal gyda dwysedd isel yw lithiwm, a gellir dod o hyd iddo mewn llawer o fatris.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dyfeisiau fepio tafladwy yn cynnwys batris lithiwm, ac os cânt eu difrodi, gallant achosi tân pan gânt eu taflu gyda wastraff cyffredinol neu wastraff ailgylchu.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lithiwm hefyd yn fetel gwerthfawr iawn ond mae tunelli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ohono'n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cael ei daflu bob blwyddyn ac yn cyrraedd safleoedd tirlenwi neu losgyddion gwastraff.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  <a:hlinkClick r:id="rId3"/>
              </a:rPr>
              <a:t>Material Focus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amcangyfrif bod gwerth 5,000 o fatris ceir trydan o lithiwm mewn fêps sy’n cael ei daflu bob blwyddyn.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Gallai'r batris polymer lithiwm sy’n cael eu defnyddio mewn rhai o’r fêps mwyaf poblogaidd gael eu hailwefru 500 gwaith pe bai’r cynnyrch wedi cael ei gynllunio i ganiatáu iddo</a:t>
            </a:r>
            <a:r>
              <a:rPr lang="cy-GB" sz="18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gael ei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ailwefru.</a:t>
            </a:r>
            <a:endParaRPr lang="en-US" sz="1800" dirty="0">
              <a:solidFill>
                <a:srgbClr val="15518B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18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</p:txBody>
      </p:sp>
      <p:pic>
        <p:nvPicPr>
          <p:cNvPr id="2" name="Picture 1" descr="A close up of a log&#10;&#10;Description automatically generated">
            <a:extLst>
              <a:ext uri="{FF2B5EF4-FFF2-40B4-BE49-F238E27FC236}">
                <a16:creationId xmlns:a16="http://schemas.microsoft.com/office/drawing/2014/main" id="{87468A98-C293-FEEA-C0F7-FE843855A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0493" y="1958252"/>
            <a:ext cx="5284520" cy="267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93777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26878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Calibri" panose="020F05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Anthony Priest (Public Health Wales - No. 2 Capital Quarter)</DisplayName>
        <AccountId>13</AccountId>
        <AccountType/>
      </UserInfo>
      <UserInfo>
        <DisplayName>Leanne Small (Public Health Wales - No. 2 Capital Quarter)</DisplayName>
        <AccountId>12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A4E5191-6F36-4396-8611-FF1821EEC5F2}">
  <ds:schemaRefs>
    <ds:schemaRef ds:uri="bbd7921a-042b-4eb0-b7a0-a3fc5587e9ac"/>
    <ds:schemaRef ds:uri="d6550f9a-f14e-418b-a53a-e888529f43a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E4AA672-F7CB-4750-81C6-DFBD19F5FDFF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F03E4C7-135C-44BA-93A0-A908E1C81B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385</Words>
  <Application>Microsoft Office PowerPoint</Application>
  <PresentationFormat>Widescreen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</dc:title>
  <dc:creator>Glenys Llewelyn</dc:creator>
  <cp:lastModifiedBy>Canna</cp:lastModifiedBy>
  <cp:revision>69</cp:revision>
  <dcterms:created xsi:type="dcterms:W3CDTF">2023-12-18T10:18:35Z</dcterms:created>
  <dcterms:modified xsi:type="dcterms:W3CDTF">2024-05-28T15:36:46Z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