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4"/>
  </p:sldMasterIdLst>
  <p:notesMasterIdLst>
    <p:notesMasterId r:id="rId14"/>
  </p:notesMasterIdLst>
  <p:sldIdLst>
    <p:sldId id="256" r:id="rId5"/>
    <p:sldId id="257" r:id="rId6"/>
    <p:sldId id="268" r:id="rId7"/>
    <p:sldId id="269" r:id="rId8"/>
    <p:sldId id="270" r:id="rId9"/>
    <p:sldId id="271" r:id="rId10"/>
    <p:sldId id="272" r:id="rId11"/>
    <p:sldId id="267" r:id="rId12"/>
    <p:sldId id="264" r:id="rId13"/>
  </p:sldIdLst>
  <p:sldSz cx="12192000" cy="6858000"/>
  <p:notesSz cx="6858000" cy="9144000"/>
  <p:custDataLst>
    <p:tags r:id="rId1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76A0B2B-E484-B3E6-4D87-696A63D8C100}" name="Alexa Gainsbury (Public Health Wales - No. 2 Capital Quarter)" initials="AQ" userId="S::alexa.gainsbury@wales.nhs.uk::c5186529-ff50-472f-a883-baa2f4f2271c" providerId="AD"/>
  <p188:author id="{62A9892F-A510-6073-26EE-1DA906AAF76F}" name="Anthony Priest (Public Health Wales - No. 2 Capital Quarter)" initials="AQ" userId="S::anthony.priest2@wales.nhs.uk::46692481-554a-429c-bc03-d4cca9c03c2b" providerId="AD"/>
  <p188:author id="{9CEF4D41-7E19-87B1-FCC0-3FB9C95F00ED}" name="Grace Lawson (Public Health Wales - No. 2 Capital Quarter)" initials="GQ" userId="S::grace.lawson@wales.nhs.uk::88c6baf7-06f7-4e16-85cb-71260126bd16" providerId="AD"/>
  <p188:author id="{6587167B-AB0A-1FD3-96B8-990F783EA243}" name="Alexa Gainsbury (Public Health Wales - No. 2 Capital Quarter)" initials="" userId="S::Alexa.Gainsbury@wales.nhs.uk::c5186529-ff50-472f-a883-baa2f4f2271c" providerId="AD"/>
  <p188:author id="{5A994FA8-9F88-B734-D575-CD153A46D4F4}" name="Anthony Priest (Public Health Wales - No. 2 Capital Quarter)" initials="" userId="S::Anthony.Priest2@wales.nhs.uk::46692481-554a-429c-bc03-d4cca9c03c2b" providerId="AD"/>
  <p188:author id="{311702CD-2FE8-6362-4115-878685D0A7F7}" name="Leanne Small (Public Health Wales - No. 2 Capital Quarter)" initials="LQ" userId="S::leanne.small@wales.nhs.uk::d76cf426-005f-434f-ac47-a5eb582e600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51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02E17B1-6432-42A7-BFA9-5A5C96EDEC6D}" v="40" dt="2024-05-29T10:56:09.269"/>
    <p1510:client id="{C2A8CC1F-5CA4-B205-7179-8BFA09ACA89A}" v="102" dt="2024-05-29T09:17:02.09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17" autoAdjust="0"/>
  </p:normalViewPr>
  <p:slideViewPr>
    <p:cSldViewPr snapToGrid="0">
      <p:cViewPr varScale="1">
        <p:scale>
          <a:sx n="82" d="100"/>
          <a:sy n="82" d="100"/>
        </p:scale>
        <p:origin x="696" y="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Relationship Id="rId22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race Lawson (Public Health Wales - No. 2 Capital Quarter)" userId="S::grace.lawson@wales.nhs.uk::88c6baf7-06f7-4e16-85cb-71260126bd16" providerId="AD" clId="Web-{C2A8CC1F-5CA4-B205-7179-8BFA09ACA89A}"/>
    <pc:docChg chg="modSld">
      <pc:chgData name="Grace Lawson (Public Health Wales - No. 2 Capital Quarter)" userId="S::grace.lawson@wales.nhs.uk::88c6baf7-06f7-4e16-85cb-71260126bd16" providerId="AD" clId="Web-{C2A8CC1F-5CA4-B205-7179-8BFA09ACA89A}" dt="2024-05-29T09:17:01.808" v="73" actId="20577"/>
      <pc:docMkLst>
        <pc:docMk/>
      </pc:docMkLst>
      <pc:sldChg chg="modSp">
        <pc:chgData name="Grace Lawson (Public Health Wales - No. 2 Capital Quarter)" userId="S::grace.lawson@wales.nhs.uk::88c6baf7-06f7-4e16-85cb-71260126bd16" providerId="AD" clId="Web-{C2A8CC1F-5CA4-B205-7179-8BFA09ACA89A}" dt="2024-05-29T09:13:54.195" v="12" actId="1076"/>
        <pc:sldMkLst>
          <pc:docMk/>
          <pc:sldMk cId="1321067552" sldId="257"/>
        </pc:sldMkLst>
        <pc:spChg chg="mod">
          <ac:chgData name="Grace Lawson (Public Health Wales - No. 2 Capital Quarter)" userId="S::grace.lawson@wales.nhs.uk::88c6baf7-06f7-4e16-85cb-71260126bd16" providerId="AD" clId="Web-{C2A8CC1F-5CA4-B205-7179-8BFA09ACA89A}" dt="2024-05-29T09:13:49.163" v="11" actId="20577"/>
          <ac:spMkLst>
            <pc:docMk/>
            <pc:sldMk cId="1321067552" sldId="257"/>
            <ac:spMk id="9" creationId="{9B25BA11-FE42-989F-6610-6DC65211B677}"/>
          </ac:spMkLst>
        </pc:spChg>
        <pc:picChg chg="mod">
          <ac:chgData name="Grace Lawson (Public Health Wales - No. 2 Capital Quarter)" userId="S::grace.lawson@wales.nhs.uk::88c6baf7-06f7-4e16-85cb-71260126bd16" providerId="AD" clId="Web-{C2A8CC1F-5CA4-B205-7179-8BFA09ACA89A}" dt="2024-05-29T09:13:54.195" v="12" actId="1076"/>
          <ac:picMkLst>
            <pc:docMk/>
            <pc:sldMk cId="1321067552" sldId="257"/>
            <ac:picMk id="6" creationId="{46F3B209-A5D0-F84C-33DF-FE143FC66868}"/>
          </ac:picMkLst>
        </pc:picChg>
      </pc:sldChg>
      <pc:sldChg chg="delSp">
        <pc:chgData name="Grace Lawson (Public Health Wales - No. 2 Capital Quarter)" userId="S::grace.lawson@wales.nhs.uk::88c6baf7-06f7-4e16-85cb-71260126bd16" providerId="AD" clId="Web-{C2A8CC1F-5CA4-B205-7179-8BFA09ACA89A}" dt="2024-05-29T09:16:40.495" v="64"/>
        <pc:sldMkLst>
          <pc:docMk/>
          <pc:sldMk cId="3510792993" sldId="264"/>
        </pc:sldMkLst>
        <pc:spChg chg="del">
          <ac:chgData name="Grace Lawson (Public Health Wales - No. 2 Capital Quarter)" userId="S::grace.lawson@wales.nhs.uk::88c6baf7-06f7-4e16-85cb-71260126bd16" providerId="AD" clId="Web-{C2A8CC1F-5CA4-B205-7179-8BFA09ACA89A}" dt="2024-05-29T09:16:40.495" v="64"/>
          <ac:spMkLst>
            <pc:docMk/>
            <pc:sldMk cId="3510792993" sldId="264"/>
            <ac:spMk id="2" creationId="{11D2D455-6622-AF04-E4EC-DCDA16B8445D}"/>
          </ac:spMkLst>
        </pc:spChg>
      </pc:sldChg>
      <pc:sldChg chg="delSp">
        <pc:chgData name="Grace Lawson (Public Health Wales - No. 2 Capital Quarter)" userId="S::grace.lawson@wales.nhs.uk::88c6baf7-06f7-4e16-85cb-71260126bd16" providerId="AD" clId="Web-{C2A8CC1F-5CA4-B205-7179-8BFA09ACA89A}" dt="2024-05-29T09:13:28.429" v="6"/>
        <pc:sldMkLst>
          <pc:docMk/>
          <pc:sldMk cId="2710375475" sldId="267"/>
        </pc:sldMkLst>
        <pc:spChg chg="del">
          <ac:chgData name="Grace Lawson (Public Health Wales - No. 2 Capital Quarter)" userId="S::grace.lawson@wales.nhs.uk::88c6baf7-06f7-4e16-85cb-71260126bd16" providerId="AD" clId="Web-{C2A8CC1F-5CA4-B205-7179-8BFA09ACA89A}" dt="2024-05-29T09:13:28.429" v="6"/>
          <ac:spMkLst>
            <pc:docMk/>
            <pc:sldMk cId="2710375475" sldId="267"/>
            <ac:spMk id="4" creationId="{24743FA0-1B69-4696-5252-859CC874F618}"/>
          </ac:spMkLst>
        </pc:spChg>
      </pc:sldChg>
      <pc:sldChg chg="modSp">
        <pc:chgData name="Grace Lawson (Public Health Wales - No. 2 Capital Quarter)" userId="S::grace.lawson@wales.nhs.uk::88c6baf7-06f7-4e16-85cb-71260126bd16" providerId="AD" clId="Web-{C2A8CC1F-5CA4-B205-7179-8BFA09ACA89A}" dt="2024-05-29T09:14:13.242" v="22" actId="1076"/>
        <pc:sldMkLst>
          <pc:docMk/>
          <pc:sldMk cId="711344013" sldId="268"/>
        </pc:sldMkLst>
        <pc:spChg chg="mod">
          <ac:chgData name="Grace Lawson (Public Health Wales - No. 2 Capital Quarter)" userId="S::grace.lawson@wales.nhs.uk::88c6baf7-06f7-4e16-85cb-71260126bd16" providerId="AD" clId="Web-{C2A8CC1F-5CA4-B205-7179-8BFA09ACA89A}" dt="2024-05-29T09:14:06.461" v="20" actId="20577"/>
          <ac:spMkLst>
            <pc:docMk/>
            <pc:sldMk cId="711344013" sldId="268"/>
            <ac:spMk id="10" creationId="{3E2602DF-5B0A-F734-EFCC-6FD927E3BBB6}"/>
          </ac:spMkLst>
        </pc:spChg>
        <pc:picChg chg="mod">
          <ac:chgData name="Grace Lawson (Public Health Wales - No. 2 Capital Quarter)" userId="S::grace.lawson@wales.nhs.uk::88c6baf7-06f7-4e16-85cb-71260126bd16" providerId="AD" clId="Web-{C2A8CC1F-5CA4-B205-7179-8BFA09ACA89A}" dt="2024-05-29T09:14:13.242" v="22" actId="1076"/>
          <ac:picMkLst>
            <pc:docMk/>
            <pc:sldMk cId="711344013" sldId="268"/>
            <ac:picMk id="6" creationId="{139A1312-E522-669D-F3AD-3FE7AF34D3BA}"/>
          </ac:picMkLst>
        </pc:picChg>
      </pc:sldChg>
      <pc:sldChg chg="delSp modSp">
        <pc:chgData name="Grace Lawson (Public Health Wales - No. 2 Capital Quarter)" userId="S::grace.lawson@wales.nhs.uk::88c6baf7-06f7-4e16-85cb-71260126bd16" providerId="AD" clId="Web-{C2A8CC1F-5CA4-B205-7179-8BFA09ACA89A}" dt="2024-05-29T09:14:34.914" v="30" actId="1076"/>
        <pc:sldMkLst>
          <pc:docMk/>
          <pc:sldMk cId="28267804" sldId="269"/>
        </pc:sldMkLst>
        <pc:spChg chg="del">
          <ac:chgData name="Grace Lawson (Public Health Wales - No. 2 Capital Quarter)" userId="S::grace.lawson@wales.nhs.uk::88c6baf7-06f7-4e16-85cb-71260126bd16" providerId="AD" clId="Web-{C2A8CC1F-5CA4-B205-7179-8BFA09ACA89A}" dt="2024-05-29T09:14:28.946" v="28"/>
          <ac:spMkLst>
            <pc:docMk/>
            <pc:sldMk cId="28267804" sldId="269"/>
            <ac:spMk id="4" creationId="{7C3FDF75-2ECC-CBAD-D3D0-EACD294E568B}"/>
          </ac:spMkLst>
        </pc:spChg>
        <pc:spChg chg="mod">
          <ac:chgData name="Grace Lawson (Public Health Wales - No. 2 Capital Quarter)" userId="S::grace.lawson@wales.nhs.uk::88c6baf7-06f7-4e16-85cb-71260126bd16" providerId="AD" clId="Web-{C2A8CC1F-5CA4-B205-7179-8BFA09ACA89A}" dt="2024-05-29T09:14:27.727" v="27" actId="20577"/>
          <ac:spMkLst>
            <pc:docMk/>
            <pc:sldMk cId="28267804" sldId="269"/>
            <ac:spMk id="5" creationId="{0B4AA38C-0E6F-28B3-C914-C4DF8AAE963D}"/>
          </ac:spMkLst>
        </pc:spChg>
        <pc:picChg chg="mod">
          <ac:chgData name="Grace Lawson (Public Health Wales - No. 2 Capital Quarter)" userId="S::grace.lawson@wales.nhs.uk::88c6baf7-06f7-4e16-85cb-71260126bd16" providerId="AD" clId="Web-{C2A8CC1F-5CA4-B205-7179-8BFA09ACA89A}" dt="2024-05-29T09:14:34.914" v="30" actId="1076"/>
          <ac:picMkLst>
            <pc:docMk/>
            <pc:sldMk cId="28267804" sldId="269"/>
            <ac:picMk id="7" creationId="{32CC10F5-03C7-8FD8-E3E3-05D831DAA7AF}"/>
          </ac:picMkLst>
        </pc:picChg>
      </pc:sldChg>
      <pc:sldChg chg="addSp modSp">
        <pc:chgData name="Grace Lawson (Public Health Wales - No. 2 Capital Quarter)" userId="S::grace.lawson@wales.nhs.uk::88c6baf7-06f7-4e16-85cb-71260126bd16" providerId="AD" clId="Web-{C2A8CC1F-5CA4-B205-7179-8BFA09ACA89A}" dt="2024-05-29T09:17:01.808" v="73" actId="20577"/>
        <pc:sldMkLst>
          <pc:docMk/>
          <pc:sldMk cId="3284481167" sldId="270"/>
        </pc:sldMkLst>
        <pc:spChg chg="mod">
          <ac:chgData name="Grace Lawson (Public Health Wales - No. 2 Capital Quarter)" userId="S::grace.lawson@wales.nhs.uk::88c6baf7-06f7-4e16-85cb-71260126bd16" providerId="AD" clId="Web-{C2A8CC1F-5CA4-B205-7179-8BFA09ACA89A}" dt="2024-05-29T09:14:49.212" v="34" actId="20577"/>
          <ac:spMkLst>
            <pc:docMk/>
            <pc:sldMk cId="3284481167" sldId="270"/>
            <ac:spMk id="4" creationId="{156D9D1D-2F68-8729-872D-B7F4902D9C94}"/>
          </ac:spMkLst>
        </pc:spChg>
        <pc:spChg chg="add mod">
          <ac:chgData name="Grace Lawson (Public Health Wales - No. 2 Capital Quarter)" userId="S::grace.lawson@wales.nhs.uk::88c6baf7-06f7-4e16-85cb-71260126bd16" providerId="AD" clId="Web-{C2A8CC1F-5CA4-B205-7179-8BFA09ACA89A}" dt="2024-05-29T09:17:01.808" v="73" actId="20577"/>
          <ac:spMkLst>
            <pc:docMk/>
            <pc:sldMk cId="3284481167" sldId="270"/>
            <ac:spMk id="5" creationId="{7732FA0D-DDA2-1D7C-261D-47CB0118860A}"/>
          </ac:spMkLst>
        </pc:spChg>
      </pc:sldChg>
      <pc:sldChg chg="modSp">
        <pc:chgData name="Grace Lawson (Public Health Wales - No. 2 Capital Quarter)" userId="S::grace.lawson@wales.nhs.uk::88c6baf7-06f7-4e16-85cb-71260126bd16" providerId="AD" clId="Web-{C2A8CC1F-5CA4-B205-7179-8BFA09ACA89A}" dt="2024-05-29T09:15:42.900" v="58" actId="14100"/>
        <pc:sldMkLst>
          <pc:docMk/>
          <pc:sldMk cId="1398934072" sldId="271"/>
        </pc:sldMkLst>
        <pc:spChg chg="mod">
          <ac:chgData name="Grace Lawson (Public Health Wales - No. 2 Capital Quarter)" userId="S::grace.lawson@wales.nhs.uk::88c6baf7-06f7-4e16-85cb-71260126bd16" providerId="AD" clId="Web-{C2A8CC1F-5CA4-B205-7179-8BFA09ACA89A}" dt="2024-05-29T09:15:40.431" v="57" actId="14100"/>
          <ac:spMkLst>
            <pc:docMk/>
            <pc:sldMk cId="1398934072" sldId="271"/>
            <ac:spMk id="4" creationId="{DBC51EA5-998D-7780-E618-8AB770B79975}"/>
          </ac:spMkLst>
        </pc:spChg>
        <pc:spChg chg="mod">
          <ac:chgData name="Grace Lawson (Public Health Wales - No. 2 Capital Quarter)" userId="S::grace.lawson@wales.nhs.uk::88c6baf7-06f7-4e16-85cb-71260126bd16" providerId="AD" clId="Web-{C2A8CC1F-5CA4-B205-7179-8BFA09ACA89A}" dt="2024-05-29T09:15:42.900" v="58" actId="14100"/>
          <ac:spMkLst>
            <pc:docMk/>
            <pc:sldMk cId="1398934072" sldId="271"/>
            <ac:spMk id="113" creationId="{A6AD1185-7D4E-51E6-F5C4-172FFD5AB20B}"/>
          </ac:spMkLst>
        </pc:spChg>
      </pc:sldChg>
      <pc:sldChg chg="addSp delSp modSp">
        <pc:chgData name="Grace Lawson (Public Health Wales - No. 2 Capital Quarter)" userId="S::grace.lawson@wales.nhs.uk::88c6baf7-06f7-4e16-85cb-71260126bd16" providerId="AD" clId="Web-{C2A8CC1F-5CA4-B205-7179-8BFA09ACA89A}" dt="2024-05-29T09:16:26.323" v="63"/>
        <pc:sldMkLst>
          <pc:docMk/>
          <pc:sldMk cId="3428860751" sldId="272"/>
        </pc:sldMkLst>
        <pc:picChg chg="add mod modCrop">
          <ac:chgData name="Grace Lawson (Public Health Wales - No. 2 Capital Quarter)" userId="S::grace.lawson@wales.nhs.uk::88c6baf7-06f7-4e16-85cb-71260126bd16" providerId="AD" clId="Web-{C2A8CC1F-5CA4-B205-7179-8BFA09ACA89A}" dt="2024-05-29T09:16:26.323" v="63"/>
          <ac:picMkLst>
            <pc:docMk/>
            <pc:sldMk cId="3428860751" sldId="272"/>
            <ac:picMk id="2" creationId="{BD02CEB0-EBF9-380E-7B8E-BF7F08F01CF7}"/>
          </ac:picMkLst>
        </pc:picChg>
        <pc:picChg chg="del mod">
          <ac:chgData name="Grace Lawson (Public Health Wales - No. 2 Capital Quarter)" userId="S::grace.lawson@wales.nhs.uk::88c6baf7-06f7-4e16-85cb-71260126bd16" providerId="AD" clId="Web-{C2A8CC1F-5CA4-B205-7179-8BFA09ACA89A}" dt="2024-05-29T09:15:53.838" v="60"/>
          <ac:picMkLst>
            <pc:docMk/>
            <pc:sldMk cId="3428860751" sldId="272"/>
            <ac:picMk id="6" creationId="{EB03F3B4-40AE-3583-FF52-15CC9CD3C28C}"/>
          </ac:picMkLst>
        </pc:picChg>
      </pc:sldChg>
    </pc:docChg>
  </pc:docChgLst>
  <pc:docChgLst>
    <pc:chgData name="Anthony Priest (Public Health Wales - No. 2 Capital Quarter)" userId="S::anthony.priest2@wales.nhs.uk::46692481-554a-429c-bc03-d4cca9c03c2b" providerId="AD" clId="Web-{302E17B1-6432-42A7-BFA9-5A5C96EDEC6D}"/>
    <pc:docChg chg="modSld">
      <pc:chgData name="Anthony Priest (Public Health Wales - No. 2 Capital Quarter)" userId="S::anthony.priest2@wales.nhs.uk::46692481-554a-429c-bc03-d4cca9c03c2b" providerId="AD" clId="Web-{302E17B1-6432-42A7-BFA9-5A5C96EDEC6D}" dt="2024-05-29T10:56:09.269" v="30" actId="1076"/>
      <pc:docMkLst>
        <pc:docMk/>
      </pc:docMkLst>
      <pc:sldChg chg="modSp">
        <pc:chgData name="Anthony Priest (Public Health Wales - No. 2 Capital Quarter)" userId="S::anthony.priest2@wales.nhs.uk::46692481-554a-429c-bc03-d4cca9c03c2b" providerId="AD" clId="Web-{302E17B1-6432-42A7-BFA9-5A5C96EDEC6D}" dt="2024-05-29T10:53:15.922" v="4" actId="1076"/>
        <pc:sldMkLst>
          <pc:docMk/>
          <pc:sldMk cId="711344013" sldId="268"/>
        </pc:sldMkLst>
        <pc:spChg chg="mod">
          <ac:chgData name="Anthony Priest (Public Health Wales - No. 2 Capital Quarter)" userId="S::anthony.priest2@wales.nhs.uk::46692481-554a-429c-bc03-d4cca9c03c2b" providerId="AD" clId="Web-{302E17B1-6432-42A7-BFA9-5A5C96EDEC6D}" dt="2024-05-29T10:53:07.781" v="3" actId="14100"/>
          <ac:spMkLst>
            <pc:docMk/>
            <pc:sldMk cId="711344013" sldId="268"/>
            <ac:spMk id="10" creationId="{3E2602DF-5B0A-F734-EFCC-6FD927E3BBB6}"/>
          </ac:spMkLst>
        </pc:spChg>
        <pc:spChg chg="mod">
          <ac:chgData name="Anthony Priest (Public Health Wales - No. 2 Capital Quarter)" userId="S::anthony.priest2@wales.nhs.uk::46692481-554a-429c-bc03-d4cca9c03c2b" providerId="AD" clId="Web-{302E17B1-6432-42A7-BFA9-5A5C96EDEC6D}" dt="2024-05-29T10:53:15.922" v="4" actId="1076"/>
          <ac:spMkLst>
            <pc:docMk/>
            <pc:sldMk cId="711344013" sldId="268"/>
            <ac:spMk id="14" creationId="{41129609-6145-EF97-4929-9A695A37B2E3}"/>
          </ac:spMkLst>
        </pc:spChg>
        <pc:picChg chg="mod">
          <ac:chgData name="Anthony Priest (Public Health Wales - No. 2 Capital Quarter)" userId="S::anthony.priest2@wales.nhs.uk::46692481-554a-429c-bc03-d4cca9c03c2b" providerId="AD" clId="Web-{302E17B1-6432-42A7-BFA9-5A5C96EDEC6D}" dt="2024-05-29T10:53:04.875" v="2" actId="1076"/>
          <ac:picMkLst>
            <pc:docMk/>
            <pc:sldMk cId="711344013" sldId="268"/>
            <ac:picMk id="6" creationId="{139A1312-E522-669D-F3AD-3FE7AF34D3BA}"/>
          </ac:picMkLst>
        </pc:picChg>
      </pc:sldChg>
      <pc:sldChg chg="modSp">
        <pc:chgData name="Anthony Priest (Public Health Wales - No. 2 Capital Quarter)" userId="S::anthony.priest2@wales.nhs.uk::46692481-554a-429c-bc03-d4cca9c03c2b" providerId="AD" clId="Web-{302E17B1-6432-42A7-BFA9-5A5C96EDEC6D}" dt="2024-05-29T10:53:38.422" v="7" actId="1076"/>
        <pc:sldMkLst>
          <pc:docMk/>
          <pc:sldMk cId="28267804" sldId="269"/>
        </pc:sldMkLst>
        <pc:spChg chg="mod">
          <ac:chgData name="Anthony Priest (Public Health Wales - No. 2 Capital Quarter)" userId="S::anthony.priest2@wales.nhs.uk::46692481-554a-429c-bc03-d4cca9c03c2b" providerId="AD" clId="Web-{302E17B1-6432-42A7-BFA9-5A5C96EDEC6D}" dt="2024-05-29T10:53:33.078" v="5" actId="14100"/>
          <ac:spMkLst>
            <pc:docMk/>
            <pc:sldMk cId="28267804" sldId="269"/>
            <ac:spMk id="5" creationId="{0B4AA38C-0E6F-28B3-C914-C4DF8AAE963D}"/>
          </ac:spMkLst>
        </pc:spChg>
        <pc:picChg chg="mod">
          <ac:chgData name="Anthony Priest (Public Health Wales - No. 2 Capital Quarter)" userId="S::anthony.priest2@wales.nhs.uk::46692481-554a-429c-bc03-d4cca9c03c2b" providerId="AD" clId="Web-{302E17B1-6432-42A7-BFA9-5A5C96EDEC6D}" dt="2024-05-29T10:53:38.422" v="7" actId="1076"/>
          <ac:picMkLst>
            <pc:docMk/>
            <pc:sldMk cId="28267804" sldId="269"/>
            <ac:picMk id="7" creationId="{32CC10F5-03C7-8FD8-E3E3-05D831DAA7AF}"/>
          </ac:picMkLst>
        </pc:picChg>
      </pc:sldChg>
      <pc:sldChg chg="delSp modSp">
        <pc:chgData name="Anthony Priest (Public Health Wales - No. 2 Capital Quarter)" userId="S::anthony.priest2@wales.nhs.uk::46692481-554a-429c-bc03-d4cca9c03c2b" providerId="AD" clId="Web-{302E17B1-6432-42A7-BFA9-5A5C96EDEC6D}" dt="2024-05-29T10:55:45.269" v="29" actId="1076"/>
        <pc:sldMkLst>
          <pc:docMk/>
          <pc:sldMk cId="3284481167" sldId="270"/>
        </pc:sldMkLst>
        <pc:spChg chg="del mod">
          <ac:chgData name="Anthony Priest (Public Health Wales - No. 2 Capital Quarter)" userId="S::anthony.priest2@wales.nhs.uk::46692481-554a-429c-bc03-d4cca9c03c2b" providerId="AD" clId="Web-{302E17B1-6432-42A7-BFA9-5A5C96EDEC6D}" dt="2024-05-29T10:55:06.080" v="20"/>
          <ac:spMkLst>
            <pc:docMk/>
            <pc:sldMk cId="3284481167" sldId="270"/>
            <ac:spMk id="3" creationId="{E90FC19B-0F87-6ADF-0D8D-98B48159BDDD}"/>
          </ac:spMkLst>
        </pc:spChg>
        <pc:spChg chg="mod">
          <ac:chgData name="Anthony Priest (Public Health Wales - No. 2 Capital Quarter)" userId="S::anthony.priest2@wales.nhs.uk::46692481-554a-429c-bc03-d4cca9c03c2b" providerId="AD" clId="Web-{302E17B1-6432-42A7-BFA9-5A5C96EDEC6D}" dt="2024-05-29T10:55:45.269" v="29" actId="1076"/>
          <ac:spMkLst>
            <pc:docMk/>
            <pc:sldMk cId="3284481167" sldId="270"/>
            <ac:spMk id="5" creationId="{7732FA0D-DDA2-1D7C-261D-47CB0118860A}"/>
          </ac:spMkLst>
        </pc:spChg>
        <pc:picChg chg="mod">
          <ac:chgData name="Anthony Priest (Public Health Wales - No. 2 Capital Quarter)" userId="S::anthony.priest2@wales.nhs.uk::46692481-554a-429c-bc03-d4cca9c03c2b" providerId="AD" clId="Web-{302E17B1-6432-42A7-BFA9-5A5C96EDEC6D}" dt="2024-05-29T10:55:14.596" v="22" actId="1076"/>
          <ac:picMkLst>
            <pc:docMk/>
            <pc:sldMk cId="3284481167" sldId="270"/>
            <ac:picMk id="1026" creationId="{BCCD6475-E890-0A58-03EF-08ABD7BC5817}"/>
          </ac:picMkLst>
        </pc:picChg>
      </pc:sldChg>
      <pc:sldChg chg="modSp">
        <pc:chgData name="Anthony Priest (Public Health Wales - No. 2 Capital Quarter)" userId="S::anthony.priest2@wales.nhs.uk::46692481-554a-429c-bc03-d4cca9c03c2b" providerId="AD" clId="Web-{302E17B1-6432-42A7-BFA9-5A5C96EDEC6D}" dt="2024-05-29T10:56:09.269" v="30" actId="1076"/>
        <pc:sldMkLst>
          <pc:docMk/>
          <pc:sldMk cId="3428860751" sldId="272"/>
        </pc:sldMkLst>
        <pc:spChg chg="mod">
          <ac:chgData name="Anthony Priest (Public Health Wales - No. 2 Capital Quarter)" userId="S::anthony.priest2@wales.nhs.uk::46692481-554a-429c-bc03-d4cca9c03c2b" providerId="AD" clId="Web-{302E17B1-6432-42A7-BFA9-5A5C96EDEC6D}" dt="2024-05-29T10:56:09.269" v="30" actId="1076"/>
          <ac:spMkLst>
            <pc:docMk/>
            <pc:sldMk cId="3428860751" sldId="272"/>
            <ac:spMk id="4" creationId="{2D3683C4-2FF2-B890-B663-86BE4A86D262}"/>
          </ac:spMkLst>
        </pc:spChg>
      </pc:sldChg>
    </pc:docChg>
  </pc:docChgLst>
  <pc:docChgLst>
    <pc:chgData name="Grace Lawson (Public Health Wales - No. 2 Capital Quarter)" userId="S::grace.lawson@wales.nhs.uk::88c6baf7-06f7-4e16-85cb-71260126bd16" providerId="AD" clId="Web-{5C26A584-9065-F3D9-75F2-7D704D096F5B}"/>
    <pc:docChg chg="modSld">
      <pc:chgData name="Grace Lawson (Public Health Wales - No. 2 Capital Quarter)" userId="S::grace.lawson@wales.nhs.uk::88c6baf7-06f7-4e16-85cb-71260126bd16" providerId="AD" clId="Web-{5C26A584-9065-F3D9-75F2-7D704D096F5B}" dt="2024-05-20T10:54:34.037" v="22" actId="14100"/>
      <pc:docMkLst>
        <pc:docMk/>
      </pc:docMkLst>
      <pc:sldChg chg="addSp delSp modSp">
        <pc:chgData name="Grace Lawson (Public Health Wales - No. 2 Capital Quarter)" userId="S::grace.lawson@wales.nhs.uk::88c6baf7-06f7-4e16-85cb-71260126bd16" providerId="AD" clId="Web-{5C26A584-9065-F3D9-75F2-7D704D096F5B}" dt="2024-05-20T10:50:48.905" v="2"/>
        <pc:sldMkLst>
          <pc:docMk/>
          <pc:sldMk cId="2926879243" sldId="256"/>
        </pc:sldMkLst>
        <pc:spChg chg="del">
          <ac:chgData name="Grace Lawson (Public Health Wales - No. 2 Capital Quarter)" userId="S::grace.lawson@wales.nhs.uk::88c6baf7-06f7-4e16-85cb-71260126bd16" providerId="AD" clId="Web-{5C26A584-9065-F3D9-75F2-7D704D096F5B}" dt="2024-05-20T10:50:48.905" v="2"/>
          <ac:spMkLst>
            <pc:docMk/>
            <pc:sldMk cId="2926879243" sldId="256"/>
            <ac:spMk id="4" creationId="{8B0052B1-8A32-DF36-8B4E-EEC6FE42B43D}"/>
          </ac:spMkLst>
        </pc:spChg>
        <pc:spChg chg="add del mod">
          <ac:chgData name="Grace Lawson (Public Health Wales - No. 2 Capital Quarter)" userId="S::grace.lawson@wales.nhs.uk::88c6baf7-06f7-4e16-85cb-71260126bd16" providerId="AD" clId="Web-{5C26A584-9065-F3D9-75F2-7D704D096F5B}" dt="2024-05-20T10:50:42.342" v="1"/>
          <ac:spMkLst>
            <pc:docMk/>
            <pc:sldMk cId="2926879243" sldId="256"/>
            <ac:spMk id="6" creationId="{ABC9F747-88DD-BE00-0066-16D121385A26}"/>
          </ac:spMkLst>
        </pc:spChg>
        <pc:picChg chg="add mod ord">
          <ac:chgData name="Grace Lawson (Public Health Wales - No. 2 Capital Quarter)" userId="S::grace.lawson@wales.nhs.uk::88c6baf7-06f7-4e16-85cb-71260126bd16" providerId="AD" clId="Web-{5C26A584-9065-F3D9-75F2-7D704D096F5B}" dt="2024-05-20T10:50:42.342" v="1"/>
          <ac:picMkLst>
            <pc:docMk/>
            <pc:sldMk cId="2926879243" sldId="256"/>
            <ac:picMk id="7" creationId="{4872B646-68D0-D252-6C65-50D347D11C63}"/>
          </ac:picMkLst>
        </pc:picChg>
        <pc:picChg chg="del">
          <ac:chgData name="Grace Lawson (Public Health Wales - No. 2 Capital Quarter)" userId="S::grace.lawson@wales.nhs.uk::88c6baf7-06f7-4e16-85cb-71260126bd16" providerId="AD" clId="Web-{5C26A584-9065-F3D9-75F2-7D704D096F5B}" dt="2024-05-20T10:50:20.997" v="0"/>
          <ac:picMkLst>
            <pc:docMk/>
            <pc:sldMk cId="2926879243" sldId="256"/>
            <ac:picMk id="9" creationId="{B4430ACC-4881-AE4C-AF73-312552B3537C}"/>
          </ac:picMkLst>
        </pc:picChg>
      </pc:sldChg>
      <pc:sldChg chg="addSp delSp modSp">
        <pc:chgData name="Grace Lawson (Public Health Wales - No. 2 Capital Quarter)" userId="S::grace.lawson@wales.nhs.uk::88c6baf7-06f7-4e16-85cb-71260126bd16" providerId="AD" clId="Web-{5C26A584-9065-F3D9-75F2-7D704D096F5B}" dt="2024-05-20T10:52:06.657" v="11" actId="1076"/>
        <pc:sldMkLst>
          <pc:docMk/>
          <pc:sldMk cId="1321067552" sldId="257"/>
        </pc:sldMkLst>
        <pc:spChg chg="del">
          <ac:chgData name="Grace Lawson (Public Health Wales - No. 2 Capital Quarter)" userId="S::grace.lawson@wales.nhs.uk::88c6baf7-06f7-4e16-85cb-71260126bd16" providerId="AD" clId="Web-{5C26A584-9065-F3D9-75F2-7D704D096F5B}" dt="2024-05-20T10:51:53.875" v="7"/>
          <ac:spMkLst>
            <pc:docMk/>
            <pc:sldMk cId="1321067552" sldId="257"/>
            <ac:spMk id="3" creationId="{E90FC19B-0F87-6ADF-0D8D-98B48159BDDD}"/>
          </ac:spMkLst>
        </pc:spChg>
        <pc:spChg chg="add del mod">
          <ac:chgData name="Grace Lawson (Public Health Wales - No. 2 Capital Quarter)" userId="S::grace.lawson@wales.nhs.uk::88c6baf7-06f7-4e16-85cb-71260126bd16" providerId="AD" clId="Web-{5C26A584-9065-F3D9-75F2-7D704D096F5B}" dt="2024-05-20T10:51:29.343" v="4"/>
          <ac:spMkLst>
            <pc:docMk/>
            <pc:sldMk cId="1321067552" sldId="257"/>
            <ac:spMk id="5" creationId="{F649C650-948C-4EF7-5995-ADA6C3E708E1}"/>
          </ac:spMkLst>
        </pc:spChg>
        <pc:picChg chg="add mod ord modCrop">
          <ac:chgData name="Grace Lawson (Public Health Wales - No. 2 Capital Quarter)" userId="S::grace.lawson@wales.nhs.uk::88c6baf7-06f7-4e16-85cb-71260126bd16" providerId="AD" clId="Web-{5C26A584-9065-F3D9-75F2-7D704D096F5B}" dt="2024-05-20T10:52:06.657" v="11" actId="1076"/>
          <ac:picMkLst>
            <pc:docMk/>
            <pc:sldMk cId="1321067552" sldId="257"/>
            <ac:picMk id="6" creationId="{46F3B209-A5D0-F84C-33DF-FE143FC66868}"/>
          </ac:picMkLst>
        </pc:picChg>
        <pc:picChg chg="del">
          <ac:chgData name="Grace Lawson (Public Health Wales - No. 2 Capital Quarter)" userId="S::grace.lawson@wales.nhs.uk::88c6baf7-06f7-4e16-85cb-71260126bd16" providerId="AD" clId="Web-{5C26A584-9065-F3D9-75F2-7D704D096F5B}" dt="2024-05-20T10:51:21.968" v="3"/>
          <ac:picMkLst>
            <pc:docMk/>
            <pc:sldMk cId="1321067552" sldId="257"/>
            <ac:picMk id="10" creationId="{97ADE7E7-B69B-A4AE-C3F6-0C3A8488E452}"/>
          </ac:picMkLst>
        </pc:picChg>
      </pc:sldChg>
      <pc:sldChg chg="addSp delSp modSp">
        <pc:chgData name="Grace Lawson (Public Health Wales - No. 2 Capital Quarter)" userId="S::grace.lawson@wales.nhs.uk::88c6baf7-06f7-4e16-85cb-71260126bd16" providerId="AD" clId="Web-{5C26A584-9065-F3D9-75F2-7D704D096F5B}" dt="2024-05-20T10:53:45.363" v="17"/>
        <pc:sldMkLst>
          <pc:docMk/>
          <pc:sldMk cId="711344013" sldId="268"/>
        </pc:sldMkLst>
        <pc:spChg chg="del">
          <ac:chgData name="Grace Lawson (Public Health Wales - No. 2 Capital Quarter)" userId="S::grace.lawson@wales.nhs.uk::88c6baf7-06f7-4e16-85cb-71260126bd16" providerId="AD" clId="Web-{5C26A584-9065-F3D9-75F2-7D704D096F5B}" dt="2024-05-20T10:53:45.363" v="17"/>
          <ac:spMkLst>
            <pc:docMk/>
            <pc:sldMk cId="711344013" sldId="268"/>
            <ac:spMk id="2" creationId="{39261317-73DA-6BED-D8E6-F4BA03C42B1E}"/>
          </ac:spMkLst>
        </pc:spChg>
        <pc:spChg chg="add del mod">
          <ac:chgData name="Grace Lawson (Public Health Wales - No. 2 Capital Quarter)" userId="S::grace.lawson@wales.nhs.uk::88c6baf7-06f7-4e16-85cb-71260126bd16" providerId="AD" clId="Web-{5C26A584-9065-F3D9-75F2-7D704D096F5B}" dt="2024-05-20T10:53:31.941" v="13"/>
          <ac:spMkLst>
            <pc:docMk/>
            <pc:sldMk cId="711344013" sldId="268"/>
            <ac:spMk id="4" creationId="{E6789C12-EE53-D6FE-0C65-8019B490DFC8}"/>
          </ac:spMkLst>
        </pc:spChg>
        <pc:picChg chg="del">
          <ac:chgData name="Grace Lawson (Public Health Wales - No. 2 Capital Quarter)" userId="S::grace.lawson@wales.nhs.uk::88c6baf7-06f7-4e16-85cb-71260126bd16" providerId="AD" clId="Web-{5C26A584-9065-F3D9-75F2-7D704D096F5B}" dt="2024-05-20T10:52:10.907" v="12"/>
          <ac:picMkLst>
            <pc:docMk/>
            <pc:sldMk cId="711344013" sldId="268"/>
            <ac:picMk id="5" creationId="{0DD1D8DC-0F26-4A21-36AD-7197EB9A3EEA}"/>
          </ac:picMkLst>
        </pc:picChg>
        <pc:picChg chg="add mod ord">
          <ac:chgData name="Grace Lawson (Public Health Wales - No. 2 Capital Quarter)" userId="S::grace.lawson@wales.nhs.uk::88c6baf7-06f7-4e16-85cb-71260126bd16" providerId="AD" clId="Web-{5C26A584-9065-F3D9-75F2-7D704D096F5B}" dt="2024-05-20T10:53:42.941" v="16" actId="1076"/>
          <ac:picMkLst>
            <pc:docMk/>
            <pc:sldMk cId="711344013" sldId="268"/>
            <ac:picMk id="6" creationId="{139A1312-E522-669D-F3AD-3FE7AF34D3BA}"/>
          </ac:picMkLst>
        </pc:picChg>
      </pc:sldChg>
      <pc:sldChg chg="addSp delSp modSp">
        <pc:chgData name="Grace Lawson (Public Health Wales - No. 2 Capital Quarter)" userId="S::grace.lawson@wales.nhs.uk::88c6baf7-06f7-4e16-85cb-71260126bd16" providerId="AD" clId="Web-{5C26A584-9065-F3D9-75F2-7D704D096F5B}" dt="2024-05-20T10:54:34.037" v="22" actId="14100"/>
        <pc:sldMkLst>
          <pc:docMk/>
          <pc:sldMk cId="28267804" sldId="269"/>
        </pc:sldMkLst>
        <pc:spChg chg="add del mod">
          <ac:chgData name="Grace Lawson (Public Health Wales - No. 2 Capital Quarter)" userId="S::grace.lawson@wales.nhs.uk::88c6baf7-06f7-4e16-85cb-71260126bd16" providerId="AD" clId="Web-{5C26A584-9065-F3D9-75F2-7D704D096F5B}" dt="2024-05-20T10:54:18.833" v="19"/>
          <ac:spMkLst>
            <pc:docMk/>
            <pc:sldMk cId="28267804" sldId="269"/>
            <ac:spMk id="3" creationId="{460B72E5-0D68-1339-CBB0-BD8F22960C28}"/>
          </ac:spMkLst>
        </pc:spChg>
        <pc:picChg chg="add mod ord">
          <ac:chgData name="Grace Lawson (Public Health Wales - No. 2 Capital Quarter)" userId="S::grace.lawson@wales.nhs.uk::88c6baf7-06f7-4e16-85cb-71260126bd16" providerId="AD" clId="Web-{5C26A584-9065-F3D9-75F2-7D704D096F5B}" dt="2024-05-20T10:54:34.037" v="22" actId="14100"/>
          <ac:picMkLst>
            <pc:docMk/>
            <pc:sldMk cId="28267804" sldId="269"/>
            <ac:picMk id="7" creationId="{32CC10F5-03C7-8FD8-E3E3-05D831DAA7AF}"/>
          </ac:picMkLst>
        </pc:picChg>
        <pc:picChg chg="del">
          <ac:chgData name="Grace Lawson (Public Health Wales - No. 2 Capital Quarter)" userId="S::grace.lawson@wales.nhs.uk::88c6baf7-06f7-4e16-85cb-71260126bd16" providerId="AD" clId="Web-{5C26A584-9065-F3D9-75F2-7D704D096F5B}" dt="2024-05-20T10:54:12.255" v="18"/>
          <ac:picMkLst>
            <pc:docMk/>
            <pc:sldMk cId="28267804" sldId="269"/>
            <ac:picMk id="9" creationId="{BDFAA008-F3FA-0F16-E9E3-0C247FF60655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87BFC3-4D6F-4365-B285-874EACD64384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49C977C-FA92-4237-AA32-DAACE87F39C8}" type="parTrans" cxnId="{06B8423A-02D3-46BC-AF98-269D30C642CA}">
      <dgm:prSet/>
      <dgm:spPr/>
      <dgm:t>
        <a:bodyPr/>
        <a:lstStyle/>
        <a:p>
          <a:endParaRPr lang="en-US"/>
        </a:p>
      </dgm:t>
    </dgm:pt>
    <dgm:pt modelId="{0F2D8B8D-DDB3-4942-82B9-AADA74A4F63A}">
      <dgm:prSet custT="1"/>
      <dgm:spPr>
        <a:noFill/>
        <a:ln>
          <a:noFill/>
        </a:ln>
      </dgm:spPr>
      <dgm:t>
        <a:bodyPr/>
        <a:lstStyle/>
        <a:p>
          <a:r>
            <a:rPr lang="cy-GB" sz="1600" b="1" i="0" strike="noStrike" cap="none" spc="0" baseline="0" dirty="0">
              <a:solidFill>
                <a:srgbClr val="000000"/>
              </a:solidFill>
              <a:effectLst/>
              <a:latin typeface="Ubuntu"/>
              <a:ea typeface="Ubuntu"/>
              <a:cs typeface="Ubuntu"/>
            </a:rPr>
            <a:t>2003: </a:t>
          </a:r>
          <a:r>
            <a:rPr lang="cy-GB" sz="1600" b="0" i="0" strike="noStrike" cap="none" spc="0" baseline="0" dirty="0">
              <a:solidFill>
                <a:srgbClr val="000000"/>
              </a:solidFill>
              <a:effectLst/>
              <a:latin typeface="Ubuntu"/>
              <a:ea typeface="Ubuntu"/>
              <a:cs typeface="Ubuntu"/>
            </a:rPr>
            <a:t>Patent y dyfeisiau </a:t>
          </a:r>
          <a:r>
            <a:rPr lang="cy-GB" sz="1600" b="0" i="0" strike="noStrike" cap="none" spc="0" baseline="0" dirty="0" err="1">
              <a:solidFill>
                <a:srgbClr val="000000"/>
              </a:solidFill>
              <a:effectLst/>
              <a:latin typeface="Ubuntu"/>
              <a:ea typeface="Ubuntu"/>
              <a:cs typeface="Ubuntu"/>
            </a:rPr>
            <a:t>fepio</a:t>
          </a:r>
          <a:r>
            <a:rPr lang="cy-GB" sz="1600" b="0" i="0" strike="noStrike" cap="none" spc="0" baseline="0" dirty="0">
              <a:solidFill>
                <a:srgbClr val="000000"/>
              </a:solidFill>
              <a:effectLst/>
              <a:latin typeface="Ubuntu"/>
              <a:ea typeface="Ubuntu"/>
              <a:cs typeface="Ubuntu"/>
            </a:rPr>
            <a:t> modern cyntaf wedi’i roi yn Tsieina</a:t>
          </a:r>
        </a:p>
      </dgm:t>
    </dgm:pt>
    <dgm:pt modelId="{57B74CD8-F4F1-43A3-8744-7DBD104B65B1}" type="sibTrans" cxnId="{06B8423A-02D3-46BC-AF98-269D30C642CA}">
      <dgm:prSet/>
      <dgm:spPr/>
      <dgm:t>
        <a:bodyPr/>
        <a:lstStyle/>
        <a:p>
          <a:endParaRPr lang="en-US"/>
        </a:p>
      </dgm:t>
    </dgm:pt>
    <dgm:pt modelId="{E1B47E80-02D7-4A3A-BB63-970C2B48FBB8}" type="parTrans" cxnId="{463567C3-86AE-4836-A533-9332BACE0705}">
      <dgm:prSet/>
      <dgm:spPr/>
      <dgm:t>
        <a:bodyPr/>
        <a:lstStyle/>
        <a:p>
          <a:endParaRPr lang="en-US"/>
        </a:p>
      </dgm:t>
    </dgm:pt>
    <dgm:pt modelId="{4F124017-1E79-4321-BE9B-854D723A8D52}">
      <dgm:prSet custT="1"/>
      <dgm:spPr>
        <a:noFill/>
        <a:ln>
          <a:noFill/>
        </a:ln>
      </dgm:spPr>
      <dgm:t>
        <a:bodyPr/>
        <a:lstStyle/>
        <a:p>
          <a:pPr rtl="0"/>
          <a:r>
            <a:rPr lang="cy-GB" sz="1600" b="1" i="0" strike="noStrike" cap="none" spc="0" baseline="0" dirty="0">
              <a:solidFill>
                <a:srgbClr val="000000"/>
              </a:solidFill>
              <a:effectLst/>
              <a:latin typeface="Ubuntu"/>
              <a:ea typeface="Ubuntu"/>
              <a:cs typeface="Ubuntu"/>
            </a:rPr>
            <a:t>~ 2008: </a:t>
          </a:r>
          <a:r>
            <a:rPr lang="cy-GB" sz="1600" b="0" i="0" strike="noStrike" cap="none" spc="0" baseline="0" dirty="0">
              <a:solidFill>
                <a:srgbClr val="000000"/>
              </a:solidFill>
              <a:effectLst/>
              <a:latin typeface="Ubuntu"/>
              <a:ea typeface="Ubuntu"/>
              <a:cs typeface="Ubuntu"/>
            </a:rPr>
            <a:t>Cyrraedd marchnad y DU </a:t>
          </a:r>
        </a:p>
      </dgm:t>
    </dgm:pt>
    <dgm:pt modelId="{ADBA60D2-6A49-43C1-9DF7-A14D6E24ACE0}" type="sibTrans" cxnId="{463567C3-86AE-4836-A533-9332BACE0705}">
      <dgm:prSet/>
      <dgm:spPr/>
      <dgm:t>
        <a:bodyPr/>
        <a:lstStyle/>
        <a:p>
          <a:endParaRPr lang="en-US"/>
        </a:p>
      </dgm:t>
    </dgm:pt>
    <dgm:pt modelId="{C985367A-05C2-4956-A23C-8BB2706FF991}" type="parTrans" cxnId="{83E81536-9403-4F17-B968-8C5CF04F157C}">
      <dgm:prSet/>
      <dgm:spPr/>
      <dgm:t>
        <a:bodyPr/>
        <a:lstStyle/>
        <a:p>
          <a:endParaRPr lang="en-US"/>
        </a:p>
      </dgm:t>
    </dgm:pt>
    <dgm:pt modelId="{3FBD8F58-17DE-4C7B-8639-7B38C1E8604F}">
      <dgm:prSet custT="1"/>
      <dgm:spPr>
        <a:noFill/>
        <a:ln>
          <a:noFill/>
        </a:ln>
      </dgm:spPr>
      <dgm:t>
        <a:bodyPr/>
        <a:lstStyle/>
        <a:p>
          <a:r>
            <a:rPr lang="cy-GB" sz="1600" b="0" i="0" strike="noStrike" cap="none" spc="0" baseline="0" dirty="0">
              <a:solidFill>
                <a:srgbClr val="000000"/>
              </a:solidFill>
              <a:effectLst/>
              <a:latin typeface="Ubuntu"/>
              <a:ea typeface="Ubuntu"/>
              <a:cs typeface="Ubuntu"/>
            </a:rPr>
            <a:t>Mae dyfeisiau cynnar yn edrych fel sigaréts: ‘cig a </a:t>
          </a:r>
          <a:r>
            <a:rPr lang="cy-GB" sz="1600" b="0" i="0" strike="noStrike" cap="none" spc="0" baseline="0" dirty="0" err="1">
              <a:solidFill>
                <a:srgbClr val="000000"/>
              </a:solidFill>
              <a:effectLst/>
              <a:latin typeface="Ubuntu"/>
              <a:ea typeface="Ubuntu"/>
              <a:cs typeface="Ubuntu"/>
            </a:rPr>
            <a:t>like</a:t>
          </a:r>
          <a:r>
            <a:rPr lang="cy-GB" sz="1600" b="0" i="0" strike="noStrike" cap="none" spc="0" baseline="0" dirty="0">
              <a:solidFill>
                <a:srgbClr val="000000"/>
              </a:solidFill>
              <a:effectLst/>
              <a:latin typeface="Ubuntu"/>
              <a:ea typeface="Ubuntu"/>
              <a:cs typeface="Ubuntu"/>
            </a:rPr>
            <a:t>'</a:t>
          </a:r>
        </a:p>
      </dgm:t>
    </dgm:pt>
    <dgm:pt modelId="{69F5F0D9-8351-4E46-8C83-259F7374799B}" type="sibTrans" cxnId="{83E81536-9403-4F17-B968-8C5CF04F157C}">
      <dgm:prSet/>
      <dgm:spPr/>
      <dgm:t>
        <a:bodyPr/>
        <a:lstStyle/>
        <a:p>
          <a:endParaRPr lang="en-US"/>
        </a:p>
      </dgm:t>
    </dgm:pt>
    <dgm:pt modelId="{45DE3FAB-46B4-4B7E-BBF2-E4C192265F98}" type="parTrans" cxnId="{52599E7A-1449-48EC-AF6D-8C69078690A1}">
      <dgm:prSet/>
      <dgm:spPr/>
      <dgm:t>
        <a:bodyPr/>
        <a:lstStyle/>
        <a:p>
          <a:endParaRPr lang="en-US"/>
        </a:p>
      </dgm:t>
    </dgm:pt>
    <dgm:pt modelId="{68A9B1E0-9962-4074-888F-A0108D503EF0}">
      <dgm:prSet custT="1"/>
      <dgm:spPr>
        <a:noFill/>
        <a:ln>
          <a:noFill/>
        </a:ln>
      </dgm:spPr>
      <dgm:t>
        <a:bodyPr/>
        <a:lstStyle/>
        <a:p>
          <a:r>
            <a:rPr lang="cy-GB" sz="1600" b="0" i="0" strike="noStrike" cap="none" spc="0" baseline="0" dirty="0">
              <a:solidFill>
                <a:srgbClr val="000000"/>
              </a:solidFill>
              <a:effectLst/>
              <a:latin typeface="Ubuntu"/>
              <a:ea typeface="Ubuntu"/>
              <a:cs typeface="Ubuntu"/>
            </a:rPr>
            <a:t>Marchnata i smygwyr fel dyfais rhoi'r gorau i smygu</a:t>
          </a:r>
        </a:p>
      </dgm:t>
    </dgm:pt>
    <dgm:pt modelId="{88EBD3EF-C9A3-4374-B272-E2AD4D1D7917}" type="sibTrans" cxnId="{52599E7A-1449-48EC-AF6D-8C69078690A1}">
      <dgm:prSet/>
      <dgm:spPr/>
      <dgm:t>
        <a:bodyPr/>
        <a:lstStyle/>
        <a:p>
          <a:endParaRPr lang="en-US"/>
        </a:p>
      </dgm:t>
    </dgm:pt>
    <dgm:pt modelId="{B2C13169-A20E-4301-BD10-89ADEAF5F729}" type="parTrans" cxnId="{40189B1F-54B3-4CD0-B90C-E5E625822B79}">
      <dgm:prSet/>
      <dgm:spPr/>
      <dgm:t>
        <a:bodyPr/>
        <a:lstStyle/>
        <a:p>
          <a:endParaRPr lang="en-US"/>
        </a:p>
      </dgm:t>
    </dgm:pt>
    <dgm:pt modelId="{F4B0C123-F992-4319-8759-8DB2F55560A3}">
      <dgm:prSet custT="1"/>
      <dgm:spPr>
        <a:noFill/>
        <a:ln>
          <a:noFill/>
        </a:ln>
      </dgm:spPr>
      <dgm:t>
        <a:bodyPr/>
        <a:lstStyle/>
        <a:p>
          <a:r>
            <a:rPr lang="cy-GB" sz="1600" b="0" i="0" strike="noStrike" cap="none" spc="0" baseline="0" dirty="0">
              <a:solidFill>
                <a:srgbClr val="000000"/>
              </a:solidFill>
              <a:effectLst/>
              <a:latin typeface="Ubuntu"/>
              <a:ea typeface="Ubuntu"/>
              <a:cs typeface="Ubuntu"/>
            </a:rPr>
            <a:t>Cymharol wael wrth gyflenwi nicotin o'i gymharu â thybaco</a:t>
          </a:r>
        </a:p>
      </dgm:t>
    </dgm:pt>
    <dgm:pt modelId="{775CAC00-4316-4CCA-A51A-76C0A4549159}" type="sibTrans" cxnId="{40189B1F-54B3-4CD0-B90C-E5E625822B79}">
      <dgm:prSet/>
      <dgm:spPr/>
      <dgm:t>
        <a:bodyPr/>
        <a:lstStyle/>
        <a:p>
          <a:endParaRPr lang="en-US"/>
        </a:p>
      </dgm:t>
    </dgm:pt>
    <dgm:pt modelId="{C4FA1A64-AF4B-44B3-BFEE-95A658A15981}" type="parTrans" cxnId="{3A94213E-4AB5-4333-ABCB-4368FA4C42D3}">
      <dgm:prSet/>
      <dgm:spPr/>
      <dgm:t>
        <a:bodyPr/>
        <a:lstStyle/>
        <a:p>
          <a:endParaRPr lang="en-US"/>
        </a:p>
      </dgm:t>
    </dgm:pt>
    <dgm:pt modelId="{983A0E3C-5C7B-4242-9B3D-458671211113}">
      <dgm:prSet custT="1"/>
      <dgm:spPr>
        <a:noFill/>
        <a:ln>
          <a:noFill/>
        </a:ln>
      </dgm:spPr>
      <dgm:t>
        <a:bodyPr/>
        <a:lstStyle/>
        <a:p>
          <a:pPr rtl="0"/>
          <a:r>
            <a:rPr lang="cy-GB" sz="1600" b="1" i="0" strike="noStrike" cap="none" spc="0" baseline="0" dirty="0">
              <a:solidFill>
                <a:srgbClr val="000000"/>
              </a:solidFill>
              <a:effectLst/>
              <a:latin typeface="Ubuntu"/>
              <a:ea typeface="Ubuntu"/>
              <a:cs typeface="Ubuntu"/>
            </a:rPr>
            <a:t>2009:</a:t>
          </a:r>
          <a:r>
            <a:rPr lang="cy-GB" sz="1600" b="0" i="0" strike="noStrike" cap="none" spc="0" baseline="0" dirty="0">
              <a:solidFill>
                <a:srgbClr val="000000"/>
              </a:solidFill>
              <a:effectLst/>
              <a:latin typeface="Ubuntu"/>
              <a:ea typeface="Ubuntu"/>
              <a:cs typeface="Ubuntu"/>
            </a:rPr>
            <a:t> Dyfeisiau ‘beiro’ </a:t>
          </a:r>
        </a:p>
      </dgm:t>
    </dgm:pt>
    <dgm:pt modelId="{A768D334-AE21-418D-955E-2086E8758641}" type="sibTrans" cxnId="{3A94213E-4AB5-4333-ABCB-4368FA4C42D3}">
      <dgm:prSet/>
      <dgm:spPr/>
      <dgm:t>
        <a:bodyPr/>
        <a:lstStyle/>
        <a:p>
          <a:endParaRPr lang="en-US"/>
        </a:p>
      </dgm:t>
    </dgm:pt>
    <dgm:pt modelId="{1617B1F9-D3FE-4625-B5C3-7CE597A84BCA}" type="parTrans" cxnId="{4A71189E-05E5-48BD-83AC-6E591132536A}">
      <dgm:prSet/>
      <dgm:spPr/>
      <dgm:t>
        <a:bodyPr/>
        <a:lstStyle/>
        <a:p>
          <a:endParaRPr lang="en-GB"/>
        </a:p>
      </dgm:t>
    </dgm:pt>
    <dgm:pt modelId="{E20A530E-7C92-421B-A695-8D6B225F1D53}">
      <dgm:prSet custT="1"/>
      <dgm:spPr>
        <a:noFill/>
        <a:ln>
          <a:noFill/>
        </a:ln>
      </dgm:spPr>
      <dgm:t>
        <a:bodyPr/>
        <a:lstStyle/>
        <a:p>
          <a:pPr rtl="0"/>
          <a:r>
            <a:rPr lang="cy-GB" sz="1600" b="1" i="0" strike="noStrike" cap="none" spc="0" baseline="0" dirty="0">
              <a:solidFill>
                <a:srgbClr val="000000"/>
              </a:solidFill>
              <a:effectLst/>
              <a:latin typeface="Ubuntu"/>
              <a:ea typeface="Ubuntu"/>
              <a:cs typeface="Ubuntu"/>
            </a:rPr>
            <a:t>2011:</a:t>
          </a:r>
          <a:r>
            <a:rPr lang="cy-GB" sz="1600" b="0" i="0" strike="noStrike" cap="none" spc="0" baseline="0" dirty="0">
              <a:solidFill>
                <a:srgbClr val="000000"/>
              </a:solidFill>
              <a:effectLst/>
              <a:latin typeface="Ubuntu"/>
              <a:ea typeface="Ubuntu"/>
              <a:cs typeface="Ubuntu"/>
            </a:rPr>
            <a:t> Tanciau </a:t>
          </a:r>
        </a:p>
      </dgm:t>
    </dgm:pt>
    <dgm:pt modelId="{4BA49CF4-9CDA-4425-8982-9E50EF53BD03}" type="sibTrans" cxnId="{4A71189E-05E5-48BD-83AC-6E591132536A}">
      <dgm:prSet/>
      <dgm:spPr/>
      <dgm:t>
        <a:bodyPr/>
        <a:lstStyle/>
        <a:p>
          <a:endParaRPr lang="en-GB"/>
        </a:p>
      </dgm:t>
    </dgm:pt>
    <dgm:pt modelId="{2604C763-A4A0-47AC-A970-92CB422A80C5}" type="parTrans" cxnId="{04DE232E-CA78-435A-AFD3-58A62144A9BD}">
      <dgm:prSet/>
      <dgm:spPr/>
      <dgm:t>
        <a:bodyPr/>
        <a:lstStyle/>
        <a:p>
          <a:endParaRPr lang="en-US"/>
        </a:p>
      </dgm:t>
    </dgm:pt>
    <dgm:pt modelId="{3C98A0AD-0FFC-4AB3-B3C9-6688B731D814}">
      <dgm:prSet custT="1"/>
      <dgm:spPr>
        <a:noFill/>
        <a:ln>
          <a:noFill/>
        </a:ln>
      </dgm:spPr>
      <dgm:t>
        <a:bodyPr/>
        <a:lstStyle/>
        <a:p>
          <a:r>
            <a:rPr lang="cy-GB" sz="1600" b="1" i="0" strike="noStrike" cap="none" spc="0" baseline="0" dirty="0">
              <a:solidFill>
                <a:srgbClr val="000000"/>
              </a:solidFill>
              <a:effectLst/>
              <a:latin typeface="Ubuntu"/>
              <a:ea typeface="Ubuntu"/>
              <a:cs typeface="Ubuntu"/>
            </a:rPr>
            <a:t>2015:</a:t>
          </a:r>
          <a:r>
            <a:rPr lang="cy-GB" sz="1600" b="0" i="0" strike="noStrike" cap="none" spc="0" baseline="0" dirty="0">
              <a:solidFill>
                <a:srgbClr val="000000"/>
              </a:solidFill>
              <a:effectLst/>
              <a:latin typeface="Ubuntu"/>
              <a:ea typeface="Ubuntu"/>
              <a:cs typeface="Ubuntu"/>
            </a:rPr>
            <a:t> Cyfraith i atal gwerthu i blant o dan 18 oed</a:t>
          </a:r>
        </a:p>
      </dgm:t>
    </dgm:pt>
    <dgm:pt modelId="{3E0EE79D-EFB3-4DF0-89FB-862AAF558535}" type="sibTrans" cxnId="{04DE232E-CA78-435A-AFD3-58A62144A9BD}">
      <dgm:prSet/>
      <dgm:spPr/>
      <dgm:t>
        <a:bodyPr/>
        <a:lstStyle/>
        <a:p>
          <a:endParaRPr lang="en-US"/>
        </a:p>
      </dgm:t>
    </dgm:pt>
    <dgm:pt modelId="{06D1A634-738C-4A5A-BA45-9BCB693C3482}" type="parTrans" cxnId="{3F0B7487-CF1A-4DB7-B874-9CFF9CAAF0FF}">
      <dgm:prSet/>
      <dgm:spPr/>
      <dgm:t>
        <a:bodyPr/>
        <a:lstStyle/>
        <a:p>
          <a:endParaRPr lang="en-GB"/>
        </a:p>
      </dgm:t>
    </dgm:pt>
    <dgm:pt modelId="{4DF2F642-7CC9-4CD5-97D0-6FF58235DBFD}">
      <dgm:prSet custT="1"/>
      <dgm:spPr>
        <a:noFill/>
        <a:ln>
          <a:noFill/>
        </a:ln>
      </dgm:spPr>
      <dgm:t>
        <a:bodyPr/>
        <a:lstStyle/>
        <a:p>
          <a:r>
            <a:rPr lang="cy-GB" sz="1600" b="1" i="0" strike="noStrike" cap="none" spc="0" baseline="0" dirty="0">
              <a:solidFill>
                <a:srgbClr val="000000"/>
              </a:solidFill>
              <a:effectLst/>
              <a:latin typeface="Ubuntu"/>
              <a:ea typeface="Ubuntu"/>
              <a:cs typeface="Ubuntu"/>
            </a:rPr>
            <a:t>Dechrau’r 2020au:</a:t>
          </a:r>
          <a:r>
            <a:rPr lang="cy-GB" sz="1600" b="0" i="0" strike="noStrike" cap="none" spc="0" baseline="0" dirty="0">
              <a:solidFill>
                <a:srgbClr val="000000"/>
              </a:solidFill>
              <a:effectLst/>
              <a:latin typeface="Ubuntu"/>
              <a:ea typeface="Ubuntu"/>
              <a:cs typeface="Ubuntu"/>
            </a:rPr>
            <a:t> Cynnydd mewn </a:t>
          </a:r>
          <a:r>
            <a:rPr lang="cy-GB" sz="1600" b="0" i="0" strike="noStrike" cap="none" spc="0" baseline="0" dirty="0" err="1">
              <a:solidFill>
                <a:srgbClr val="000000"/>
              </a:solidFill>
              <a:effectLst/>
              <a:latin typeface="Ubuntu"/>
              <a:ea typeface="Ubuntu"/>
              <a:cs typeface="Ubuntu"/>
            </a:rPr>
            <a:t>fêps</a:t>
          </a:r>
          <a:r>
            <a:rPr lang="cy-GB" sz="1600" b="0" i="0" strike="noStrike" cap="none" spc="0" baseline="0" dirty="0">
              <a:solidFill>
                <a:srgbClr val="000000"/>
              </a:solidFill>
              <a:effectLst/>
              <a:latin typeface="Ubuntu"/>
              <a:ea typeface="Ubuntu"/>
              <a:cs typeface="Ubuntu"/>
            </a:rPr>
            <a:t> tafladwy/defnydd sengl</a:t>
          </a:r>
          <a:endParaRPr lang="en-US" b="0" dirty="0">
            <a:solidFill>
              <a:srgbClr val="000000"/>
            </a:solidFill>
            <a:latin typeface="Ubuntu"/>
          </a:endParaRPr>
        </a:p>
      </dgm:t>
    </dgm:pt>
    <dgm:pt modelId="{3B288D1E-62CA-4398-92A5-0F5127486F3D}" type="sibTrans" cxnId="{3F0B7487-CF1A-4DB7-B874-9CFF9CAAF0FF}">
      <dgm:prSet/>
      <dgm:spPr/>
      <dgm:t>
        <a:bodyPr/>
        <a:lstStyle/>
        <a:p>
          <a:endParaRPr lang="en-GB"/>
        </a:p>
      </dgm:t>
    </dgm:pt>
    <dgm:pt modelId="{ACA647FA-0B3E-4044-91CD-3A6ADF2C4BF5}" type="parTrans" cxnId="{8CD49B59-673D-4E54-85AE-0303460E9DE4}">
      <dgm:prSet/>
      <dgm:spPr/>
      <dgm:t>
        <a:bodyPr/>
        <a:lstStyle/>
        <a:p>
          <a:endParaRPr lang="en-US"/>
        </a:p>
      </dgm:t>
    </dgm:pt>
    <dgm:pt modelId="{3FA55253-ADF8-49A5-874A-1CC0FB6CED32}">
      <dgm:prSet custT="1"/>
      <dgm:spPr>
        <a:noFill/>
        <a:ln>
          <a:noFill/>
        </a:ln>
      </dgm:spPr>
      <dgm:t>
        <a:bodyPr/>
        <a:lstStyle/>
        <a:p>
          <a:r>
            <a:rPr lang="cy-GB" sz="1600" b="1" i="0" strike="noStrike" cap="none" spc="0" baseline="0" dirty="0">
              <a:solidFill>
                <a:srgbClr val="000000"/>
              </a:solidFill>
              <a:effectLst/>
              <a:latin typeface="Ubuntu"/>
              <a:ea typeface="Ubuntu"/>
              <a:cs typeface="Ubuntu"/>
            </a:rPr>
            <a:t>2025:</a:t>
          </a:r>
          <a:r>
            <a:rPr lang="cy-GB" sz="1600" b="0" i="0" strike="noStrike" cap="none" spc="0" baseline="0" dirty="0">
              <a:solidFill>
                <a:srgbClr val="000000"/>
              </a:solidFill>
              <a:effectLst/>
              <a:latin typeface="Ubuntu"/>
              <a:ea typeface="Ubuntu"/>
              <a:cs typeface="Ubuntu"/>
            </a:rPr>
            <a:t> Gwaharddiad tebygol ar werthu </a:t>
          </a:r>
          <a:r>
            <a:rPr lang="cy-GB" sz="1600" b="0" i="0" strike="noStrike" cap="none" spc="0" baseline="0" dirty="0" err="1">
              <a:solidFill>
                <a:srgbClr val="000000"/>
              </a:solidFill>
              <a:effectLst/>
              <a:latin typeface="Ubuntu"/>
              <a:ea typeface="Ubuntu"/>
              <a:cs typeface="Ubuntu"/>
            </a:rPr>
            <a:t>fêps</a:t>
          </a:r>
          <a:r>
            <a:rPr lang="cy-GB" sz="1600" b="0" i="0" strike="noStrike" cap="none" spc="0" baseline="0" dirty="0">
              <a:solidFill>
                <a:srgbClr val="000000"/>
              </a:solidFill>
              <a:effectLst/>
              <a:latin typeface="Ubuntu"/>
              <a:ea typeface="Ubuntu"/>
              <a:cs typeface="Ubuntu"/>
            </a:rPr>
            <a:t> tafladwy</a:t>
          </a:r>
        </a:p>
      </dgm:t>
    </dgm:pt>
    <dgm:pt modelId="{9F5EFC54-D08F-4BB7-8A8B-0246641DD18E}" type="sibTrans" cxnId="{8CD49B59-673D-4E54-85AE-0303460E9DE4}">
      <dgm:prSet/>
      <dgm:spPr/>
      <dgm:t>
        <a:bodyPr/>
        <a:lstStyle/>
        <a:p>
          <a:endParaRPr lang="en-US"/>
        </a:p>
      </dgm:t>
    </dgm:pt>
    <dgm:pt modelId="{4DD0B8B9-A2EF-494A-9335-F227FE9BCC61}" type="pres">
      <dgm:prSet presAssocID="{5987BFC3-4D6F-4365-B285-874EACD64384}" presName="vert0" presStyleCnt="0">
        <dgm:presLayoutVars>
          <dgm:dir/>
          <dgm:animOne val="branch"/>
          <dgm:animLvl val="lvl"/>
        </dgm:presLayoutVars>
      </dgm:prSet>
      <dgm:spPr/>
    </dgm:pt>
    <dgm:pt modelId="{E8CB84F6-F6B0-410D-A2BC-E4089690181C}" type="pres">
      <dgm:prSet presAssocID="{0F2D8B8D-DDB3-4942-82B9-AADA74A4F63A}" presName="thickLine" presStyleLbl="alignNode1" presStyleIdx="0" presStyleCnt="10"/>
      <dgm:spPr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</dgm:pt>
    <dgm:pt modelId="{A0D200FB-83C4-43D6-9FC8-8D1E844EBEBC}" type="pres">
      <dgm:prSet presAssocID="{0F2D8B8D-DDB3-4942-82B9-AADA74A4F63A}" presName="horz1" presStyleCnt="0"/>
      <dgm:spPr/>
    </dgm:pt>
    <dgm:pt modelId="{60298309-DF24-4427-889E-E2266AC48894}" type="pres">
      <dgm:prSet presAssocID="{0F2D8B8D-DDB3-4942-82B9-AADA74A4F63A}" presName="tx1" presStyleLbl="revTx" presStyleIdx="0" presStyleCnt="10" custScaleY="138928"/>
      <dgm:spPr/>
    </dgm:pt>
    <dgm:pt modelId="{97CC1E6A-8998-414E-A6CF-85A424D99C07}" type="pres">
      <dgm:prSet presAssocID="{0F2D8B8D-DDB3-4942-82B9-AADA74A4F63A}" presName="vert1" presStyleCnt="0"/>
      <dgm:spPr/>
    </dgm:pt>
    <dgm:pt modelId="{0E099BF3-1606-4D8D-94D0-F53AC257256E}" type="pres">
      <dgm:prSet presAssocID="{4F124017-1E79-4321-BE9B-854D723A8D52}" presName="thickLine" presStyleLbl="alignNode1" presStyleIdx="1" presStyleCnt="10"/>
      <dgm:spPr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</dgm:pt>
    <dgm:pt modelId="{BDC21238-2CCD-469F-8936-DB6B47AB36A1}" type="pres">
      <dgm:prSet presAssocID="{4F124017-1E79-4321-BE9B-854D723A8D52}" presName="horz1" presStyleCnt="0"/>
      <dgm:spPr/>
    </dgm:pt>
    <dgm:pt modelId="{411EA824-22B3-4FEA-8DC5-C7E2FD07B347}" type="pres">
      <dgm:prSet presAssocID="{4F124017-1E79-4321-BE9B-854D723A8D52}" presName="tx1" presStyleLbl="revTx" presStyleIdx="1" presStyleCnt="10"/>
      <dgm:spPr/>
    </dgm:pt>
    <dgm:pt modelId="{D31FBEC6-E095-4F7F-B9B6-680D398BD2C7}" type="pres">
      <dgm:prSet presAssocID="{4F124017-1E79-4321-BE9B-854D723A8D52}" presName="vert1" presStyleCnt="0"/>
      <dgm:spPr/>
    </dgm:pt>
    <dgm:pt modelId="{FD662B43-8BFD-422D-96AD-9B829365E14B}" type="pres">
      <dgm:prSet presAssocID="{3FBD8F58-17DE-4C7B-8639-7B38C1E8604F}" presName="thickLine" presStyleLbl="alignNode1" presStyleIdx="2" presStyleCnt="10"/>
      <dgm:spPr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</dgm:pt>
    <dgm:pt modelId="{BBB7A584-38B4-423C-9BA5-6C5FAAA10FE5}" type="pres">
      <dgm:prSet presAssocID="{3FBD8F58-17DE-4C7B-8639-7B38C1E8604F}" presName="horz1" presStyleCnt="0"/>
      <dgm:spPr/>
    </dgm:pt>
    <dgm:pt modelId="{800408FE-B6BD-4D9B-B810-6D87058271C5}" type="pres">
      <dgm:prSet presAssocID="{3FBD8F58-17DE-4C7B-8639-7B38C1E8604F}" presName="tx1" presStyleLbl="revTx" presStyleIdx="2" presStyleCnt="10"/>
      <dgm:spPr/>
    </dgm:pt>
    <dgm:pt modelId="{579E8745-346B-473C-8B57-21189FD65D7D}" type="pres">
      <dgm:prSet presAssocID="{3FBD8F58-17DE-4C7B-8639-7B38C1E8604F}" presName="vert1" presStyleCnt="0"/>
      <dgm:spPr/>
    </dgm:pt>
    <dgm:pt modelId="{0F9BC29D-58BF-47BE-B16A-8DBEDC3698B3}" type="pres">
      <dgm:prSet presAssocID="{68A9B1E0-9962-4074-888F-A0108D503EF0}" presName="thickLine" presStyleLbl="alignNode1" presStyleIdx="3" presStyleCnt="10"/>
      <dgm:spPr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</dgm:pt>
    <dgm:pt modelId="{37189525-AAE6-4A19-ABEC-D371D1FB26B6}" type="pres">
      <dgm:prSet presAssocID="{68A9B1E0-9962-4074-888F-A0108D503EF0}" presName="horz1" presStyleCnt="0"/>
      <dgm:spPr/>
    </dgm:pt>
    <dgm:pt modelId="{0D2294E3-5142-4CF6-8F56-FF20DE8D5AEE}" type="pres">
      <dgm:prSet presAssocID="{68A9B1E0-9962-4074-888F-A0108D503EF0}" presName="tx1" presStyleLbl="revTx" presStyleIdx="3" presStyleCnt="10"/>
      <dgm:spPr/>
    </dgm:pt>
    <dgm:pt modelId="{18154144-D61F-401A-AD13-D6492DE2BBEB}" type="pres">
      <dgm:prSet presAssocID="{68A9B1E0-9962-4074-888F-A0108D503EF0}" presName="vert1" presStyleCnt="0"/>
      <dgm:spPr/>
    </dgm:pt>
    <dgm:pt modelId="{3DA775AD-EB82-4AE5-9A17-917FFC18B8F9}" type="pres">
      <dgm:prSet presAssocID="{F4B0C123-F992-4319-8759-8DB2F55560A3}" presName="thickLine" presStyleLbl="alignNode1" presStyleIdx="4" presStyleCnt="10"/>
      <dgm:spPr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</dgm:pt>
    <dgm:pt modelId="{2EBFE495-8849-49F6-BDCF-5471DF83DC0D}" type="pres">
      <dgm:prSet presAssocID="{F4B0C123-F992-4319-8759-8DB2F55560A3}" presName="horz1" presStyleCnt="0"/>
      <dgm:spPr/>
    </dgm:pt>
    <dgm:pt modelId="{775FFF9F-5696-42CB-9AE6-61A4A6273FB7}" type="pres">
      <dgm:prSet presAssocID="{F4B0C123-F992-4319-8759-8DB2F55560A3}" presName="tx1" presStyleLbl="revTx" presStyleIdx="4" presStyleCnt="10"/>
      <dgm:spPr/>
    </dgm:pt>
    <dgm:pt modelId="{F1ABF84D-2461-46A2-AF3B-E1479E97F85F}" type="pres">
      <dgm:prSet presAssocID="{F4B0C123-F992-4319-8759-8DB2F55560A3}" presName="vert1" presStyleCnt="0"/>
      <dgm:spPr/>
    </dgm:pt>
    <dgm:pt modelId="{F058E6A7-3FA6-439C-B54B-D849406599A7}" type="pres">
      <dgm:prSet presAssocID="{983A0E3C-5C7B-4242-9B3D-458671211113}" presName="thickLine" presStyleLbl="alignNode1" presStyleIdx="5" presStyleCnt="10"/>
      <dgm:spPr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</dgm:pt>
    <dgm:pt modelId="{F33C61DA-0F38-4D41-B9D4-B553B3F57033}" type="pres">
      <dgm:prSet presAssocID="{983A0E3C-5C7B-4242-9B3D-458671211113}" presName="horz1" presStyleCnt="0"/>
      <dgm:spPr/>
    </dgm:pt>
    <dgm:pt modelId="{57097DF6-9C60-4B85-889A-3CF446C5BD56}" type="pres">
      <dgm:prSet presAssocID="{983A0E3C-5C7B-4242-9B3D-458671211113}" presName="tx1" presStyleLbl="revTx" presStyleIdx="5" presStyleCnt="10"/>
      <dgm:spPr/>
    </dgm:pt>
    <dgm:pt modelId="{96C94B8F-C071-48B1-93D7-D12E8EDC782D}" type="pres">
      <dgm:prSet presAssocID="{983A0E3C-5C7B-4242-9B3D-458671211113}" presName="vert1" presStyleCnt="0"/>
      <dgm:spPr/>
    </dgm:pt>
    <dgm:pt modelId="{6E1E32FB-E341-4DE5-B77A-37C6B5ADD986}" type="pres">
      <dgm:prSet presAssocID="{E20A530E-7C92-421B-A695-8D6B225F1D53}" presName="thickLine" presStyleLbl="alignNode1" presStyleIdx="6" presStyleCnt="10"/>
      <dgm:spPr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</dgm:pt>
    <dgm:pt modelId="{B5EAA07D-BBDF-4404-AB12-8BCDB15B12D1}" type="pres">
      <dgm:prSet presAssocID="{E20A530E-7C92-421B-A695-8D6B225F1D53}" presName="horz1" presStyleCnt="0"/>
      <dgm:spPr/>
    </dgm:pt>
    <dgm:pt modelId="{FD388DBB-B766-49AD-8FA8-018B1ADFED3F}" type="pres">
      <dgm:prSet presAssocID="{E20A530E-7C92-421B-A695-8D6B225F1D53}" presName="tx1" presStyleLbl="revTx" presStyleIdx="6" presStyleCnt="10"/>
      <dgm:spPr/>
    </dgm:pt>
    <dgm:pt modelId="{73664FED-F9C3-4769-AC43-284A7EF5806E}" type="pres">
      <dgm:prSet presAssocID="{E20A530E-7C92-421B-A695-8D6B225F1D53}" presName="vert1" presStyleCnt="0"/>
      <dgm:spPr/>
    </dgm:pt>
    <dgm:pt modelId="{5F7D0DDF-9EA5-4A58-85D9-791B6C141B98}" type="pres">
      <dgm:prSet presAssocID="{3C98A0AD-0FFC-4AB3-B3C9-6688B731D814}" presName="thickLine" presStyleLbl="alignNode1" presStyleIdx="7" presStyleCnt="10"/>
      <dgm:spPr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</dgm:pt>
    <dgm:pt modelId="{A96EE119-604C-4864-927C-3FEB5F830555}" type="pres">
      <dgm:prSet presAssocID="{3C98A0AD-0FFC-4AB3-B3C9-6688B731D814}" presName="horz1" presStyleCnt="0"/>
      <dgm:spPr/>
    </dgm:pt>
    <dgm:pt modelId="{D188EEBB-908F-4EE5-9AF9-0E04C83A8252}" type="pres">
      <dgm:prSet presAssocID="{3C98A0AD-0FFC-4AB3-B3C9-6688B731D814}" presName="tx1" presStyleLbl="revTx" presStyleIdx="7" presStyleCnt="10"/>
      <dgm:spPr/>
    </dgm:pt>
    <dgm:pt modelId="{D968354F-5BF4-4933-9BC3-222707EC096C}" type="pres">
      <dgm:prSet presAssocID="{3C98A0AD-0FFC-4AB3-B3C9-6688B731D814}" presName="vert1" presStyleCnt="0"/>
      <dgm:spPr/>
    </dgm:pt>
    <dgm:pt modelId="{08E784EB-A7BD-49E6-AC3C-73914617A0EC}" type="pres">
      <dgm:prSet presAssocID="{4DF2F642-7CC9-4CD5-97D0-6FF58235DBFD}" presName="thickLine" presStyleLbl="alignNode1" presStyleIdx="8" presStyleCnt="10"/>
      <dgm:spPr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</dgm:pt>
    <dgm:pt modelId="{C265FD3A-6A76-439B-B517-4C07C9D82DDB}" type="pres">
      <dgm:prSet presAssocID="{4DF2F642-7CC9-4CD5-97D0-6FF58235DBFD}" presName="horz1" presStyleCnt="0"/>
      <dgm:spPr/>
    </dgm:pt>
    <dgm:pt modelId="{187F813C-E417-4698-951D-33C534B8FFDD}" type="pres">
      <dgm:prSet presAssocID="{4DF2F642-7CC9-4CD5-97D0-6FF58235DBFD}" presName="tx1" presStyleLbl="revTx" presStyleIdx="8" presStyleCnt="10" custScaleY="146347"/>
      <dgm:spPr/>
    </dgm:pt>
    <dgm:pt modelId="{62049DB3-7998-440F-B4F6-64FB41E7C5CF}" type="pres">
      <dgm:prSet presAssocID="{4DF2F642-7CC9-4CD5-97D0-6FF58235DBFD}" presName="vert1" presStyleCnt="0"/>
      <dgm:spPr/>
    </dgm:pt>
    <dgm:pt modelId="{01EAD34C-DEB8-4852-A023-484C61A6B784}" type="pres">
      <dgm:prSet presAssocID="{3FA55253-ADF8-49A5-874A-1CC0FB6CED32}" presName="thickLine" presStyleLbl="alignNode1" presStyleIdx="9" presStyleCnt="10"/>
      <dgm:spPr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</dgm:pt>
    <dgm:pt modelId="{3FB2D6F6-E1C8-4CC9-A50F-BC454F6E39F8}" type="pres">
      <dgm:prSet presAssocID="{3FA55253-ADF8-49A5-874A-1CC0FB6CED32}" presName="horz1" presStyleCnt="0"/>
      <dgm:spPr/>
    </dgm:pt>
    <dgm:pt modelId="{ACA10E27-5CDB-42CC-876B-20B045733438}" type="pres">
      <dgm:prSet presAssocID="{3FA55253-ADF8-49A5-874A-1CC0FB6CED32}" presName="tx1" presStyleLbl="revTx" presStyleIdx="9" presStyleCnt="10"/>
      <dgm:spPr/>
    </dgm:pt>
    <dgm:pt modelId="{AE32CDAC-4FF8-4415-8967-FE28DD711EB9}" type="pres">
      <dgm:prSet presAssocID="{3FA55253-ADF8-49A5-874A-1CC0FB6CED32}" presName="vert1" presStyleCnt="0"/>
      <dgm:spPr/>
    </dgm:pt>
  </dgm:ptLst>
  <dgm:cxnLst>
    <dgm:cxn modelId="{A2A09C08-4026-496D-B7E1-DCFA60BFD8F5}" type="presOf" srcId="{4DF2F642-7CC9-4CD5-97D0-6FF58235DBFD}" destId="{187F813C-E417-4698-951D-33C534B8FFDD}" srcOrd="0" destOrd="0" presId="urn:microsoft.com/office/officeart/2008/layout/LinedList"/>
    <dgm:cxn modelId="{45FBB719-CE89-4F8B-9F06-D3829D9DC100}" type="presOf" srcId="{F4B0C123-F992-4319-8759-8DB2F55560A3}" destId="{775FFF9F-5696-42CB-9AE6-61A4A6273FB7}" srcOrd="0" destOrd="0" presId="urn:microsoft.com/office/officeart/2008/layout/LinedList"/>
    <dgm:cxn modelId="{40189B1F-54B3-4CD0-B90C-E5E625822B79}" srcId="{5987BFC3-4D6F-4365-B285-874EACD64384}" destId="{F4B0C123-F992-4319-8759-8DB2F55560A3}" srcOrd="4" destOrd="0" parTransId="{B2C13169-A20E-4301-BD10-89ADEAF5F729}" sibTransId="{775CAC00-4316-4CCA-A51A-76C0A4549159}"/>
    <dgm:cxn modelId="{04DE232E-CA78-435A-AFD3-58A62144A9BD}" srcId="{5987BFC3-4D6F-4365-B285-874EACD64384}" destId="{3C98A0AD-0FFC-4AB3-B3C9-6688B731D814}" srcOrd="7" destOrd="0" parTransId="{2604C763-A4A0-47AC-A970-92CB422A80C5}" sibTransId="{3E0EE79D-EFB3-4DF0-89FB-862AAF558535}"/>
    <dgm:cxn modelId="{8329ED31-3C60-4145-AE1D-9C95DAF575FD}" type="presOf" srcId="{0F2D8B8D-DDB3-4942-82B9-AADA74A4F63A}" destId="{60298309-DF24-4427-889E-E2266AC48894}" srcOrd="0" destOrd="0" presId="urn:microsoft.com/office/officeart/2008/layout/LinedList"/>
    <dgm:cxn modelId="{83E81536-9403-4F17-B968-8C5CF04F157C}" srcId="{5987BFC3-4D6F-4365-B285-874EACD64384}" destId="{3FBD8F58-17DE-4C7B-8639-7B38C1E8604F}" srcOrd="2" destOrd="0" parTransId="{C985367A-05C2-4956-A23C-8BB2706FF991}" sibTransId="{69F5F0D9-8351-4E46-8C83-259F7374799B}"/>
    <dgm:cxn modelId="{06B8423A-02D3-46BC-AF98-269D30C642CA}" srcId="{5987BFC3-4D6F-4365-B285-874EACD64384}" destId="{0F2D8B8D-DDB3-4942-82B9-AADA74A4F63A}" srcOrd="0" destOrd="0" parTransId="{549C977C-FA92-4237-AA32-DAACE87F39C8}" sibTransId="{57B74CD8-F4F1-43A3-8744-7DBD104B65B1}"/>
    <dgm:cxn modelId="{3A94213E-4AB5-4333-ABCB-4368FA4C42D3}" srcId="{5987BFC3-4D6F-4365-B285-874EACD64384}" destId="{983A0E3C-5C7B-4242-9B3D-458671211113}" srcOrd="5" destOrd="0" parTransId="{C4FA1A64-AF4B-44B3-BFEE-95A658A15981}" sibTransId="{A768D334-AE21-418D-955E-2086E8758641}"/>
    <dgm:cxn modelId="{9B2CE645-C128-435E-992E-FDEAB7FF051B}" type="presOf" srcId="{3FBD8F58-17DE-4C7B-8639-7B38C1E8604F}" destId="{800408FE-B6BD-4D9B-B810-6D87058271C5}" srcOrd="0" destOrd="0" presId="urn:microsoft.com/office/officeart/2008/layout/LinedList"/>
    <dgm:cxn modelId="{D9B3E970-0519-4B43-9BDD-86CD50F86418}" type="presOf" srcId="{983A0E3C-5C7B-4242-9B3D-458671211113}" destId="{57097DF6-9C60-4B85-889A-3CF446C5BD56}" srcOrd="0" destOrd="0" presId="urn:microsoft.com/office/officeart/2008/layout/LinedList"/>
    <dgm:cxn modelId="{8CD49B59-673D-4E54-85AE-0303460E9DE4}" srcId="{5987BFC3-4D6F-4365-B285-874EACD64384}" destId="{3FA55253-ADF8-49A5-874A-1CC0FB6CED32}" srcOrd="9" destOrd="0" parTransId="{ACA647FA-0B3E-4044-91CD-3A6ADF2C4BF5}" sibTransId="{9F5EFC54-D08F-4BB7-8A8B-0246641DD18E}"/>
    <dgm:cxn modelId="{C0C9CD59-AA0E-4F65-99BA-E35940ACB3DC}" type="presOf" srcId="{E20A530E-7C92-421B-A695-8D6B225F1D53}" destId="{FD388DBB-B766-49AD-8FA8-018B1ADFED3F}" srcOrd="0" destOrd="0" presId="urn:microsoft.com/office/officeart/2008/layout/LinedList"/>
    <dgm:cxn modelId="{52599E7A-1449-48EC-AF6D-8C69078690A1}" srcId="{5987BFC3-4D6F-4365-B285-874EACD64384}" destId="{68A9B1E0-9962-4074-888F-A0108D503EF0}" srcOrd="3" destOrd="0" parTransId="{45DE3FAB-46B4-4B7E-BBF2-E4C192265F98}" sibTransId="{88EBD3EF-C9A3-4374-B272-E2AD4D1D7917}"/>
    <dgm:cxn modelId="{3F0B7487-CF1A-4DB7-B874-9CFF9CAAF0FF}" srcId="{5987BFC3-4D6F-4365-B285-874EACD64384}" destId="{4DF2F642-7CC9-4CD5-97D0-6FF58235DBFD}" srcOrd="8" destOrd="0" parTransId="{06D1A634-738C-4A5A-BA45-9BCB693C3482}" sibTransId="{3B288D1E-62CA-4398-92A5-0F5127486F3D}"/>
    <dgm:cxn modelId="{4A71189E-05E5-48BD-83AC-6E591132536A}" srcId="{5987BFC3-4D6F-4365-B285-874EACD64384}" destId="{E20A530E-7C92-421B-A695-8D6B225F1D53}" srcOrd="6" destOrd="0" parTransId="{1617B1F9-D3FE-4625-B5C3-7CE597A84BCA}" sibTransId="{4BA49CF4-9CDA-4425-8982-9E50EF53BD03}"/>
    <dgm:cxn modelId="{600511C2-3765-4E07-9ACF-16402B88DE03}" type="presOf" srcId="{3FA55253-ADF8-49A5-874A-1CC0FB6CED32}" destId="{ACA10E27-5CDB-42CC-876B-20B045733438}" srcOrd="0" destOrd="0" presId="urn:microsoft.com/office/officeart/2008/layout/LinedList"/>
    <dgm:cxn modelId="{463567C3-86AE-4836-A533-9332BACE0705}" srcId="{5987BFC3-4D6F-4365-B285-874EACD64384}" destId="{4F124017-1E79-4321-BE9B-854D723A8D52}" srcOrd="1" destOrd="0" parTransId="{E1B47E80-02D7-4A3A-BB63-970C2B48FBB8}" sibTransId="{ADBA60D2-6A49-43C1-9DF7-A14D6E24ACE0}"/>
    <dgm:cxn modelId="{81A1FCC6-74AC-4891-A232-BBE91C1463B1}" type="presOf" srcId="{68A9B1E0-9962-4074-888F-A0108D503EF0}" destId="{0D2294E3-5142-4CF6-8F56-FF20DE8D5AEE}" srcOrd="0" destOrd="0" presId="urn:microsoft.com/office/officeart/2008/layout/LinedList"/>
    <dgm:cxn modelId="{E92875C7-EB7D-4903-B15E-70D7A069BD2E}" type="presOf" srcId="{3C98A0AD-0FFC-4AB3-B3C9-6688B731D814}" destId="{D188EEBB-908F-4EE5-9AF9-0E04C83A8252}" srcOrd="0" destOrd="0" presId="urn:microsoft.com/office/officeart/2008/layout/LinedList"/>
    <dgm:cxn modelId="{56EB46D2-A391-4D0D-930D-FAF1ABF9D70F}" type="presOf" srcId="{4F124017-1E79-4321-BE9B-854D723A8D52}" destId="{411EA824-22B3-4FEA-8DC5-C7E2FD07B347}" srcOrd="0" destOrd="0" presId="urn:microsoft.com/office/officeart/2008/layout/LinedList"/>
    <dgm:cxn modelId="{A47B7EE2-D40E-4ED4-842D-B6CB8CA3ED22}" type="presOf" srcId="{5987BFC3-4D6F-4365-B285-874EACD64384}" destId="{4DD0B8B9-A2EF-494A-9335-F227FE9BCC61}" srcOrd="0" destOrd="0" presId="urn:microsoft.com/office/officeart/2008/layout/LinedList"/>
    <dgm:cxn modelId="{E485FED1-22BF-4BE1-AA7C-BFC78B948399}" type="presParOf" srcId="{4DD0B8B9-A2EF-494A-9335-F227FE9BCC61}" destId="{E8CB84F6-F6B0-410D-A2BC-E4089690181C}" srcOrd="0" destOrd="0" presId="urn:microsoft.com/office/officeart/2008/layout/LinedList"/>
    <dgm:cxn modelId="{34992622-1434-45B7-A3EE-15BC7D87D17E}" type="presParOf" srcId="{4DD0B8B9-A2EF-494A-9335-F227FE9BCC61}" destId="{A0D200FB-83C4-43D6-9FC8-8D1E844EBEBC}" srcOrd="1" destOrd="0" presId="urn:microsoft.com/office/officeart/2008/layout/LinedList"/>
    <dgm:cxn modelId="{09A54CCC-B39E-4794-AE57-6ADD2D21A2F4}" type="presParOf" srcId="{A0D200FB-83C4-43D6-9FC8-8D1E844EBEBC}" destId="{60298309-DF24-4427-889E-E2266AC48894}" srcOrd="0" destOrd="0" presId="urn:microsoft.com/office/officeart/2008/layout/LinedList"/>
    <dgm:cxn modelId="{F23CAD9C-29CB-46AA-B6E9-9AB0261C4EFD}" type="presParOf" srcId="{A0D200FB-83C4-43D6-9FC8-8D1E844EBEBC}" destId="{97CC1E6A-8998-414E-A6CF-85A424D99C07}" srcOrd="1" destOrd="0" presId="urn:microsoft.com/office/officeart/2008/layout/LinedList"/>
    <dgm:cxn modelId="{1F5F5F23-E93C-4633-A2C1-E08AD135AA05}" type="presParOf" srcId="{4DD0B8B9-A2EF-494A-9335-F227FE9BCC61}" destId="{0E099BF3-1606-4D8D-94D0-F53AC257256E}" srcOrd="2" destOrd="0" presId="urn:microsoft.com/office/officeart/2008/layout/LinedList"/>
    <dgm:cxn modelId="{6F19D5AC-982C-48C5-87A6-74307556075D}" type="presParOf" srcId="{4DD0B8B9-A2EF-494A-9335-F227FE9BCC61}" destId="{BDC21238-2CCD-469F-8936-DB6B47AB36A1}" srcOrd="3" destOrd="0" presId="urn:microsoft.com/office/officeart/2008/layout/LinedList"/>
    <dgm:cxn modelId="{AF10FE61-3CFA-4E9E-9E8F-2FBD0F35CB2E}" type="presParOf" srcId="{BDC21238-2CCD-469F-8936-DB6B47AB36A1}" destId="{411EA824-22B3-4FEA-8DC5-C7E2FD07B347}" srcOrd="0" destOrd="0" presId="urn:microsoft.com/office/officeart/2008/layout/LinedList"/>
    <dgm:cxn modelId="{B8473B47-6ADF-40BC-9392-291E9D4A4B52}" type="presParOf" srcId="{BDC21238-2CCD-469F-8936-DB6B47AB36A1}" destId="{D31FBEC6-E095-4F7F-B9B6-680D398BD2C7}" srcOrd="1" destOrd="0" presId="urn:microsoft.com/office/officeart/2008/layout/LinedList"/>
    <dgm:cxn modelId="{9D4C6C32-2AD9-430E-9829-D9073FCAB959}" type="presParOf" srcId="{4DD0B8B9-A2EF-494A-9335-F227FE9BCC61}" destId="{FD662B43-8BFD-422D-96AD-9B829365E14B}" srcOrd="4" destOrd="0" presId="urn:microsoft.com/office/officeart/2008/layout/LinedList"/>
    <dgm:cxn modelId="{A26ECF38-D3B3-400D-9A9D-D195625A382F}" type="presParOf" srcId="{4DD0B8B9-A2EF-494A-9335-F227FE9BCC61}" destId="{BBB7A584-38B4-423C-9BA5-6C5FAAA10FE5}" srcOrd="5" destOrd="0" presId="urn:microsoft.com/office/officeart/2008/layout/LinedList"/>
    <dgm:cxn modelId="{9F0CD92B-F46B-4E26-B99D-22809A2C8E18}" type="presParOf" srcId="{BBB7A584-38B4-423C-9BA5-6C5FAAA10FE5}" destId="{800408FE-B6BD-4D9B-B810-6D87058271C5}" srcOrd="0" destOrd="0" presId="urn:microsoft.com/office/officeart/2008/layout/LinedList"/>
    <dgm:cxn modelId="{3D7A1488-5578-474A-B12C-B1A9589A8AD2}" type="presParOf" srcId="{BBB7A584-38B4-423C-9BA5-6C5FAAA10FE5}" destId="{579E8745-346B-473C-8B57-21189FD65D7D}" srcOrd="1" destOrd="0" presId="urn:microsoft.com/office/officeart/2008/layout/LinedList"/>
    <dgm:cxn modelId="{898B959E-763C-45AB-8CC0-681C45DE4855}" type="presParOf" srcId="{4DD0B8B9-A2EF-494A-9335-F227FE9BCC61}" destId="{0F9BC29D-58BF-47BE-B16A-8DBEDC3698B3}" srcOrd="6" destOrd="0" presId="urn:microsoft.com/office/officeart/2008/layout/LinedList"/>
    <dgm:cxn modelId="{7149CB45-2E38-4C42-B415-F2E56E7EF90C}" type="presParOf" srcId="{4DD0B8B9-A2EF-494A-9335-F227FE9BCC61}" destId="{37189525-AAE6-4A19-ABEC-D371D1FB26B6}" srcOrd="7" destOrd="0" presId="urn:microsoft.com/office/officeart/2008/layout/LinedList"/>
    <dgm:cxn modelId="{ED293802-EDC9-48BB-B5AC-AB4A9173280E}" type="presParOf" srcId="{37189525-AAE6-4A19-ABEC-D371D1FB26B6}" destId="{0D2294E3-5142-4CF6-8F56-FF20DE8D5AEE}" srcOrd="0" destOrd="0" presId="urn:microsoft.com/office/officeart/2008/layout/LinedList"/>
    <dgm:cxn modelId="{AB9B69AD-9A8E-4608-B876-E0235AEC02C8}" type="presParOf" srcId="{37189525-AAE6-4A19-ABEC-D371D1FB26B6}" destId="{18154144-D61F-401A-AD13-D6492DE2BBEB}" srcOrd="1" destOrd="0" presId="urn:microsoft.com/office/officeart/2008/layout/LinedList"/>
    <dgm:cxn modelId="{A61FA052-C3B5-446E-B384-71CBC87DFD55}" type="presParOf" srcId="{4DD0B8B9-A2EF-494A-9335-F227FE9BCC61}" destId="{3DA775AD-EB82-4AE5-9A17-917FFC18B8F9}" srcOrd="8" destOrd="0" presId="urn:microsoft.com/office/officeart/2008/layout/LinedList"/>
    <dgm:cxn modelId="{6A6DC7E2-D45F-45FD-B595-B9EFB1850597}" type="presParOf" srcId="{4DD0B8B9-A2EF-494A-9335-F227FE9BCC61}" destId="{2EBFE495-8849-49F6-BDCF-5471DF83DC0D}" srcOrd="9" destOrd="0" presId="urn:microsoft.com/office/officeart/2008/layout/LinedList"/>
    <dgm:cxn modelId="{74FAA838-9B2A-4F9C-8BC8-45675A769419}" type="presParOf" srcId="{2EBFE495-8849-49F6-BDCF-5471DF83DC0D}" destId="{775FFF9F-5696-42CB-9AE6-61A4A6273FB7}" srcOrd="0" destOrd="0" presId="urn:microsoft.com/office/officeart/2008/layout/LinedList"/>
    <dgm:cxn modelId="{039407CF-5CAF-41C8-B741-9A09F84B8DD8}" type="presParOf" srcId="{2EBFE495-8849-49F6-BDCF-5471DF83DC0D}" destId="{F1ABF84D-2461-46A2-AF3B-E1479E97F85F}" srcOrd="1" destOrd="0" presId="urn:microsoft.com/office/officeart/2008/layout/LinedList"/>
    <dgm:cxn modelId="{66FF5FC0-8C0A-4EDD-97EE-0AC7677A6F99}" type="presParOf" srcId="{4DD0B8B9-A2EF-494A-9335-F227FE9BCC61}" destId="{F058E6A7-3FA6-439C-B54B-D849406599A7}" srcOrd="10" destOrd="0" presId="urn:microsoft.com/office/officeart/2008/layout/LinedList"/>
    <dgm:cxn modelId="{2C4399F7-87EB-4039-9A71-3411CC1A08C6}" type="presParOf" srcId="{4DD0B8B9-A2EF-494A-9335-F227FE9BCC61}" destId="{F33C61DA-0F38-4D41-B9D4-B553B3F57033}" srcOrd="11" destOrd="0" presId="urn:microsoft.com/office/officeart/2008/layout/LinedList"/>
    <dgm:cxn modelId="{FC229902-15D6-4B06-9BE1-03130B490C5D}" type="presParOf" srcId="{F33C61DA-0F38-4D41-B9D4-B553B3F57033}" destId="{57097DF6-9C60-4B85-889A-3CF446C5BD56}" srcOrd="0" destOrd="0" presId="urn:microsoft.com/office/officeart/2008/layout/LinedList"/>
    <dgm:cxn modelId="{9E0FF6F8-4CF4-4B6A-8E3D-DC84EE8C51C5}" type="presParOf" srcId="{F33C61DA-0F38-4D41-B9D4-B553B3F57033}" destId="{96C94B8F-C071-48B1-93D7-D12E8EDC782D}" srcOrd="1" destOrd="0" presId="urn:microsoft.com/office/officeart/2008/layout/LinedList"/>
    <dgm:cxn modelId="{1BDE776A-A660-4096-97E2-E74B5413EC6B}" type="presParOf" srcId="{4DD0B8B9-A2EF-494A-9335-F227FE9BCC61}" destId="{6E1E32FB-E341-4DE5-B77A-37C6B5ADD986}" srcOrd="12" destOrd="0" presId="urn:microsoft.com/office/officeart/2008/layout/LinedList"/>
    <dgm:cxn modelId="{90AE5BAE-C212-4CD9-BE06-E98C62F297FC}" type="presParOf" srcId="{4DD0B8B9-A2EF-494A-9335-F227FE9BCC61}" destId="{B5EAA07D-BBDF-4404-AB12-8BCDB15B12D1}" srcOrd="13" destOrd="0" presId="urn:microsoft.com/office/officeart/2008/layout/LinedList"/>
    <dgm:cxn modelId="{AB917FB8-5195-4437-B51F-E81FBA6D8E0C}" type="presParOf" srcId="{B5EAA07D-BBDF-4404-AB12-8BCDB15B12D1}" destId="{FD388DBB-B766-49AD-8FA8-018B1ADFED3F}" srcOrd="0" destOrd="0" presId="urn:microsoft.com/office/officeart/2008/layout/LinedList"/>
    <dgm:cxn modelId="{FD0B4082-6490-4B9A-9A72-50E3788223DD}" type="presParOf" srcId="{B5EAA07D-BBDF-4404-AB12-8BCDB15B12D1}" destId="{73664FED-F9C3-4769-AC43-284A7EF5806E}" srcOrd="1" destOrd="0" presId="urn:microsoft.com/office/officeart/2008/layout/LinedList"/>
    <dgm:cxn modelId="{5039C8A6-2C73-46F1-AD71-5BB908BA88F9}" type="presParOf" srcId="{4DD0B8B9-A2EF-494A-9335-F227FE9BCC61}" destId="{5F7D0DDF-9EA5-4A58-85D9-791B6C141B98}" srcOrd="14" destOrd="0" presId="urn:microsoft.com/office/officeart/2008/layout/LinedList"/>
    <dgm:cxn modelId="{2C0D9EC4-BBD0-43A0-B8EB-626274C2C640}" type="presParOf" srcId="{4DD0B8B9-A2EF-494A-9335-F227FE9BCC61}" destId="{A96EE119-604C-4864-927C-3FEB5F830555}" srcOrd="15" destOrd="0" presId="urn:microsoft.com/office/officeart/2008/layout/LinedList"/>
    <dgm:cxn modelId="{2A9D93E9-5985-4363-8E80-632D899E4A44}" type="presParOf" srcId="{A96EE119-604C-4864-927C-3FEB5F830555}" destId="{D188EEBB-908F-4EE5-9AF9-0E04C83A8252}" srcOrd="0" destOrd="0" presId="urn:microsoft.com/office/officeart/2008/layout/LinedList"/>
    <dgm:cxn modelId="{940D79B0-E009-4E39-BBDF-7C55A88701D6}" type="presParOf" srcId="{A96EE119-604C-4864-927C-3FEB5F830555}" destId="{D968354F-5BF4-4933-9BC3-222707EC096C}" srcOrd="1" destOrd="0" presId="urn:microsoft.com/office/officeart/2008/layout/LinedList"/>
    <dgm:cxn modelId="{381E9AC3-4B36-4649-8EDE-917486400EE9}" type="presParOf" srcId="{4DD0B8B9-A2EF-494A-9335-F227FE9BCC61}" destId="{08E784EB-A7BD-49E6-AC3C-73914617A0EC}" srcOrd="16" destOrd="0" presId="urn:microsoft.com/office/officeart/2008/layout/LinedList"/>
    <dgm:cxn modelId="{D0DAA552-87C8-46C4-8C77-CC45C9A10B34}" type="presParOf" srcId="{4DD0B8B9-A2EF-494A-9335-F227FE9BCC61}" destId="{C265FD3A-6A76-439B-B517-4C07C9D82DDB}" srcOrd="17" destOrd="0" presId="urn:microsoft.com/office/officeart/2008/layout/LinedList"/>
    <dgm:cxn modelId="{F2434C09-D8D1-471C-9FE1-63560C4DCC57}" type="presParOf" srcId="{C265FD3A-6A76-439B-B517-4C07C9D82DDB}" destId="{187F813C-E417-4698-951D-33C534B8FFDD}" srcOrd="0" destOrd="0" presId="urn:microsoft.com/office/officeart/2008/layout/LinedList"/>
    <dgm:cxn modelId="{F346D3FE-C584-4400-BD0B-7F52E602004F}" type="presParOf" srcId="{C265FD3A-6A76-439B-B517-4C07C9D82DDB}" destId="{62049DB3-7998-440F-B4F6-64FB41E7C5CF}" srcOrd="1" destOrd="0" presId="urn:microsoft.com/office/officeart/2008/layout/LinedList"/>
    <dgm:cxn modelId="{8CE0875A-BBAB-4349-8FB8-46E209186792}" type="presParOf" srcId="{4DD0B8B9-A2EF-494A-9335-F227FE9BCC61}" destId="{01EAD34C-DEB8-4852-A023-484C61A6B784}" srcOrd="18" destOrd="0" presId="urn:microsoft.com/office/officeart/2008/layout/LinedList"/>
    <dgm:cxn modelId="{7E0C237C-D5EB-4C97-8DA7-49C7A6D42D9D}" type="presParOf" srcId="{4DD0B8B9-A2EF-494A-9335-F227FE9BCC61}" destId="{3FB2D6F6-E1C8-4CC9-A50F-BC454F6E39F8}" srcOrd="19" destOrd="0" presId="urn:microsoft.com/office/officeart/2008/layout/LinedList"/>
    <dgm:cxn modelId="{96843D42-8F98-4ADD-8185-1C6827093435}" type="presParOf" srcId="{3FB2D6F6-E1C8-4CC9-A50F-BC454F6E39F8}" destId="{ACA10E27-5CDB-42CC-876B-20B045733438}" srcOrd="0" destOrd="0" presId="urn:microsoft.com/office/officeart/2008/layout/LinedList"/>
    <dgm:cxn modelId="{58552932-70F0-4948-AD7C-57618EDFF24D}" type="presParOf" srcId="{3FB2D6F6-E1C8-4CC9-A50F-BC454F6E39F8}" destId="{AE32CDAC-4FF8-4415-8967-FE28DD711EB9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CB84F6-F6B0-410D-A2BC-E4089690181C}">
      <dsp:nvSpPr>
        <dsp:cNvPr id="0" name=""/>
        <dsp:cNvSpPr/>
      </dsp:nvSpPr>
      <dsp:spPr>
        <a:xfrm>
          <a:off x="0" y="2398"/>
          <a:ext cx="56647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298309-DF24-4427-889E-E2266AC48894}">
      <dsp:nvSpPr>
        <dsp:cNvPr id="0" name=""/>
        <dsp:cNvSpPr/>
      </dsp:nvSpPr>
      <dsp:spPr>
        <a:xfrm>
          <a:off x="0" y="2398"/>
          <a:ext cx="5659168" cy="5566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600" b="1" i="0" strike="noStrike" kern="1200" cap="none" spc="0" baseline="0" dirty="0">
              <a:solidFill>
                <a:srgbClr val="000000"/>
              </a:solidFill>
              <a:effectLst/>
              <a:latin typeface="Ubuntu"/>
              <a:ea typeface="Ubuntu"/>
              <a:cs typeface="Ubuntu"/>
            </a:rPr>
            <a:t>2003: </a:t>
          </a:r>
          <a:r>
            <a:rPr lang="cy-GB" sz="1600" b="0" i="0" strike="noStrike" kern="1200" cap="none" spc="0" baseline="0" dirty="0">
              <a:solidFill>
                <a:srgbClr val="000000"/>
              </a:solidFill>
              <a:effectLst/>
              <a:latin typeface="Ubuntu"/>
              <a:ea typeface="Ubuntu"/>
              <a:cs typeface="Ubuntu"/>
            </a:rPr>
            <a:t>Patent y dyfeisiau </a:t>
          </a:r>
          <a:r>
            <a:rPr lang="cy-GB" sz="1600" b="0" i="0" strike="noStrike" kern="1200" cap="none" spc="0" baseline="0" dirty="0" err="1">
              <a:solidFill>
                <a:srgbClr val="000000"/>
              </a:solidFill>
              <a:effectLst/>
              <a:latin typeface="Ubuntu"/>
              <a:ea typeface="Ubuntu"/>
              <a:cs typeface="Ubuntu"/>
            </a:rPr>
            <a:t>fepio</a:t>
          </a:r>
          <a:r>
            <a:rPr lang="cy-GB" sz="1600" b="0" i="0" strike="noStrike" kern="1200" cap="none" spc="0" baseline="0" dirty="0">
              <a:solidFill>
                <a:srgbClr val="000000"/>
              </a:solidFill>
              <a:effectLst/>
              <a:latin typeface="Ubuntu"/>
              <a:ea typeface="Ubuntu"/>
              <a:cs typeface="Ubuntu"/>
            </a:rPr>
            <a:t> modern cyntaf wedi’i roi yn Tsieina</a:t>
          </a:r>
        </a:p>
      </dsp:txBody>
      <dsp:txXfrm>
        <a:off x="0" y="2398"/>
        <a:ext cx="5659168" cy="556628"/>
      </dsp:txXfrm>
    </dsp:sp>
    <dsp:sp modelId="{0E099BF3-1606-4D8D-94D0-F53AC257256E}">
      <dsp:nvSpPr>
        <dsp:cNvPr id="0" name=""/>
        <dsp:cNvSpPr/>
      </dsp:nvSpPr>
      <dsp:spPr>
        <a:xfrm>
          <a:off x="0" y="559026"/>
          <a:ext cx="56647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1EA824-22B3-4FEA-8DC5-C7E2FD07B347}">
      <dsp:nvSpPr>
        <dsp:cNvPr id="0" name=""/>
        <dsp:cNvSpPr/>
      </dsp:nvSpPr>
      <dsp:spPr>
        <a:xfrm>
          <a:off x="0" y="559026"/>
          <a:ext cx="5664700" cy="4006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600" b="1" i="0" strike="noStrike" kern="1200" cap="none" spc="0" baseline="0" dirty="0">
              <a:solidFill>
                <a:srgbClr val="000000"/>
              </a:solidFill>
              <a:effectLst/>
              <a:latin typeface="Ubuntu"/>
              <a:ea typeface="Ubuntu"/>
              <a:cs typeface="Ubuntu"/>
            </a:rPr>
            <a:t>~ 2008: </a:t>
          </a:r>
          <a:r>
            <a:rPr lang="cy-GB" sz="1600" b="0" i="0" strike="noStrike" kern="1200" cap="none" spc="0" baseline="0" dirty="0">
              <a:solidFill>
                <a:srgbClr val="000000"/>
              </a:solidFill>
              <a:effectLst/>
              <a:latin typeface="Ubuntu"/>
              <a:ea typeface="Ubuntu"/>
              <a:cs typeface="Ubuntu"/>
            </a:rPr>
            <a:t>Cyrraedd marchnad y DU </a:t>
          </a:r>
        </a:p>
      </dsp:txBody>
      <dsp:txXfrm>
        <a:off x="0" y="559026"/>
        <a:ext cx="5664700" cy="400659"/>
      </dsp:txXfrm>
    </dsp:sp>
    <dsp:sp modelId="{FD662B43-8BFD-422D-96AD-9B829365E14B}">
      <dsp:nvSpPr>
        <dsp:cNvPr id="0" name=""/>
        <dsp:cNvSpPr/>
      </dsp:nvSpPr>
      <dsp:spPr>
        <a:xfrm>
          <a:off x="0" y="959686"/>
          <a:ext cx="56647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0408FE-B6BD-4D9B-B810-6D87058271C5}">
      <dsp:nvSpPr>
        <dsp:cNvPr id="0" name=""/>
        <dsp:cNvSpPr/>
      </dsp:nvSpPr>
      <dsp:spPr>
        <a:xfrm>
          <a:off x="0" y="959686"/>
          <a:ext cx="5664700" cy="4006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600" b="0" i="0" strike="noStrike" kern="1200" cap="none" spc="0" baseline="0" dirty="0">
              <a:solidFill>
                <a:srgbClr val="000000"/>
              </a:solidFill>
              <a:effectLst/>
              <a:latin typeface="Ubuntu"/>
              <a:ea typeface="Ubuntu"/>
              <a:cs typeface="Ubuntu"/>
            </a:rPr>
            <a:t>Mae dyfeisiau cynnar yn edrych fel sigaréts: ‘cig a </a:t>
          </a:r>
          <a:r>
            <a:rPr lang="cy-GB" sz="1600" b="0" i="0" strike="noStrike" kern="1200" cap="none" spc="0" baseline="0" dirty="0" err="1">
              <a:solidFill>
                <a:srgbClr val="000000"/>
              </a:solidFill>
              <a:effectLst/>
              <a:latin typeface="Ubuntu"/>
              <a:ea typeface="Ubuntu"/>
              <a:cs typeface="Ubuntu"/>
            </a:rPr>
            <a:t>like</a:t>
          </a:r>
          <a:r>
            <a:rPr lang="cy-GB" sz="1600" b="0" i="0" strike="noStrike" kern="1200" cap="none" spc="0" baseline="0" dirty="0">
              <a:solidFill>
                <a:srgbClr val="000000"/>
              </a:solidFill>
              <a:effectLst/>
              <a:latin typeface="Ubuntu"/>
              <a:ea typeface="Ubuntu"/>
              <a:cs typeface="Ubuntu"/>
            </a:rPr>
            <a:t>'</a:t>
          </a:r>
        </a:p>
      </dsp:txBody>
      <dsp:txXfrm>
        <a:off x="0" y="959686"/>
        <a:ext cx="5664700" cy="400659"/>
      </dsp:txXfrm>
    </dsp:sp>
    <dsp:sp modelId="{0F9BC29D-58BF-47BE-B16A-8DBEDC3698B3}">
      <dsp:nvSpPr>
        <dsp:cNvPr id="0" name=""/>
        <dsp:cNvSpPr/>
      </dsp:nvSpPr>
      <dsp:spPr>
        <a:xfrm>
          <a:off x="0" y="1360345"/>
          <a:ext cx="56647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2294E3-5142-4CF6-8F56-FF20DE8D5AEE}">
      <dsp:nvSpPr>
        <dsp:cNvPr id="0" name=""/>
        <dsp:cNvSpPr/>
      </dsp:nvSpPr>
      <dsp:spPr>
        <a:xfrm>
          <a:off x="0" y="1360345"/>
          <a:ext cx="5664700" cy="4006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600" b="0" i="0" strike="noStrike" kern="1200" cap="none" spc="0" baseline="0" dirty="0">
              <a:solidFill>
                <a:srgbClr val="000000"/>
              </a:solidFill>
              <a:effectLst/>
              <a:latin typeface="Ubuntu"/>
              <a:ea typeface="Ubuntu"/>
              <a:cs typeface="Ubuntu"/>
            </a:rPr>
            <a:t>Marchnata i smygwyr fel dyfais rhoi'r gorau i smygu</a:t>
          </a:r>
        </a:p>
      </dsp:txBody>
      <dsp:txXfrm>
        <a:off x="0" y="1360345"/>
        <a:ext cx="5664700" cy="400659"/>
      </dsp:txXfrm>
    </dsp:sp>
    <dsp:sp modelId="{3DA775AD-EB82-4AE5-9A17-917FFC18B8F9}">
      <dsp:nvSpPr>
        <dsp:cNvPr id="0" name=""/>
        <dsp:cNvSpPr/>
      </dsp:nvSpPr>
      <dsp:spPr>
        <a:xfrm>
          <a:off x="0" y="1761005"/>
          <a:ext cx="56647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5FFF9F-5696-42CB-9AE6-61A4A6273FB7}">
      <dsp:nvSpPr>
        <dsp:cNvPr id="0" name=""/>
        <dsp:cNvSpPr/>
      </dsp:nvSpPr>
      <dsp:spPr>
        <a:xfrm>
          <a:off x="0" y="1761005"/>
          <a:ext cx="5664700" cy="4006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600" b="0" i="0" strike="noStrike" kern="1200" cap="none" spc="0" baseline="0" dirty="0">
              <a:solidFill>
                <a:srgbClr val="000000"/>
              </a:solidFill>
              <a:effectLst/>
              <a:latin typeface="Ubuntu"/>
              <a:ea typeface="Ubuntu"/>
              <a:cs typeface="Ubuntu"/>
            </a:rPr>
            <a:t>Cymharol wael wrth gyflenwi nicotin o'i gymharu â thybaco</a:t>
          </a:r>
        </a:p>
      </dsp:txBody>
      <dsp:txXfrm>
        <a:off x="0" y="1761005"/>
        <a:ext cx="5664700" cy="400659"/>
      </dsp:txXfrm>
    </dsp:sp>
    <dsp:sp modelId="{F058E6A7-3FA6-439C-B54B-D849406599A7}">
      <dsp:nvSpPr>
        <dsp:cNvPr id="0" name=""/>
        <dsp:cNvSpPr/>
      </dsp:nvSpPr>
      <dsp:spPr>
        <a:xfrm>
          <a:off x="0" y="2161664"/>
          <a:ext cx="56647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097DF6-9C60-4B85-889A-3CF446C5BD56}">
      <dsp:nvSpPr>
        <dsp:cNvPr id="0" name=""/>
        <dsp:cNvSpPr/>
      </dsp:nvSpPr>
      <dsp:spPr>
        <a:xfrm>
          <a:off x="0" y="2161664"/>
          <a:ext cx="5664700" cy="4006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600" b="1" i="0" strike="noStrike" kern="1200" cap="none" spc="0" baseline="0" dirty="0">
              <a:solidFill>
                <a:srgbClr val="000000"/>
              </a:solidFill>
              <a:effectLst/>
              <a:latin typeface="Ubuntu"/>
              <a:ea typeface="Ubuntu"/>
              <a:cs typeface="Ubuntu"/>
            </a:rPr>
            <a:t>2009:</a:t>
          </a:r>
          <a:r>
            <a:rPr lang="cy-GB" sz="1600" b="0" i="0" strike="noStrike" kern="1200" cap="none" spc="0" baseline="0" dirty="0">
              <a:solidFill>
                <a:srgbClr val="000000"/>
              </a:solidFill>
              <a:effectLst/>
              <a:latin typeface="Ubuntu"/>
              <a:ea typeface="Ubuntu"/>
              <a:cs typeface="Ubuntu"/>
            </a:rPr>
            <a:t> Dyfeisiau ‘beiro’ </a:t>
          </a:r>
        </a:p>
      </dsp:txBody>
      <dsp:txXfrm>
        <a:off x="0" y="2161664"/>
        <a:ext cx="5664700" cy="400659"/>
      </dsp:txXfrm>
    </dsp:sp>
    <dsp:sp modelId="{6E1E32FB-E341-4DE5-B77A-37C6B5ADD986}">
      <dsp:nvSpPr>
        <dsp:cNvPr id="0" name=""/>
        <dsp:cNvSpPr/>
      </dsp:nvSpPr>
      <dsp:spPr>
        <a:xfrm>
          <a:off x="0" y="2562324"/>
          <a:ext cx="56647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388DBB-B766-49AD-8FA8-018B1ADFED3F}">
      <dsp:nvSpPr>
        <dsp:cNvPr id="0" name=""/>
        <dsp:cNvSpPr/>
      </dsp:nvSpPr>
      <dsp:spPr>
        <a:xfrm>
          <a:off x="0" y="2562324"/>
          <a:ext cx="5664700" cy="4006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600" b="1" i="0" strike="noStrike" kern="1200" cap="none" spc="0" baseline="0" dirty="0">
              <a:solidFill>
                <a:srgbClr val="000000"/>
              </a:solidFill>
              <a:effectLst/>
              <a:latin typeface="Ubuntu"/>
              <a:ea typeface="Ubuntu"/>
              <a:cs typeface="Ubuntu"/>
            </a:rPr>
            <a:t>2011:</a:t>
          </a:r>
          <a:r>
            <a:rPr lang="cy-GB" sz="1600" b="0" i="0" strike="noStrike" kern="1200" cap="none" spc="0" baseline="0" dirty="0">
              <a:solidFill>
                <a:srgbClr val="000000"/>
              </a:solidFill>
              <a:effectLst/>
              <a:latin typeface="Ubuntu"/>
              <a:ea typeface="Ubuntu"/>
              <a:cs typeface="Ubuntu"/>
            </a:rPr>
            <a:t> Tanciau </a:t>
          </a:r>
        </a:p>
      </dsp:txBody>
      <dsp:txXfrm>
        <a:off x="0" y="2562324"/>
        <a:ext cx="5664700" cy="400659"/>
      </dsp:txXfrm>
    </dsp:sp>
    <dsp:sp modelId="{5F7D0DDF-9EA5-4A58-85D9-791B6C141B98}">
      <dsp:nvSpPr>
        <dsp:cNvPr id="0" name=""/>
        <dsp:cNvSpPr/>
      </dsp:nvSpPr>
      <dsp:spPr>
        <a:xfrm>
          <a:off x="0" y="2962983"/>
          <a:ext cx="56647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88EEBB-908F-4EE5-9AF9-0E04C83A8252}">
      <dsp:nvSpPr>
        <dsp:cNvPr id="0" name=""/>
        <dsp:cNvSpPr/>
      </dsp:nvSpPr>
      <dsp:spPr>
        <a:xfrm>
          <a:off x="0" y="2962983"/>
          <a:ext cx="5664700" cy="4006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600" b="1" i="0" strike="noStrike" kern="1200" cap="none" spc="0" baseline="0" dirty="0">
              <a:solidFill>
                <a:srgbClr val="000000"/>
              </a:solidFill>
              <a:effectLst/>
              <a:latin typeface="Ubuntu"/>
              <a:ea typeface="Ubuntu"/>
              <a:cs typeface="Ubuntu"/>
            </a:rPr>
            <a:t>2015:</a:t>
          </a:r>
          <a:r>
            <a:rPr lang="cy-GB" sz="1600" b="0" i="0" strike="noStrike" kern="1200" cap="none" spc="0" baseline="0" dirty="0">
              <a:solidFill>
                <a:srgbClr val="000000"/>
              </a:solidFill>
              <a:effectLst/>
              <a:latin typeface="Ubuntu"/>
              <a:ea typeface="Ubuntu"/>
              <a:cs typeface="Ubuntu"/>
            </a:rPr>
            <a:t> Cyfraith i atal gwerthu i blant o dan 18 oed</a:t>
          </a:r>
        </a:p>
      </dsp:txBody>
      <dsp:txXfrm>
        <a:off x="0" y="2962983"/>
        <a:ext cx="5664700" cy="400659"/>
      </dsp:txXfrm>
    </dsp:sp>
    <dsp:sp modelId="{08E784EB-A7BD-49E6-AC3C-73914617A0EC}">
      <dsp:nvSpPr>
        <dsp:cNvPr id="0" name=""/>
        <dsp:cNvSpPr/>
      </dsp:nvSpPr>
      <dsp:spPr>
        <a:xfrm>
          <a:off x="0" y="3363643"/>
          <a:ext cx="56647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7F813C-E417-4698-951D-33C534B8FFDD}">
      <dsp:nvSpPr>
        <dsp:cNvPr id="0" name=""/>
        <dsp:cNvSpPr/>
      </dsp:nvSpPr>
      <dsp:spPr>
        <a:xfrm>
          <a:off x="0" y="3363643"/>
          <a:ext cx="5659168" cy="5863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600" b="1" i="0" strike="noStrike" kern="1200" cap="none" spc="0" baseline="0" dirty="0">
              <a:solidFill>
                <a:srgbClr val="000000"/>
              </a:solidFill>
              <a:effectLst/>
              <a:latin typeface="Ubuntu"/>
              <a:ea typeface="Ubuntu"/>
              <a:cs typeface="Ubuntu"/>
            </a:rPr>
            <a:t>Dechrau’r 2020au:</a:t>
          </a:r>
          <a:r>
            <a:rPr lang="cy-GB" sz="1600" b="0" i="0" strike="noStrike" kern="1200" cap="none" spc="0" baseline="0" dirty="0">
              <a:solidFill>
                <a:srgbClr val="000000"/>
              </a:solidFill>
              <a:effectLst/>
              <a:latin typeface="Ubuntu"/>
              <a:ea typeface="Ubuntu"/>
              <a:cs typeface="Ubuntu"/>
            </a:rPr>
            <a:t> Cynnydd mewn </a:t>
          </a:r>
          <a:r>
            <a:rPr lang="cy-GB" sz="1600" b="0" i="0" strike="noStrike" kern="1200" cap="none" spc="0" baseline="0" dirty="0" err="1">
              <a:solidFill>
                <a:srgbClr val="000000"/>
              </a:solidFill>
              <a:effectLst/>
              <a:latin typeface="Ubuntu"/>
              <a:ea typeface="Ubuntu"/>
              <a:cs typeface="Ubuntu"/>
            </a:rPr>
            <a:t>fêps</a:t>
          </a:r>
          <a:r>
            <a:rPr lang="cy-GB" sz="1600" b="0" i="0" strike="noStrike" kern="1200" cap="none" spc="0" baseline="0" dirty="0">
              <a:solidFill>
                <a:srgbClr val="000000"/>
              </a:solidFill>
              <a:effectLst/>
              <a:latin typeface="Ubuntu"/>
              <a:ea typeface="Ubuntu"/>
              <a:cs typeface="Ubuntu"/>
            </a:rPr>
            <a:t> tafladwy/defnydd sengl</a:t>
          </a:r>
          <a:endParaRPr lang="en-US" b="0" kern="1200" dirty="0">
            <a:solidFill>
              <a:srgbClr val="000000"/>
            </a:solidFill>
            <a:latin typeface="Ubuntu"/>
          </a:endParaRPr>
        </a:p>
      </dsp:txBody>
      <dsp:txXfrm>
        <a:off x="0" y="3363643"/>
        <a:ext cx="5659168" cy="586353"/>
      </dsp:txXfrm>
    </dsp:sp>
    <dsp:sp modelId="{01EAD34C-DEB8-4852-A023-484C61A6B784}">
      <dsp:nvSpPr>
        <dsp:cNvPr id="0" name=""/>
        <dsp:cNvSpPr/>
      </dsp:nvSpPr>
      <dsp:spPr>
        <a:xfrm>
          <a:off x="0" y="3949996"/>
          <a:ext cx="56647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A10E27-5CDB-42CC-876B-20B045733438}">
      <dsp:nvSpPr>
        <dsp:cNvPr id="0" name=""/>
        <dsp:cNvSpPr/>
      </dsp:nvSpPr>
      <dsp:spPr>
        <a:xfrm>
          <a:off x="0" y="3949996"/>
          <a:ext cx="5664700" cy="4006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600" b="1" i="0" strike="noStrike" kern="1200" cap="none" spc="0" baseline="0" dirty="0">
              <a:solidFill>
                <a:srgbClr val="000000"/>
              </a:solidFill>
              <a:effectLst/>
              <a:latin typeface="Ubuntu"/>
              <a:ea typeface="Ubuntu"/>
              <a:cs typeface="Ubuntu"/>
            </a:rPr>
            <a:t>2025:</a:t>
          </a:r>
          <a:r>
            <a:rPr lang="cy-GB" sz="1600" b="0" i="0" strike="noStrike" kern="1200" cap="none" spc="0" baseline="0" dirty="0">
              <a:solidFill>
                <a:srgbClr val="000000"/>
              </a:solidFill>
              <a:effectLst/>
              <a:latin typeface="Ubuntu"/>
              <a:ea typeface="Ubuntu"/>
              <a:cs typeface="Ubuntu"/>
            </a:rPr>
            <a:t> Gwaharddiad tebygol ar werthu </a:t>
          </a:r>
          <a:r>
            <a:rPr lang="cy-GB" sz="1600" b="0" i="0" strike="noStrike" kern="1200" cap="none" spc="0" baseline="0" dirty="0" err="1">
              <a:solidFill>
                <a:srgbClr val="000000"/>
              </a:solidFill>
              <a:effectLst/>
              <a:latin typeface="Ubuntu"/>
              <a:ea typeface="Ubuntu"/>
              <a:cs typeface="Ubuntu"/>
            </a:rPr>
            <a:t>fêps</a:t>
          </a:r>
          <a:r>
            <a:rPr lang="cy-GB" sz="1600" b="0" i="0" strike="noStrike" kern="1200" cap="none" spc="0" baseline="0" dirty="0">
              <a:solidFill>
                <a:srgbClr val="000000"/>
              </a:solidFill>
              <a:effectLst/>
              <a:latin typeface="Ubuntu"/>
              <a:ea typeface="Ubuntu"/>
              <a:cs typeface="Ubuntu"/>
            </a:rPr>
            <a:t> tafladwy</a:t>
          </a:r>
        </a:p>
      </dsp:txBody>
      <dsp:txXfrm>
        <a:off x="0" y="3949996"/>
        <a:ext cx="5664700" cy="4006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3C5D82-122C-8E42-B3D6-67347C6BA68D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BF1F24-30D7-5740-9F64-AE7FBFFC83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458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8E0ED43-A537-75F8-3B40-FACDD890427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48CC64B-142E-58F7-6B3F-B0517A3CF1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899" y="0"/>
            <a:ext cx="8420101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59E697-43E9-29BA-4D8B-B1E926BCE74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BDD363-0CD0-EE10-96A3-9A8EC2A57CE3}"/>
              </a:ext>
            </a:extLst>
          </p:cNvPr>
          <p:cNvSpPr txBox="1"/>
          <p:nvPr userDrawn="1"/>
        </p:nvSpPr>
        <p:spPr>
          <a:xfrm>
            <a:off x="285750" y="6342357"/>
            <a:ext cx="1869621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9EEEC7A5-BEBE-218F-2CA7-7C15F21B037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2710836"/>
            <a:ext cx="5432425" cy="72662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6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Presentation Title</a:t>
            </a:r>
            <a:endParaRPr lang="en-US"/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DD23FB2A-DF5E-3AF2-38DF-C7DF8655157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5750" y="3387964"/>
            <a:ext cx="5432425" cy="45311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2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Subtitle</a:t>
            </a:r>
            <a:endParaRPr lang="en-US"/>
          </a:p>
        </p:txBody>
      </p:sp>
      <p:sp>
        <p:nvSpPr>
          <p:cNvPr id="5" name="Text Placeholder 13">
            <a:extLst>
              <a:ext uri="{FF2B5EF4-FFF2-40B4-BE49-F238E27FC236}">
                <a16:creationId xmlns:a16="http://schemas.microsoft.com/office/drawing/2014/main" id="{DCCB7028-9028-5AAA-F266-1BA4C1BB37B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5750" y="4204682"/>
            <a:ext cx="5432425" cy="45311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Date</a:t>
            </a:r>
            <a:endParaRPr lang="en-US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A2F69A33-999F-7261-9535-B2A9E2043EB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333272"/>
            <a:ext cx="5718175" cy="6191457"/>
          </a:xfrm>
          <a:prstGeom prst="roundRect">
            <a:avLst>
              <a:gd name="adj" fmla="val 2233"/>
            </a:avLst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99524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and Text only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3E64A41-9A05-2CAE-A840-51E35F1B3A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F478532-AA67-095D-17D0-9369A6CF187C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32A63B7-B6C6-2D5C-D2FC-18184746AC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F98EFCF-C246-005C-498D-271681A00FB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9749" y="2620284"/>
            <a:ext cx="3527372" cy="3968293"/>
          </a:xfrm>
          <a:prstGeom prst="rect">
            <a:avLst/>
          </a:prstGeom>
        </p:spPr>
      </p:pic>
      <p:pic>
        <p:nvPicPr>
          <p:cNvPr id="4" name="Picture 3" descr="A blue rectangle on a black background&#10;&#10;Description automatically generated">
            <a:extLst>
              <a:ext uri="{FF2B5EF4-FFF2-40B4-BE49-F238E27FC236}">
                <a16:creationId xmlns:a16="http://schemas.microsoft.com/office/drawing/2014/main" id="{4A6CD33D-CE15-C6EA-E9D7-A276F964585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6649025" y="-657741"/>
            <a:ext cx="2405273" cy="3720755"/>
          </a:xfrm>
          <a:prstGeom prst="rect">
            <a:avLst/>
          </a:prstGeom>
        </p:spPr>
      </p:pic>
      <p:sp>
        <p:nvSpPr>
          <p:cNvPr id="2" name="Text Placeholder 16">
            <a:extLst>
              <a:ext uri="{FF2B5EF4-FFF2-40B4-BE49-F238E27FC236}">
                <a16:creationId xmlns:a16="http://schemas.microsoft.com/office/drawing/2014/main" id="{0E5CFCF9-4FEA-684C-9249-6CB4258FF9E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1D7A6BE0-A3A3-00EF-966D-ED9E9646A8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3DC193FF-EE37-7665-A88F-6D82E3E41B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6710362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138746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. text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green curved object on a black background&#10;&#10;Description automatically generated">
            <a:extLst>
              <a:ext uri="{FF2B5EF4-FFF2-40B4-BE49-F238E27FC236}">
                <a16:creationId xmlns:a16="http://schemas.microsoft.com/office/drawing/2014/main" id="{5BE47017-229C-E9B0-9136-346518C971B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78735" y="4849885"/>
            <a:ext cx="3113591" cy="200811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E64A41-9A05-2CAE-A840-51E35F1B3A8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F478532-AA67-095D-17D0-9369A6CF187C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32A63B7-B6C6-2D5C-D2FC-18184746AC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8" name="Picture 7" descr="A blue rectangle on a black background&#10;&#10;Description automatically generated">
            <a:extLst>
              <a:ext uri="{FF2B5EF4-FFF2-40B4-BE49-F238E27FC236}">
                <a16:creationId xmlns:a16="http://schemas.microsoft.com/office/drawing/2014/main" id="{0FAC1D26-CC7D-E97A-3F21-2D75E28C945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800000" flipH="1">
            <a:off x="4995863" y="0"/>
            <a:ext cx="3011357" cy="1967696"/>
          </a:xfrm>
          <a:prstGeom prst="rect">
            <a:avLst/>
          </a:prstGeom>
        </p:spPr>
      </p:pic>
      <p:sp>
        <p:nvSpPr>
          <p:cNvPr id="3" name="Text Placeholder 19">
            <a:extLst>
              <a:ext uri="{FF2B5EF4-FFF2-40B4-BE49-F238E27FC236}">
                <a16:creationId xmlns:a16="http://schemas.microsoft.com/office/drawing/2014/main" id="{F32C9CDA-6E98-BDBB-22CC-3331CBEB200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816081" y="2925582"/>
            <a:ext cx="5020807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CB3808F5-2977-2430-671D-201C708FDA2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631F4810-3655-6AC4-612B-0F5ED1F8233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A1E2E994-007A-4BF6-1A75-386E1DE02EA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5266653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603772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B2A89E4-01F1-D603-91B2-5BD4E9CB45B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175"/>
            <a:ext cx="12192000" cy="68516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59E697-43E9-29BA-4D8B-B1E926BCE74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BDD363-0CD0-EE10-96A3-9A8EC2A57CE3}"/>
              </a:ext>
            </a:extLst>
          </p:cNvPr>
          <p:cNvSpPr txBox="1"/>
          <p:nvPr userDrawn="1"/>
        </p:nvSpPr>
        <p:spPr>
          <a:xfrm>
            <a:off x="285750" y="6342357"/>
            <a:ext cx="1869621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EFD7FFEF-DD76-C8F1-63F4-63C982059D1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3065689"/>
            <a:ext cx="6327775" cy="72662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36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Divider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46897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17E004D3-DBCA-1C37-97A3-960F3197F92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333272"/>
            <a:ext cx="5718175" cy="6191457"/>
          </a:xfrm>
          <a:prstGeom prst="roundRect">
            <a:avLst>
              <a:gd name="adj" fmla="val 2233"/>
            </a:avLst>
          </a:prstGeom>
        </p:spPr>
        <p:txBody>
          <a:bodyPr/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6AEBD5D-6322-B406-0D4B-2DC10493173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9DC72F6-8F17-9EF3-5DE2-AD7D14DDFBB4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ADEB40E7-645B-EFDF-08C9-EF3FCF11D1D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EF444B3-DCDC-AEAE-C9E4-7E25D26EE18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800000">
            <a:off x="5464465" y="-1"/>
            <a:ext cx="3010823" cy="2223164"/>
          </a:xfrm>
          <a:prstGeom prst="rect">
            <a:avLst/>
          </a:prstGeom>
        </p:spPr>
      </p:pic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D35E72E3-FB2A-CE9B-8A97-5095BD60FDC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7" name="Text Placeholder 16">
            <a:extLst>
              <a:ext uri="{FF2B5EF4-FFF2-40B4-BE49-F238E27FC236}">
                <a16:creationId xmlns:a16="http://schemas.microsoft.com/office/drawing/2014/main" id="{64FA1C60-516A-E812-0696-9110D645B8D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0" name="Text Placeholder 19">
            <a:extLst>
              <a:ext uri="{FF2B5EF4-FFF2-40B4-BE49-F238E27FC236}">
                <a16:creationId xmlns:a16="http://schemas.microsoft.com/office/drawing/2014/main" id="{98BB7B6D-035A-422E-9B5C-4C0B73E961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5279491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23820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ande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6AEBD5D-6322-B406-0D4B-2DC10493173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9DC72F6-8F17-9EF3-5DE2-AD7D14DDFBB4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</p:spTree>
    <p:extLst>
      <p:ext uri="{BB962C8B-B14F-4D97-AF65-F5344CB8AC3E}">
        <p14:creationId xmlns:p14="http://schemas.microsoft.com/office/powerpoint/2010/main" val="346354228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8EC966F-C3A2-10A4-74A3-25D0347C51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40614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040293FF-3E51-2EB7-6DBB-A815093091B2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8071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d Slid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B2A89E4-01F1-D603-91B2-5BD4E9CB45B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59E697-43E9-29BA-4D8B-B1E926BCE74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BDD363-0CD0-EE10-96A3-9A8EC2A57CE3}"/>
              </a:ext>
            </a:extLst>
          </p:cNvPr>
          <p:cNvSpPr txBox="1"/>
          <p:nvPr userDrawn="1"/>
        </p:nvSpPr>
        <p:spPr>
          <a:xfrm>
            <a:off x="285750" y="6342357"/>
            <a:ext cx="1869621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EBD4023A-5511-58D4-11BC-1B17DA73A0B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2399892"/>
            <a:ext cx="6327775" cy="164124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48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Thank you </a:t>
            </a:r>
            <a:br>
              <a:rPr lang="en-GB"/>
            </a:br>
            <a:r>
              <a:rPr lang="en-GB"/>
              <a:t>for listening</a:t>
            </a:r>
            <a:endParaRPr lang="en-US"/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94579856-9FB6-8DA6-9886-277F1B8743F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5750" y="4053871"/>
            <a:ext cx="6327775" cy="45311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Further info or contact details to go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291536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2986317-7467-DE3F-6C0B-DD058A986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53CBCA-3BED-A47C-B4C8-D30F0AB685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8CC687-9ECD-F6E3-5184-EFAF7E46FB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fld id="{84E63EC1-32C7-C148-9B23-6C189CE1C2B7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42B47E-A058-0DAF-B59E-CC2E267BDA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C73786-2D0C-15B4-1EB1-4F191CCD81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fld id="{1A6076B7-25FF-134B-B2FE-8DDBCA4A7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755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  <p:sldLayoutId id="2147483660" r:id="rId3"/>
    <p:sldLayoutId id="2147483670" r:id="rId4"/>
    <p:sldLayoutId id="2147483665" r:id="rId5"/>
    <p:sldLayoutId id="2147483698" r:id="rId6"/>
    <p:sldLayoutId id="2147483693" r:id="rId7"/>
    <p:sldLayoutId id="2147483694" r:id="rId8"/>
    <p:sldLayoutId id="2147483703" r:id="rId9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Ubuntu" panose="020B0504030602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09FECE3-A7BC-645C-296E-25B886289BF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85750" y="2396350"/>
            <a:ext cx="5747438" cy="965089"/>
          </a:xfrm>
        </p:spPr>
        <p:txBody>
          <a:bodyPr/>
          <a:lstStyle/>
          <a:p>
            <a:r>
              <a:rPr lang="cy-GB" sz="36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Beth yw dyfeisiau </a:t>
            </a:r>
            <a:r>
              <a:rPr lang="cy-GB" sz="3600" b="1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fepio</a:t>
            </a:r>
            <a:r>
              <a:rPr lang="cy-GB" sz="36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?</a:t>
            </a:r>
          </a:p>
        </p:txBody>
      </p:sp>
      <p:sp>
        <p:nvSpPr>
          <p:cNvPr id="3" name="Text Placeholder 8">
            <a:extLst>
              <a:ext uri="{FF2B5EF4-FFF2-40B4-BE49-F238E27FC236}">
                <a16:creationId xmlns:a16="http://schemas.microsoft.com/office/drawing/2014/main" id="{24D84E20-02A1-FA3E-6382-4921CD448E5A}"/>
              </a:ext>
            </a:extLst>
          </p:cNvPr>
          <p:cNvSpPr>
            <a:spLocks noGrp="1"/>
          </p:cNvSpPr>
          <p:nvPr/>
        </p:nvSpPr>
        <p:spPr>
          <a:xfrm>
            <a:off x="335230" y="3434048"/>
            <a:ext cx="6327775" cy="45311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y-GB" sz="2200" b="0" i="0" strike="noStrike" cap="none" spc="0" baseline="0" dirty="0" err="1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Fepio</a:t>
            </a:r>
            <a:endParaRPr lang="cy-GB" sz="2200" b="0" i="0" strike="noStrike" cap="none" spc="0" baseline="0" dirty="0">
              <a:solidFill>
                <a:srgbClr val="285087"/>
              </a:solidFill>
              <a:effectLst/>
              <a:latin typeface="Ubuntu"/>
              <a:ea typeface="Ubuntu"/>
              <a:cs typeface="Ubuntu"/>
            </a:endParaRPr>
          </a:p>
        </p:txBody>
      </p:sp>
      <p:pic>
        <p:nvPicPr>
          <p:cNvPr id="7" name="Picture Placeholder 6" descr="A hand holding a plastic bag full of objects&#10;&#10;Description automatically generated">
            <a:extLst>
              <a:ext uri="{FF2B5EF4-FFF2-40B4-BE49-F238E27FC236}">
                <a16:creationId xmlns:a16="http://schemas.microsoft.com/office/drawing/2014/main" id="{4872B646-68D0-D252-6C65-50D347D11C6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</p:spTree>
    <p:extLst>
      <p:ext uri="{BB962C8B-B14F-4D97-AF65-F5344CB8AC3E}">
        <p14:creationId xmlns:p14="http://schemas.microsoft.com/office/powerpoint/2010/main" val="2926879243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B25BA11-FE42-989F-6610-6DC65211B67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59387" y="2095786"/>
            <a:ext cx="5455287" cy="2175912"/>
          </a:xfrm>
        </p:spPr>
        <p:txBody>
          <a:bodyPr anchor="t">
            <a:noAutofit/>
          </a:bodyPr>
          <a:lstStyle/>
          <a:p>
            <a:pPr>
              <a:lnSpc>
                <a:spcPct val="100000"/>
              </a:lnSpc>
            </a:pP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Defnyddir y termau ‘dyfais / dyfeisiau </a:t>
            </a:r>
            <a:r>
              <a:rPr lang="cy-GB" sz="1800" b="0" i="0" strike="noStrike" cap="none" spc="0" baseline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fepio</a:t>
            </a: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' a 'chynnyrch</a:t>
            </a:r>
            <a:r>
              <a:rPr lang="cy-GB" sz="1800" b="0" dirty="0">
                <a:solidFill>
                  <a:srgbClr val="15518B"/>
                </a:solidFill>
                <a:latin typeface="Ubuntu"/>
                <a:ea typeface="Ubuntu"/>
                <a:cs typeface="Ubuntu"/>
              </a:rPr>
              <a:t> </a:t>
            </a: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/ cynhyrchion </a:t>
            </a:r>
            <a:r>
              <a:rPr lang="cy-GB" sz="1800" b="0" i="0" strike="noStrike" cap="none" spc="0" baseline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fepio</a:t>
            </a: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' i ddisgrifio e-sigaréts, ENDS (systemau cyflenwi nicotin yn electronig) neu </a:t>
            </a:r>
            <a:r>
              <a:rPr lang="cy-GB" sz="1800" b="0" i="0" strike="noStrike" cap="none" spc="0" baseline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a chynwysyddion ail-lenwi (e-hylifau) a fwriedir ar gyfer </a:t>
            </a:r>
            <a:r>
              <a:rPr lang="cy-GB" sz="1800" b="0" i="0" strike="noStrike" cap="none" spc="0" baseline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fepio</a:t>
            </a: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nicotin.</a:t>
            </a:r>
            <a:endParaRPr lang="en-US" sz="1800" b="0" dirty="0">
              <a:latin typeface="Ubuntu"/>
            </a:endParaRPr>
          </a:p>
          <a:p>
            <a:pPr>
              <a:lnSpc>
                <a:spcPct val="100000"/>
              </a:lnSpc>
            </a:pP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Nid yw dyfeisiau </a:t>
            </a:r>
            <a:r>
              <a:rPr lang="cy-GB" sz="1800" b="0" i="0" strike="noStrike" cap="none" spc="0" baseline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fepio</a:t>
            </a: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bob amser yn cynnwys nicotin. </a:t>
            </a:r>
          </a:p>
          <a:p>
            <a:pPr>
              <a:lnSpc>
                <a:spcPct val="100000"/>
              </a:lnSpc>
            </a:pP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Rydym yn defnyddio'r term ‘fepwyr' i gyfeirio at bobl sy'n defnyddio dyfeisiau fepio’n rheolaidd a ‘fepio’ am y weithred o ddefnyddio cynnyrch fepio. </a:t>
            </a:r>
            <a:endParaRPr lang="en-US" sz="1800" b="0" dirty="0">
              <a:latin typeface="Ubuntu"/>
              <a:cs typeface="Calibri"/>
            </a:endParaRPr>
          </a:p>
        </p:txBody>
      </p:sp>
      <p:sp>
        <p:nvSpPr>
          <p:cNvPr id="2" name="Text Placeholder 6">
            <a:extLst>
              <a:ext uri="{FF2B5EF4-FFF2-40B4-BE49-F238E27FC236}">
                <a16:creationId xmlns:a16="http://schemas.microsoft.com/office/drawing/2014/main" id="{4D00651F-E518-BDD5-2BDD-2203DFCD0F0D}"/>
              </a:ext>
            </a:extLst>
          </p:cNvPr>
          <p:cNvSpPr txBox="1"/>
          <p:nvPr/>
        </p:nvSpPr>
        <p:spPr>
          <a:xfrm>
            <a:off x="316252" y="1103716"/>
            <a:ext cx="5279490" cy="61926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y-GB" sz="32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Beth yw dyfeisiau </a:t>
            </a:r>
            <a:r>
              <a:rPr lang="cy-GB" sz="3200" b="1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fepio</a:t>
            </a:r>
            <a:r>
              <a:rPr lang="cy-GB" sz="32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?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F298E66-AD0B-C938-18B1-648DE7C3429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803352" y="4634836"/>
            <a:ext cx="3010823" cy="2223164"/>
          </a:xfrm>
          <a:prstGeom prst="rect">
            <a:avLst/>
          </a:prstGeom>
        </p:spPr>
      </p:pic>
      <p:pic>
        <p:nvPicPr>
          <p:cNvPr id="6" name="Picture Placeholder 5" descr="A person holding a group of pens&#10;&#10;Description automatically generated">
            <a:extLst>
              <a:ext uri="{FF2B5EF4-FFF2-40B4-BE49-F238E27FC236}">
                <a16:creationId xmlns:a16="http://schemas.microsoft.com/office/drawing/2014/main" id="{46F3B209-A5D0-F84C-33DF-FE143FC66868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61"/>
          <a:stretch/>
        </p:blipFill>
        <p:spPr>
          <a:xfrm>
            <a:off x="6690700" y="1411386"/>
            <a:ext cx="4205658" cy="4495319"/>
          </a:xfrm>
        </p:spPr>
      </p:pic>
    </p:spTree>
    <p:extLst>
      <p:ext uri="{BB962C8B-B14F-4D97-AF65-F5344CB8AC3E}">
        <p14:creationId xmlns:p14="http://schemas.microsoft.com/office/powerpoint/2010/main" val="1321067552"/>
      </p:ext>
    </p:extLst>
  </p:cSld>
  <p:clrMapOvr>
    <a:masterClrMapping/>
  </p:clrMapOvr>
  <p:transition spd="slow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0C0476-F8A5-EF7E-B816-A56B67A684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138D899-D85C-8F66-5DDB-68B854241CA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278365" y="4634836"/>
            <a:ext cx="3010823" cy="2223164"/>
          </a:xfrm>
          <a:prstGeom prst="rect">
            <a:avLst/>
          </a:prstGeom>
        </p:spPr>
      </p:pic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3E2602DF-5B0A-F734-EFCC-6FD927E3BBB6}"/>
              </a:ext>
            </a:extLst>
          </p:cNvPr>
          <p:cNvSpPr txBox="1"/>
          <p:nvPr/>
        </p:nvSpPr>
        <p:spPr>
          <a:xfrm>
            <a:off x="278354" y="2098196"/>
            <a:ext cx="6596580" cy="33809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y-GB" sz="17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Mae dyfeisiau fepio yn ddyfeisiau sy'n cael eu pweru gan fatri sy'n gwresogi hylif i gynhyrchu aerosol sy'n cael ei anadlu i'r ysgyfaint.</a:t>
            </a:r>
            <a:endParaRPr lang="en-US" sz="1700"/>
          </a:p>
          <a:p>
            <a:pPr marL="0" indent="0">
              <a:buNone/>
            </a:pPr>
            <a:r>
              <a:rPr lang="cy-GB" sz="17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Mae'r hylif yn cynnwys nicotin fel arfer, er bod rhai </a:t>
            </a:r>
            <a:r>
              <a:rPr lang="cy-GB" sz="1700" b="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r>
              <a:rPr lang="cy-GB" sz="17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ar gael heb nicotin. </a:t>
            </a:r>
          </a:p>
          <a:p>
            <a:pPr marL="0" indent="0">
              <a:buNone/>
            </a:pPr>
            <a:r>
              <a:rPr lang="cy-GB" sz="17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Mae fêps yn cynnwys gwahanol lefelau (neu gryfderau) o nicotin, yn dibynnu ar y brand. Mae Rheoliadau Tybaco a Chynhyrchion Cysylltiedig (2016) yn gosod cyfyngiadau ar faint o nicotin y dylai fêp ei gynnwys (</a:t>
            </a:r>
            <a:r>
              <a:rPr lang="cy-GB" sz="1700" dirty="0">
                <a:solidFill>
                  <a:srgbClr val="15518B"/>
                </a:solidFill>
                <a:latin typeface="Ubuntu"/>
                <a:ea typeface="Ubuntu"/>
                <a:cs typeface="Ubuntu"/>
              </a:rPr>
              <a:t>g</a:t>
            </a:r>
            <a:r>
              <a:rPr lang="cy-GB" sz="17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weler Banc Gwybodaeth Y Gyfraith a Rheoliadau). </a:t>
            </a:r>
          </a:p>
          <a:p>
            <a:pPr marL="0" indent="0">
              <a:buNone/>
            </a:pPr>
            <a:r>
              <a:rPr lang="cy-GB" sz="17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Gall fêps fod yn rhai y gellir eu eu hailwefru neu’n rhai tafladwy.</a:t>
            </a:r>
          </a:p>
          <a:p>
            <a:pPr marL="0" indent="0">
              <a:buNone/>
            </a:pPr>
            <a:r>
              <a:rPr lang="cy-GB" sz="17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Mae </a:t>
            </a:r>
            <a:r>
              <a:rPr lang="cy-GB" sz="1700" b="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r>
              <a:rPr lang="cy-GB" sz="17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yn dod mewn amrywiaeth o </a:t>
            </a:r>
            <a:r>
              <a:rPr lang="cy-GB" sz="1700" b="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flasau</a:t>
            </a:r>
            <a:r>
              <a:rPr lang="cy-GB" sz="17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.</a:t>
            </a:r>
          </a:p>
          <a:p>
            <a:pPr marL="0" indent="0">
              <a:buNone/>
            </a:pPr>
            <a:r>
              <a:rPr lang="cy-GB" sz="17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Weithiau caiff dyfeisiau fepio eu gwneud i edrych fel eitemau bob dydd fel beiros a ffyn cof USB.</a:t>
            </a:r>
          </a:p>
          <a:p>
            <a:pPr marL="0" indent="0">
              <a:buNone/>
            </a:pPr>
            <a:r>
              <a:rPr lang="cy-GB" sz="17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Ni ddylai dyfeisiau </a:t>
            </a:r>
            <a:r>
              <a:rPr lang="cy-GB" sz="1700" b="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fepio</a:t>
            </a:r>
            <a:r>
              <a:rPr lang="cy-GB" sz="17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gael eu defnyddio gan blant a phobl ifanc.</a:t>
            </a:r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41129609-6145-EF97-4929-9A695A37B2E3}"/>
              </a:ext>
            </a:extLst>
          </p:cNvPr>
          <p:cNvSpPr txBox="1"/>
          <p:nvPr/>
        </p:nvSpPr>
        <p:spPr>
          <a:xfrm>
            <a:off x="400091" y="1121529"/>
            <a:ext cx="1096692" cy="346075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cy-GB" sz="14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Ffeithiau:</a:t>
            </a:r>
          </a:p>
        </p:txBody>
      </p:sp>
      <p:pic>
        <p:nvPicPr>
          <p:cNvPr id="6" name="Picture Placeholder 5" descr="A group of colorful plastic objects&#10;&#10;Description automatically generated">
            <a:extLst>
              <a:ext uri="{FF2B5EF4-FFF2-40B4-BE49-F238E27FC236}">
                <a16:creationId xmlns:a16="http://schemas.microsoft.com/office/drawing/2014/main" id="{139A1312-E522-669D-F3AD-3FE7AF34D3BA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83669" y="1768352"/>
            <a:ext cx="3782979" cy="4032883"/>
          </a:xfrm>
        </p:spPr>
      </p:pic>
    </p:spTree>
    <p:extLst>
      <p:ext uri="{BB962C8B-B14F-4D97-AF65-F5344CB8AC3E}">
        <p14:creationId xmlns:p14="http://schemas.microsoft.com/office/powerpoint/2010/main" val="711344013"/>
      </p:ext>
    </p:extLst>
  </p:cSld>
  <p:clrMapOvr>
    <a:masterClrMapping/>
  </p:clrMapOvr>
  <p:transition spd="slow">
    <p:pu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A85DF2-2C14-DBD7-BB0D-D2E0F0940A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>
            <a:extLst>
              <a:ext uri="{FF2B5EF4-FFF2-40B4-BE49-F238E27FC236}">
                <a16:creationId xmlns:a16="http://schemas.microsoft.com/office/drawing/2014/main" id="{0B4AA38C-0E6F-28B3-C914-C4DF8AAE963D}"/>
              </a:ext>
            </a:extLst>
          </p:cNvPr>
          <p:cNvSpPr txBox="1"/>
          <p:nvPr/>
        </p:nvSpPr>
        <p:spPr>
          <a:xfrm>
            <a:off x="450396" y="2057399"/>
            <a:ext cx="5788907" cy="368671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Yn wreiddiol, cafodd </a:t>
            </a:r>
            <a:r>
              <a:rPr lang="cy-GB" sz="1800" dirty="0">
                <a:solidFill>
                  <a:srgbClr val="15518B"/>
                </a:solidFill>
                <a:latin typeface="Ubuntu"/>
                <a:ea typeface="Ubuntu"/>
                <a:cs typeface="Ubuntu"/>
              </a:rPr>
              <a:t>fêps</a:t>
            </a: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eu marchnata fel dewis arall yn lle smygu sigaréts ac maent dod yn boblogaidd ymhlith rhai oedolion sy'n ceisio rhoi'r gorau i smygu.</a:t>
            </a:r>
            <a:endParaRPr lang="en-US" sz="1800" dirty="0">
              <a:latin typeface="Ubuntu"/>
              <a:cs typeface="Calibri"/>
            </a:endParaRPr>
          </a:p>
          <a:p>
            <a:pPr marL="0" indent="0">
              <a:buNone/>
            </a:pP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Yn wahanol i sigaréts, nid oes hylosgi (llosgi) ynghlwm â dyfeisiau </a:t>
            </a:r>
            <a:r>
              <a:rPr lang="cy-GB" sz="1800" b="0" i="0" strike="noStrike" cap="none" spc="0" baseline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fepio</a:t>
            </a: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, felly nid oes mwg na chynnyrch niweidiol eraill o hylosgi, fel tar a charbon monocsid. </a:t>
            </a:r>
          </a:p>
          <a:p>
            <a:pPr marL="0" indent="0">
              <a:buNone/>
            </a:pP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Nid yw hyn yn golygu eu bod yn gwbl ddiogel, ond y ddealltwriaeth yw eu bod yn llai niweidiol na smygu gan nad ydyn nhw’n cynnwys y tar, carbon monocsid a chynhyrchion eraill sy'n achosi llawer o afiechydon sy'n gysylltiedig â smygu. </a:t>
            </a:r>
          </a:p>
          <a:p>
            <a:pPr marL="0" indent="0">
              <a:buNone/>
            </a:pP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Mae newid yn llwyr o smygu i fepio yn lleihau'n sylweddol y niwed iechyd i smygwyr sydd ddim yn gallu rhoi’r gorau i symgu neu sy’n amharod i wneud hynny.</a:t>
            </a:r>
            <a:endParaRPr lang="en-US" sz="1800" dirty="0">
              <a:latin typeface="Ubuntu"/>
              <a:cs typeface="Calibri"/>
            </a:endParaRPr>
          </a:p>
          <a:p>
            <a:endParaRPr lang="en-US" sz="1400" dirty="0">
              <a:cs typeface="Calibri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F314F11-8FF3-1E47-A154-4F09A917931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803352" y="4634836"/>
            <a:ext cx="3010823" cy="2223164"/>
          </a:xfrm>
          <a:prstGeom prst="rect">
            <a:avLst/>
          </a:prstGeom>
        </p:spPr>
      </p:pic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83532E71-4F88-785A-FD2A-7D5D065F666B}"/>
              </a:ext>
            </a:extLst>
          </p:cNvPr>
          <p:cNvSpPr txBox="1"/>
          <p:nvPr/>
        </p:nvSpPr>
        <p:spPr>
          <a:xfrm>
            <a:off x="483802" y="952943"/>
            <a:ext cx="1096692" cy="346075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cy-GB" sz="14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Ffeithiau:</a:t>
            </a:r>
          </a:p>
        </p:txBody>
      </p:sp>
      <p:pic>
        <p:nvPicPr>
          <p:cNvPr id="7" name="Picture Placeholder 6" descr="A group of vaping devices on a shelf&#10;&#10;Description automatically generated">
            <a:extLst>
              <a:ext uri="{FF2B5EF4-FFF2-40B4-BE49-F238E27FC236}">
                <a16:creationId xmlns:a16="http://schemas.microsoft.com/office/drawing/2014/main" id="{32CC10F5-03C7-8FD8-E3E3-05D831DAA7AF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45567" y="1297883"/>
            <a:ext cx="4319672" cy="4258731"/>
          </a:xfrm>
        </p:spPr>
      </p:pic>
    </p:spTree>
    <p:extLst>
      <p:ext uri="{BB962C8B-B14F-4D97-AF65-F5344CB8AC3E}">
        <p14:creationId xmlns:p14="http://schemas.microsoft.com/office/powerpoint/2010/main" val="28267804"/>
      </p:ext>
    </p:extLst>
  </p:cSld>
  <p:clrMapOvr>
    <a:masterClrMapping/>
  </p:clrMapOvr>
  <p:transition spd="slow">
    <p:pu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F298E66-AD0B-C938-18B1-648DE7C3429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803352" y="4634836"/>
            <a:ext cx="3010823" cy="2223164"/>
          </a:xfrm>
          <a:prstGeom prst="rect">
            <a:avLst/>
          </a:pr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B25BA11-FE42-989F-6610-6DC65211B67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605561" y="5467289"/>
            <a:ext cx="6387768" cy="68236"/>
          </a:xfrm>
        </p:spPr>
        <p:txBody>
          <a:bodyPr anchor="t">
            <a:noAutofit/>
          </a:bodyPr>
          <a:lstStyle/>
          <a:p>
            <a:pPr>
              <a:lnSpc>
                <a:spcPct val="100000"/>
              </a:lnSpc>
            </a:pPr>
            <a:r>
              <a:rPr lang="cy-GB" sz="9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Ffynhonnell:  Smith M, </a:t>
            </a:r>
            <a:r>
              <a:rPr lang="cy-GB" sz="900" b="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Peitsch</a:t>
            </a:r>
            <a:r>
              <a:rPr lang="cy-GB" sz="9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MC, </a:t>
            </a:r>
            <a:r>
              <a:rPr lang="cy-GB" sz="900" b="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Maeder</a:t>
            </a:r>
            <a:r>
              <a:rPr lang="cy-GB" sz="9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S. </a:t>
            </a:r>
            <a:r>
              <a:rPr lang="cy-GB" sz="900" b="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Electronic</a:t>
            </a:r>
            <a:r>
              <a:rPr lang="cy-GB" sz="9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</a:t>
            </a:r>
            <a:r>
              <a:rPr lang="cy-GB" sz="900" b="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nicotine</a:t>
            </a:r>
            <a:r>
              <a:rPr lang="cy-GB" sz="9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</a:t>
            </a:r>
            <a:r>
              <a:rPr lang="cy-GB" sz="900" b="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delivery</a:t>
            </a:r>
            <a:r>
              <a:rPr lang="cy-GB" sz="9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</a:t>
            </a:r>
            <a:r>
              <a:rPr lang="cy-GB" sz="900" b="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products</a:t>
            </a:r>
            <a:r>
              <a:rPr lang="cy-GB" sz="9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. Pennod 2 yn: </a:t>
            </a:r>
            <a:r>
              <a:rPr lang="en-US" sz="900" b="0" dirty="0">
                <a:ea typeface="+mn-lt"/>
                <a:cs typeface="+mn-lt"/>
              </a:rPr>
              <a:t>Toxicological​ evaluation of electronic nicotine delivery products</a:t>
            </a:r>
            <a:r>
              <a:rPr lang="cy-GB" sz="9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[Rhyngrwyd]. </a:t>
            </a:r>
            <a:r>
              <a:rPr lang="en-US" sz="900" b="0" dirty="0">
                <a:ea typeface="+mn-lt"/>
                <a:cs typeface="+mn-lt"/>
              </a:rPr>
              <a:t>ISBN 978 0 12 820490 0, </a:t>
            </a:r>
            <a:r>
              <a:rPr lang="en-US" sz="900" b="0" dirty="0" err="1">
                <a:ea typeface="+mn-lt"/>
                <a:cs typeface="+mn-lt"/>
              </a:rPr>
              <a:t>doi</a:t>
            </a:r>
            <a:r>
              <a:rPr lang="en-US" sz="900" b="0" dirty="0">
                <a:ea typeface="+mn-lt"/>
                <a:cs typeface="+mn-lt"/>
              </a:rPr>
              <a:t> :​https://doi.org/10.1016/C2019 0 02209 1 . London: Academic Press; 2021. 17 22</a:t>
            </a:r>
            <a:endParaRPr lang="en-US" sz="900" b="0" dirty="0"/>
          </a:p>
        </p:txBody>
      </p:sp>
      <p:sp>
        <p:nvSpPr>
          <p:cNvPr id="2" name="Text Placeholder 6">
            <a:extLst>
              <a:ext uri="{FF2B5EF4-FFF2-40B4-BE49-F238E27FC236}">
                <a16:creationId xmlns:a16="http://schemas.microsoft.com/office/drawing/2014/main" id="{4D00651F-E518-BDD5-2BDD-2203DFCD0F0D}"/>
              </a:ext>
            </a:extLst>
          </p:cNvPr>
          <p:cNvSpPr txBox="1"/>
          <p:nvPr/>
        </p:nvSpPr>
        <p:spPr>
          <a:xfrm>
            <a:off x="195855" y="1018528"/>
            <a:ext cx="3960730" cy="33397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y-GB" sz="22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Mathau o </a:t>
            </a:r>
            <a:r>
              <a:rPr lang="cy-GB" sz="2200" b="1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endParaRPr lang="cy-GB" sz="2200" b="1" i="0" strike="noStrike" cap="none" spc="0" baseline="0" dirty="0">
              <a:solidFill>
                <a:srgbClr val="15518B"/>
              </a:solidFill>
              <a:effectLst/>
              <a:latin typeface="Ubuntu"/>
              <a:ea typeface="Ubuntu"/>
              <a:cs typeface="Ubuntu"/>
            </a:endParaRPr>
          </a:p>
        </p:txBody>
      </p:sp>
      <p:pic>
        <p:nvPicPr>
          <p:cNvPr id="1026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BCCD6475-E890-0A58-03EF-08ABD7BC58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353247" y="1714496"/>
            <a:ext cx="6623499" cy="3535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56D9D1D-2F68-8729-872D-B7F4902D9C94}"/>
              </a:ext>
            </a:extLst>
          </p:cNvPr>
          <p:cNvSpPr txBox="1"/>
          <p:nvPr/>
        </p:nvSpPr>
        <p:spPr>
          <a:xfrm>
            <a:off x="106271" y="1423648"/>
            <a:ext cx="5246680" cy="452431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Mae'r amrywiaeth o wahanol gynnyrch </a:t>
            </a:r>
            <a:r>
              <a:rPr lang="cy-GB" sz="1800" b="0" i="0" strike="noStrike" cap="none" spc="0" baseline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fepio</a:t>
            </a: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sydd ar gael wedi cynyddu dros amser.</a:t>
            </a:r>
            <a:endParaRPr lang="en-US" dirty="0">
              <a:solidFill>
                <a:srgbClr val="15518B"/>
              </a:solidFill>
              <a:ea typeface="Calibri" panose="020F0502020204030204"/>
              <a:cs typeface="Calibri"/>
            </a:endParaRPr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srgbClr val="15518B"/>
              </a:solidFill>
              <a:latin typeface="Ubuntu"/>
              <a:ea typeface="Calibri" panose="020F0502020204030204"/>
              <a:cs typeface="Calibri"/>
            </a:endParaRPr>
          </a:p>
          <a:p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Mae'r diwydiant wedi datblygu ffyrdd arloesol o ddatblygu'r farchnad ymhellach.</a:t>
            </a:r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srgbClr val="15518B"/>
              </a:solidFill>
              <a:latin typeface="Ubuntu"/>
              <a:ea typeface="+mn-lt"/>
              <a:cs typeface="+mn-lt"/>
            </a:endParaRPr>
          </a:p>
          <a:p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Mae hyn wedi arwain at newidiadau fel:</a:t>
            </a:r>
          </a:p>
          <a:p>
            <a:pPr lvl="1"/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- Defnyddio gwahanol </a:t>
            </a:r>
            <a:r>
              <a:rPr lang="cy-GB" sz="1800" b="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flasau</a:t>
            </a: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i annog defnyddwyr i </a:t>
            </a:r>
            <a:r>
              <a:rPr lang="cy-GB" sz="1800" b="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fepio'n</a:t>
            </a: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amlach ac felly gynyddu gwerthiant </a:t>
            </a:r>
          </a:p>
          <a:p>
            <a:pPr lvl="1"/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- Ychwanegu cynhyrchion fel halwynau nicotin i wella’r broses o gyflenwi nicotin gan wneud </a:t>
            </a:r>
            <a:r>
              <a:rPr lang="cy-GB" sz="1800" b="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fepio</a:t>
            </a: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yn fwy caethiwus</a:t>
            </a:r>
          </a:p>
          <a:p>
            <a:pPr lvl="1"/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- Lleihau costau a rhwystrau dechrau </a:t>
            </a:r>
            <a:r>
              <a:rPr lang="cy-GB" sz="1800" b="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fepio</a:t>
            </a: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, er enghraifft cyflwyno </a:t>
            </a:r>
            <a:r>
              <a:rPr lang="cy-GB" sz="1800" b="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tafladwy rhatach</a:t>
            </a:r>
            <a:endParaRPr lang="en-US" dirty="0">
              <a:solidFill>
                <a:srgbClr val="15518B"/>
              </a:solidFill>
              <a:latin typeface="Ubuntu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732FA0D-DDA2-1D7C-261D-47CB0118860A}"/>
              </a:ext>
            </a:extLst>
          </p:cNvPr>
          <p:cNvSpPr txBox="1"/>
          <p:nvPr/>
        </p:nvSpPr>
        <p:spPr>
          <a:xfrm>
            <a:off x="5570407" y="6183964"/>
            <a:ext cx="6398379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 err="1">
                <a:solidFill>
                  <a:schemeClr val="accent1"/>
                </a:solidFill>
                <a:latin typeface="Ubuntu"/>
                <a:ea typeface="+mn-lt"/>
                <a:cs typeface="+mn-lt"/>
              </a:rPr>
              <a:t>Sylwer</a:t>
            </a:r>
            <a:r>
              <a:rPr lang="en-US" sz="1400" dirty="0">
                <a:solidFill>
                  <a:schemeClr val="accent1"/>
                </a:solidFill>
                <a:latin typeface="Ubuntu"/>
                <a:ea typeface="+mn-lt"/>
                <a:cs typeface="+mn-lt"/>
              </a:rPr>
              <a:t>: Mae hon </a:t>
            </a:r>
            <a:r>
              <a:rPr lang="en-US" sz="1400" dirty="0" err="1">
                <a:solidFill>
                  <a:schemeClr val="accent1"/>
                </a:solidFill>
                <a:latin typeface="Ubuntu"/>
                <a:ea typeface="+mn-lt"/>
                <a:cs typeface="+mn-lt"/>
              </a:rPr>
              <a:t>yn</a:t>
            </a:r>
            <a:r>
              <a:rPr lang="en-US" sz="1400" dirty="0">
                <a:solidFill>
                  <a:schemeClr val="accent1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US" sz="1400" dirty="0" err="1">
                <a:solidFill>
                  <a:schemeClr val="accent1"/>
                </a:solidFill>
                <a:latin typeface="Ubuntu"/>
                <a:ea typeface="+mn-lt"/>
                <a:cs typeface="+mn-lt"/>
              </a:rPr>
              <a:t>ddolen</a:t>
            </a:r>
            <a:r>
              <a:rPr lang="en-US" sz="1400" dirty="0">
                <a:solidFill>
                  <a:schemeClr val="accent1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US" sz="1400" dirty="0" err="1">
                <a:solidFill>
                  <a:schemeClr val="accent1"/>
                </a:solidFill>
                <a:latin typeface="Ubuntu"/>
                <a:ea typeface="+mn-lt"/>
                <a:cs typeface="+mn-lt"/>
              </a:rPr>
              <a:t>allanol</a:t>
            </a:r>
            <a:r>
              <a:rPr lang="en-US" sz="1400" dirty="0">
                <a:solidFill>
                  <a:schemeClr val="accent1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US" sz="1400" dirty="0" err="1">
                <a:solidFill>
                  <a:schemeClr val="accent1"/>
                </a:solidFill>
                <a:latin typeface="Ubuntu"/>
                <a:ea typeface="+mn-lt"/>
                <a:cs typeface="+mn-lt"/>
              </a:rPr>
              <a:t>sydd</a:t>
            </a:r>
            <a:r>
              <a:rPr lang="en-US" sz="1400" dirty="0">
                <a:solidFill>
                  <a:schemeClr val="accent1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US" sz="1400" dirty="0" err="1">
                <a:solidFill>
                  <a:schemeClr val="accent1"/>
                </a:solidFill>
                <a:latin typeface="Ubuntu"/>
                <a:ea typeface="+mn-lt"/>
                <a:cs typeface="+mn-lt"/>
              </a:rPr>
              <a:t>ond</a:t>
            </a:r>
            <a:r>
              <a:rPr lang="en-US" sz="1400" dirty="0">
                <a:solidFill>
                  <a:schemeClr val="accent1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US" sz="1400" dirty="0" err="1">
                <a:solidFill>
                  <a:schemeClr val="accent1"/>
                </a:solidFill>
                <a:latin typeface="Ubuntu"/>
                <a:ea typeface="+mn-lt"/>
                <a:cs typeface="+mn-lt"/>
              </a:rPr>
              <a:t>ar</a:t>
            </a:r>
            <a:r>
              <a:rPr lang="en-US" sz="1400" dirty="0">
                <a:solidFill>
                  <a:schemeClr val="accent1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US" sz="1400" dirty="0" err="1">
                <a:solidFill>
                  <a:schemeClr val="accent1"/>
                </a:solidFill>
                <a:latin typeface="Ubuntu"/>
                <a:ea typeface="+mn-lt"/>
                <a:cs typeface="+mn-lt"/>
              </a:rPr>
              <a:t>gael</a:t>
            </a:r>
            <a:r>
              <a:rPr lang="en-US" sz="1400" dirty="0">
                <a:solidFill>
                  <a:schemeClr val="accent1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US" sz="1400" dirty="0" err="1">
                <a:solidFill>
                  <a:schemeClr val="accent1"/>
                </a:solidFill>
                <a:latin typeface="Ubuntu"/>
                <a:ea typeface="+mn-lt"/>
                <a:cs typeface="+mn-lt"/>
              </a:rPr>
              <a:t>yn</a:t>
            </a:r>
            <a:r>
              <a:rPr lang="en-US" sz="1400" dirty="0">
                <a:solidFill>
                  <a:schemeClr val="accent1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US" sz="1400" dirty="0" err="1">
                <a:solidFill>
                  <a:schemeClr val="accent1"/>
                </a:solidFill>
                <a:latin typeface="Ubuntu"/>
                <a:ea typeface="+mn-lt"/>
                <a:cs typeface="+mn-lt"/>
              </a:rPr>
              <a:t>Saesneg</a:t>
            </a:r>
            <a:endParaRPr lang="en-US" sz="1400" dirty="0" err="1">
              <a:solidFill>
                <a:schemeClr val="accent1"/>
              </a:solidFill>
              <a:latin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3284481167"/>
      </p:ext>
    </p:extLst>
  </p:cSld>
  <p:clrMapOvr>
    <a:masterClrMapping/>
  </p:clrMapOvr>
  <p:transition spd="slow">
    <p:pu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green curved object on a black background&#10;&#10;Description automatically generated">
            <a:extLst>
              <a:ext uri="{FF2B5EF4-FFF2-40B4-BE49-F238E27FC236}">
                <a16:creationId xmlns:a16="http://schemas.microsoft.com/office/drawing/2014/main" id="{45EDC8A8-95C2-940C-2201-80B6715B272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803352" y="4634836"/>
            <a:ext cx="3010823" cy="2223164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C51EA5-998D-7780-E618-8AB770B7997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69326" y="988224"/>
            <a:ext cx="4604455" cy="770566"/>
          </a:xfrm>
        </p:spPr>
        <p:txBody>
          <a:bodyPr>
            <a:normAutofit lnSpcReduction="10000"/>
          </a:bodyPr>
          <a:lstStyle/>
          <a:p>
            <a:r>
              <a:rPr lang="cy-GB" sz="27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Llinell amser dyfeisiau </a:t>
            </a:r>
            <a:r>
              <a:rPr lang="cy-GB" sz="2700" b="1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fepio</a:t>
            </a:r>
            <a:endParaRPr lang="en-US" dirty="0"/>
          </a:p>
        </p:txBody>
      </p:sp>
      <p:graphicFrame>
        <p:nvGraphicFramePr>
          <p:cNvPr id="15" name="Text Placeholder 5">
            <a:extLst>
              <a:ext uri="{FF2B5EF4-FFF2-40B4-BE49-F238E27FC236}">
                <a16:creationId xmlns:a16="http://schemas.microsoft.com/office/drawing/2014/main" id="{B1E352A6-8B75-19F4-C06A-C663652787E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44880737"/>
              </p:ext>
            </p:extLst>
          </p:nvPr>
        </p:nvGraphicFramePr>
        <p:xfrm>
          <a:off x="5967074" y="1382006"/>
          <a:ext cx="5664700" cy="43530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3" name="Text Placeholder 8">
            <a:extLst>
              <a:ext uri="{FF2B5EF4-FFF2-40B4-BE49-F238E27FC236}">
                <a16:creationId xmlns:a16="http://schemas.microsoft.com/office/drawing/2014/main" id="{A6AD1185-7D4E-51E6-F5C4-172FFD5AB20B}"/>
              </a:ext>
            </a:extLst>
          </p:cNvPr>
          <p:cNvSpPr txBox="1"/>
          <p:nvPr/>
        </p:nvSpPr>
        <p:spPr>
          <a:xfrm>
            <a:off x="579766" y="1902442"/>
            <a:ext cx="4952080" cy="435305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Cyflwynwyd </a:t>
            </a:r>
            <a:r>
              <a:rPr lang="cy-GB" sz="1800" b="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a dyfeisiau </a:t>
            </a:r>
            <a:r>
              <a:rPr lang="cy-GB" sz="1800" b="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fepio</a:t>
            </a: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i farchnad y DU am y tro cyntaf tua 16 mlynedd yn ôl.</a:t>
            </a:r>
          </a:p>
          <a:p>
            <a:pPr>
              <a:lnSpc>
                <a:spcPct val="100000"/>
              </a:lnSpc>
            </a:pP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I ddechrau, roeddent</a:t>
            </a:r>
            <a:r>
              <a:rPr lang="cy-GB" sz="1800" b="0" i="0" strike="noStrike" cap="none" spc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wedi </a:t>
            </a: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eu dylunio i edrych fel sigaréts.</a:t>
            </a:r>
          </a:p>
          <a:p>
            <a:pPr>
              <a:lnSpc>
                <a:spcPct val="100000"/>
              </a:lnSpc>
            </a:pP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Dros amser, mae’r dyluniadau wedi dod yn fwyfwy soffistigedig gyda llawer o ddyfeisiau bellach wedi’u dylunio i fod yn fwy deniadol.</a:t>
            </a:r>
          </a:p>
          <a:p>
            <a:pPr>
              <a:lnSpc>
                <a:spcPct val="100000"/>
              </a:lnSpc>
            </a:pP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Mae dyfeisiau </a:t>
            </a:r>
            <a:r>
              <a:rPr lang="cy-GB" sz="1800" b="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fepio</a:t>
            </a: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hefyd wedi dod yn fwy effeithlon wrth gyflenwi nicotin.</a:t>
            </a:r>
          </a:p>
        </p:txBody>
      </p:sp>
    </p:spTree>
    <p:extLst>
      <p:ext uri="{BB962C8B-B14F-4D97-AF65-F5344CB8AC3E}">
        <p14:creationId xmlns:p14="http://schemas.microsoft.com/office/powerpoint/2010/main" val="1398934072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3683C4-2FF2-B890-B663-86BE4A86D26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9571" y="1328080"/>
            <a:ext cx="4527977" cy="770566"/>
          </a:xfrm>
        </p:spPr>
        <p:txBody>
          <a:bodyPr>
            <a:noAutofit/>
          </a:bodyPr>
          <a:lstStyle/>
          <a:p>
            <a:r>
              <a:rPr lang="cy-GB" sz="26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Y newid yn y defnydd o  sigaréts ac e-sigaréts dros amser</a:t>
            </a:r>
            <a:endParaRPr lang="en-US" sz="2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9D4A0D2-D86E-8C1E-190F-59AA2039D355}"/>
              </a:ext>
            </a:extLst>
          </p:cNvPr>
          <p:cNvSpPr txBox="1"/>
          <p:nvPr/>
        </p:nvSpPr>
        <p:spPr>
          <a:xfrm>
            <a:off x="120059" y="2830020"/>
            <a:ext cx="4135078" cy="11887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Mae cyfran y bobl ifanc sy'n defnyddio sigaréts dros amser yn lleihau fodd bynnag mae'r gyfran sy'n defnyddio e-sigaréts yn cynyddu.</a:t>
            </a:r>
            <a:endParaRPr lang="en-US" dirty="0">
              <a:solidFill>
                <a:srgbClr val="15518B"/>
              </a:solidFill>
              <a:latin typeface="Ubuntu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A1FA107-F721-E6AF-9739-2E3F24697A36}"/>
              </a:ext>
            </a:extLst>
          </p:cNvPr>
          <p:cNvSpPr txBox="1"/>
          <p:nvPr/>
        </p:nvSpPr>
        <p:spPr>
          <a:xfrm>
            <a:off x="4809661" y="5909918"/>
            <a:ext cx="6917376" cy="64008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Gan fod yr arolwg SHRN yn gymharol newydd, nid oes gennym ddigon o flynyddoedd o ddata ar hyn o bryd i ddangos tueddiadau fel yr un uchod. Wrth i amser fynd heibio a rhagor o ddata gael eu casglu bydd modd cynhyrchu siartiau tueddiadau gan ddefnyddio data SHRN.</a:t>
            </a:r>
            <a:endParaRPr lang="en-US" sz="1200" dirty="0">
              <a:solidFill>
                <a:srgbClr val="15518B"/>
              </a:solidFill>
              <a:latin typeface="Ubuntu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D02CEB0-EBF9-380E-7B8E-BF7F08F01CF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70" t="128" r="1204" b="1807"/>
          <a:stretch/>
        </p:blipFill>
        <p:spPr>
          <a:xfrm>
            <a:off x="4809661" y="1714500"/>
            <a:ext cx="6914728" cy="3215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860751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C6A7DE1-3331-08E6-95BD-0A20BAC9070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652" y="1862173"/>
            <a:ext cx="2501354" cy="196387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EBBB614-B071-C7DB-1505-B991214228B8}"/>
              </a:ext>
            </a:extLst>
          </p:cNvPr>
          <p:cNvSpPr txBox="1"/>
          <p:nvPr/>
        </p:nvSpPr>
        <p:spPr>
          <a:xfrm rot="21355394">
            <a:off x="761891" y="2387213"/>
            <a:ext cx="2233990" cy="33855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cy-GB" sz="16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Beth sydd </a:t>
            </a:r>
            <a:r>
              <a:rPr lang="cy-GB" sz="1600" dirty="0">
                <a:solidFill>
                  <a:srgbClr val="15518B"/>
                </a:solidFill>
                <a:latin typeface="Ubuntu"/>
              </a:rPr>
              <a:t>y</a:t>
            </a:r>
            <a:r>
              <a:rPr lang="cy-GB" sz="16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n yr hylif?</a:t>
            </a:r>
            <a:endParaRPr lang="en-US" sz="1600" b="0" dirty="0">
              <a:solidFill>
                <a:schemeClr val="accent1"/>
              </a:solidFill>
              <a:latin typeface="Ubuntu"/>
              <a:ea typeface="+mn-lt"/>
              <a:cs typeface="+mn-lt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6E02336-DA9B-6953-B529-CDBF94F0138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2146" y="3925550"/>
            <a:ext cx="3215852" cy="228231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CBBC1DC-C051-3954-9E50-319B36FD7152}"/>
              </a:ext>
            </a:extLst>
          </p:cNvPr>
          <p:cNvSpPr txBox="1"/>
          <p:nvPr/>
        </p:nvSpPr>
        <p:spPr>
          <a:xfrm rot="21355394">
            <a:off x="7972644" y="4367140"/>
            <a:ext cx="2170556" cy="822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cy-GB" sz="16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Sut ydych chi'n gwybod a yw dyfais yn cynnwys nicotin?</a:t>
            </a:r>
            <a:endParaRPr lang="en-US" sz="1600" b="0" dirty="0">
              <a:solidFill>
                <a:schemeClr val="accent1"/>
              </a:solidFill>
              <a:latin typeface="Ubuntu" panose="020B0504030602030204" pitchFamily="34" charset="0"/>
              <a:ea typeface="+mn-lt"/>
              <a:cs typeface="+mn-lt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CF265AE-6C36-ED80-6CC6-232A858A49C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92237">
            <a:off x="1805561" y="4217481"/>
            <a:ext cx="3519649" cy="249328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5381470-0C0B-AFF7-725B-9D01168D15B2}"/>
              </a:ext>
            </a:extLst>
          </p:cNvPr>
          <p:cNvSpPr txBox="1"/>
          <p:nvPr/>
        </p:nvSpPr>
        <p:spPr>
          <a:xfrm rot="147631">
            <a:off x="2188058" y="4759018"/>
            <a:ext cx="2890466" cy="822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cy-GB" sz="16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Sut rydych chi'n gwybod a yw dyfais yn cynnwys sylwedd anghyfreithlon fel Canabis?</a:t>
            </a:r>
            <a:endParaRPr lang="en-US" sz="1600" b="0" dirty="0">
              <a:solidFill>
                <a:schemeClr val="accent1"/>
              </a:solidFill>
              <a:latin typeface="Ubuntu" panose="020B0504030602030204" pitchFamily="34" charset="0"/>
              <a:ea typeface="+mn-lt"/>
              <a:cs typeface="+mn-lt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EC26A11-7D69-EF54-6A46-9BA90D7111F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35281" y="770729"/>
            <a:ext cx="3519649" cy="249328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6755B92-3D0F-A0B1-5F10-C2CE9DC1F564}"/>
              </a:ext>
            </a:extLst>
          </p:cNvPr>
          <p:cNvSpPr txBox="1"/>
          <p:nvPr/>
        </p:nvSpPr>
        <p:spPr>
          <a:xfrm rot="21355394">
            <a:off x="8658253" y="1322063"/>
            <a:ext cx="2890466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cy-GB" sz="16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Pam mae rhai </a:t>
            </a:r>
            <a:r>
              <a:rPr lang="cy-GB" sz="1600" b="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r>
              <a:rPr lang="cy-GB" sz="16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wedi’u dylunio i fod yn ddeniadol o ran lliw a dyluniad?</a:t>
            </a:r>
            <a:endParaRPr lang="en-US" sz="1600" b="0" dirty="0">
              <a:solidFill>
                <a:schemeClr val="accent1"/>
              </a:solidFill>
              <a:latin typeface="Ubuntu"/>
              <a:ea typeface="+mn-lt"/>
              <a:cs typeface="+mn-lt"/>
            </a:endParaRP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E7050EF9-133F-12E9-2211-90B2919BA0A2}"/>
              </a:ext>
            </a:extLst>
          </p:cNvPr>
          <p:cNvSpPr txBox="1"/>
          <p:nvPr/>
        </p:nvSpPr>
        <p:spPr>
          <a:xfrm>
            <a:off x="304879" y="998280"/>
            <a:ext cx="5552032" cy="6192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cy-GB" sz="32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Cwestiynau i’w trafod</a:t>
            </a:r>
          </a:p>
        </p:txBody>
      </p:sp>
      <p:pic>
        <p:nvPicPr>
          <p:cNvPr id="2" name="Picture 1" descr="A blue and black text box&#10;&#10;Description automatically generated">
            <a:extLst>
              <a:ext uri="{FF2B5EF4-FFF2-40B4-BE49-F238E27FC236}">
                <a16:creationId xmlns:a16="http://schemas.microsoft.com/office/drawing/2014/main" id="{89FFD7D0-6DB5-28B0-28B1-A70F3248571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9273" y="2015184"/>
            <a:ext cx="3215852" cy="228231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F27ADAC-167A-9505-9ED8-BBF000C86A49}"/>
              </a:ext>
            </a:extLst>
          </p:cNvPr>
          <p:cNvSpPr txBox="1"/>
          <p:nvPr/>
        </p:nvSpPr>
        <p:spPr>
          <a:xfrm rot="21355394">
            <a:off x="4577786" y="2382145"/>
            <a:ext cx="2931353" cy="107721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cy-GB" sz="16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Pam rydych chi'n meddwl mae rhai gweithgynhyrchwyr yn gwneud </a:t>
            </a:r>
            <a:r>
              <a:rPr lang="cy-GB" sz="1600" b="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r>
              <a:rPr lang="cy-GB" sz="16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sydd ddim yn gallu cael eu hailwefru?</a:t>
            </a:r>
            <a:endParaRPr lang="en-US" sz="1600" b="0" dirty="0">
              <a:solidFill>
                <a:schemeClr val="accent1"/>
              </a:solidFill>
              <a:latin typeface="Ubuntu" panose="020B0504030602030204" pitchFamily="34" charset="0"/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1037547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/>
      <p:bldP spid="12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0792993"/>
      </p:ext>
    </p:extLst>
  </p:cSld>
  <p:clrMapOvr>
    <a:masterClrMapping/>
  </p:clrMapOvr>
  <p:transition spd="slow">
    <p:push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Microsoft Windows NT 10.0"/>
  <p:tag name="AS_RELEASE_DATE" val="2021.10.31"/>
  <p:tag name="AS_TITLE" val="Aspose.Slides for Java"/>
  <p:tag name="AS_VERSION" val="21.10"/>
</p:tagLst>
</file>

<file path=ppt/theme/theme1.xml><?xml version="1.0" encoding="utf-8"?>
<a:theme xmlns:a="http://schemas.openxmlformats.org/drawingml/2006/main" name="PHW - Master Deck - Green">
  <a:themeElements>
    <a:clrScheme name="PHW - Health &amp; Wellbeing Resources">
      <a:dk1>
        <a:srgbClr val="000000"/>
      </a:dk1>
      <a:lt1>
        <a:srgbClr val="FFFFFF"/>
      </a:lt1>
      <a:dk2>
        <a:srgbClr val="285087"/>
      </a:dk2>
      <a:lt2>
        <a:srgbClr val="E8E8E8"/>
      </a:lt2>
      <a:accent1>
        <a:srgbClr val="15518B"/>
      </a:accent1>
      <a:accent2>
        <a:srgbClr val="24FFC0"/>
      </a:accent2>
      <a:accent3>
        <a:srgbClr val="E8FF3E"/>
      </a:accent3>
      <a:accent4>
        <a:srgbClr val="FF5D0C"/>
      </a:accent4>
      <a:accent5>
        <a:srgbClr val="C288FF"/>
      </a:accent5>
      <a:accent6>
        <a:srgbClr val="E0E0E0"/>
      </a:accent6>
      <a:hlink>
        <a:srgbClr val="E8FF3E"/>
      </a:hlink>
      <a:folHlink>
        <a:srgbClr val="24FFC0"/>
      </a:folHlink>
    </a:clrScheme>
    <a:fontScheme name="Office">
      <a:majorFont>
        <a:latin typeface="Calibri Light" panose="020F0302020204030204"/>
        <a:ea typeface="Calibri Light" panose="020F0302020204030204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Calibri" panose="020F0502020204030204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Calibri Light" panose="020F0302020204030204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Calibri" panose="020F0502020204030204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A6A6F83751BC542A98DC5A0AC630D3D" ma:contentTypeVersion="10" ma:contentTypeDescription="Create a new document." ma:contentTypeScope="" ma:versionID="e55373887e9dea69b3ebb2d9749d4546">
  <xsd:schema xmlns:xsd="http://www.w3.org/2001/XMLSchema" xmlns:xs="http://www.w3.org/2001/XMLSchema" xmlns:p="http://schemas.microsoft.com/office/2006/metadata/properties" xmlns:ns2="bbd7921a-042b-4eb0-b7a0-a3fc5587e9ac" xmlns:ns3="d6550f9a-f14e-418b-a53a-e888529f43ac" targetNamespace="http://schemas.microsoft.com/office/2006/metadata/properties" ma:root="true" ma:fieldsID="7bf8d5e6d67efff7c964a00175258bd5" ns2:_="" ns3:_="">
    <xsd:import namespace="bbd7921a-042b-4eb0-b7a0-a3fc5587e9ac"/>
    <xsd:import namespace="d6550f9a-f14e-418b-a53a-e888529f43a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d7921a-042b-4eb0-b7a0-a3fc5587e9a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550f9a-f14e-418b-a53a-e888529f43ac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d6550f9a-f14e-418b-a53a-e888529f43ac">
      <UserInfo>
        <DisplayName>Alexa Gainsbury (Public Health Wales - No. 2 Capital Quarter)</DisplayName>
        <AccountId>17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CE1BD295-2BA7-4FF8-A874-BBE4CBD34536}">
  <ds:schemaRefs>
    <ds:schemaRef ds:uri="bbd7921a-042b-4eb0-b7a0-a3fc5587e9ac"/>
    <ds:schemaRef ds:uri="d6550f9a-f14e-418b-a53a-e888529f43ac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037B0A1A-6CEC-4593-8094-CDABF23224E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32346E0-304D-4637-828B-67E7F89E60A7}">
  <ds:schemaRefs>
    <ds:schemaRef ds:uri="d6550f9a-f14e-418b-a53a-e888529f43ac"/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848</Words>
  <Application>Microsoft Office PowerPoint</Application>
  <PresentationFormat>Widescreen</PresentationFormat>
  <Paragraphs>54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Ubuntu</vt:lpstr>
      <vt:lpstr>Verdana</vt:lpstr>
      <vt:lpstr>PHW - Master Deck - Green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</dc:creator>
  <cp:lastModifiedBy>Rebecca Hopkins (Public Health Wales - No. 2 Capital Quarter)</cp:lastModifiedBy>
  <cp:revision>78</cp:revision>
  <dcterms:created xsi:type="dcterms:W3CDTF">2024-01-29T16:09:21Z</dcterms:created>
  <dcterms:modified xsi:type="dcterms:W3CDTF">2024-05-30T11:33:00Z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0x0101008A6A6F83751BC542A98DC5A0AC630D3D</vt:lpwstr>
  </property>
</Properties>
</file>