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4"/>
    <p:sldMasterId id="2147483681" r:id="rId5"/>
  </p:sldMasterIdLst>
  <p:sldIdLst>
    <p:sldId id="275" r:id="rId6"/>
    <p:sldId id="279" r:id="rId7"/>
    <p:sldId id="276" r:id="rId8"/>
    <p:sldId id="274" r:id="rId9"/>
    <p:sldId id="265" r:id="rId10"/>
    <p:sldId id="266" r:id="rId11"/>
    <p:sldId id="269" r:id="rId12"/>
    <p:sldId id="267" r:id="rId13"/>
    <p:sldId id="273" r:id="rId14"/>
    <p:sldId id="271" r:id="rId15"/>
    <p:sldId id="280" r:id="rId16"/>
    <p:sldId id="278" r:id="rId17"/>
    <p:sldId id="277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" userId="S::grace.lawson@wales.nhs.uk::88c6baf7-06f7-4e16-85cb-71260126bd16" providerId="AD"/>
  <p188:author id="{8C8B1C45-317F-9FB0-501D-14FCFB96B5FF}" name="Leanne Small (Public Health Wales - No. 2 Capital Quarter)" initials="LS(HWN2CQ" userId="S::Leanne.Small@wales.nhs.uk::d76cf426-005f-434f-ac47-a5eb582e6007" providerId="AD"/>
  <p188:author id="{6587167B-AB0A-1FD3-96B8-990F783EA243}" name="Alexa Gainsbury (Public Health Wales - No. 2 Capital Quarter)" initials="" userId="S::Alexa.Gainsbury@wales.nhs.uk::c5186529-ff50-472f-a883-baa2f4f2271c" providerId="AD"/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A78511-55EF-4155-9504-FEB43A870281}" v="2" dt="2024-05-28T14:05:21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Priest (Public Health Wales - No. 2 Capital Quarter)" userId="S::anthony.priest2@wales.nhs.uk::46692481-554a-429c-bc03-d4cca9c03c2b" providerId="AD" clId="Web-{50A78511-55EF-4155-9504-FEB43A870281}"/>
    <pc:docChg chg="modSld">
      <pc:chgData name="Anthony Priest (Public Health Wales - No. 2 Capital Quarter)" userId="S::anthony.priest2@wales.nhs.uk::46692481-554a-429c-bc03-d4cca9c03c2b" providerId="AD" clId="Web-{50A78511-55EF-4155-9504-FEB43A870281}" dt="2024-05-28T14:05:21.711" v="1" actId="20577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50A78511-55EF-4155-9504-FEB43A870281}" dt="2024-05-28T14:05:21.711" v="1" actId="20577"/>
        <pc:sldMkLst>
          <pc:docMk/>
          <pc:sldMk cId="2640150989" sldId="278"/>
        </pc:sldMkLst>
        <pc:spChg chg="mod">
          <ac:chgData name="Anthony Priest (Public Health Wales - No. 2 Capital Quarter)" userId="S::anthony.priest2@wales.nhs.uk::46692481-554a-429c-bc03-d4cca9c03c2b" providerId="AD" clId="Web-{50A78511-55EF-4155-9504-FEB43A870281}" dt="2024-05-28T14:05:21.711" v="1" actId="20577"/>
          <ac:spMkLst>
            <pc:docMk/>
            <pc:sldMk cId="2640150989" sldId="278"/>
            <ac:spMk id="6" creationId="{2899709D-4EBF-DC4F-D4A4-7B33AFBED590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D29B3160-9CF2-7F75-EE89-5BF83D052869}"/>
    <pc:docChg chg="addSld delSld modSld">
      <pc:chgData name="Grace Lawson (Public Health Wales - No. 2 Capital Quarter)" userId="S::grace.lawson@wales.nhs.uk::88c6baf7-06f7-4e16-85cb-71260126bd16" providerId="AD" clId="Web-{D29B3160-9CF2-7F75-EE89-5BF83D052869}" dt="2024-05-20T16:06:48.461" v="13" actId="1076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D29B3160-9CF2-7F75-EE89-5BF83D052869}" dt="2024-05-20T16:06:48.461" v="13" actId="1076"/>
        <pc:sldMkLst>
          <pc:docMk/>
          <pc:sldMk cId="2711620761" sldId="274"/>
        </pc:sldMkLst>
        <pc:picChg chg="add mod">
          <ac:chgData name="Grace Lawson (Public Health Wales - No. 2 Capital Quarter)" userId="S::grace.lawson@wales.nhs.uk::88c6baf7-06f7-4e16-85cb-71260126bd16" providerId="AD" clId="Web-{D29B3160-9CF2-7F75-EE89-5BF83D052869}" dt="2024-05-20T16:06:48.461" v="13" actId="1076"/>
          <ac:picMkLst>
            <pc:docMk/>
            <pc:sldMk cId="2711620761" sldId="274"/>
            <ac:picMk id="3" creationId="{E3D9FA17-F072-9750-7E76-01A764F25678}"/>
          </ac:picMkLst>
        </pc:picChg>
        <pc:picChg chg="del">
          <ac:chgData name="Grace Lawson (Public Health Wales - No. 2 Capital Quarter)" userId="S::grace.lawson@wales.nhs.uk::88c6baf7-06f7-4e16-85cb-71260126bd16" providerId="AD" clId="Web-{D29B3160-9CF2-7F75-EE89-5BF83D052869}" dt="2024-05-20T16:06:31.413" v="10"/>
          <ac:picMkLst>
            <pc:docMk/>
            <pc:sldMk cId="2711620761" sldId="274"/>
            <ac:picMk id="6" creationId="{7DCBA79A-B213-3CD3-626F-B5BCEA55D6DF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D29B3160-9CF2-7F75-EE89-5BF83D052869}" dt="2024-05-20T16:06:15.834" v="8"/>
        <pc:sldMkLst>
          <pc:docMk/>
          <pc:sldMk cId="3971426344" sldId="275"/>
        </pc:sldMkLst>
        <pc:spChg chg="del">
          <ac:chgData name="Grace Lawson (Public Health Wales - No. 2 Capital Quarter)" userId="S::grace.lawson@wales.nhs.uk::88c6baf7-06f7-4e16-85cb-71260126bd16" providerId="AD" clId="Web-{D29B3160-9CF2-7F75-EE89-5BF83D052869}" dt="2024-05-20T16:06:15.834" v="8"/>
          <ac:spMkLst>
            <pc:docMk/>
            <pc:sldMk cId="3971426344" sldId="275"/>
            <ac:spMk id="2" creationId="{8B0052B1-8A32-DF36-8B4E-EEC6FE42B43D}"/>
          </ac:spMkLst>
        </pc:spChg>
        <pc:picChg chg="add mod">
          <ac:chgData name="Grace Lawson (Public Health Wales - No. 2 Capital Quarter)" userId="S::grace.lawson@wales.nhs.uk::88c6baf7-06f7-4e16-85cb-71260126bd16" providerId="AD" clId="Web-{D29B3160-9CF2-7F75-EE89-5BF83D052869}" dt="2024-05-20T16:06:12.896" v="7" actId="1076"/>
          <ac:picMkLst>
            <pc:docMk/>
            <pc:sldMk cId="3971426344" sldId="275"/>
            <ac:picMk id="6" creationId="{EF0F02D7-D57B-6CA7-44FA-8762609A7914}"/>
          </ac:picMkLst>
        </pc:picChg>
        <pc:picChg chg="del">
          <ac:chgData name="Grace Lawson (Public Health Wales - No. 2 Capital Quarter)" userId="S::grace.lawson@wales.nhs.uk::88c6baf7-06f7-4e16-85cb-71260126bd16" providerId="AD" clId="Web-{D29B3160-9CF2-7F75-EE89-5BF83D052869}" dt="2024-05-20T16:05:36.768" v="0"/>
          <ac:picMkLst>
            <pc:docMk/>
            <pc:sldMk cId="3971426344" sldId="275"/>
            <ac:picMk id="9" creationId="{75B20308-E307-0DF4-B2FF-BC7129186661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D29B3160-9CF2-7F75-EE89-5BF83D052869}" dt="2024-05-20T16:06:19.131" v="9"/>
        <pc:sldMkLst>
          <pc:docMk/>
          <pc:sldMk cId="2501070230" sldId="281"/>
        </pc:sldMkLst>
        <pc:spChg chg="add del mod">
          <ac:chgData name="Grace Lawson (Public Health Wales - No. 2 Capital Quarter)" userId="S::grace.lawson@wales.nhs.uk::88c6baf7-06f7-4e16-85cb-71260126bd16" providerId="AD" clId="Web-{D29B3160-9CF2-7F75-EE89-5BF83D052869}" dt="2024-05-20T16:06:00.114" v="5"/>
          <ac:spMkLst>
            <pc:docMk/>
            <pc:sldMk cId="2501070230" sldId="281"/>
            <ac:spMk id="5" creationId="{D7E70BD8-A90E-5E00-BC17-1327B90EFB43}"/>
          </ac:spMkLst>
        </pc:spChg>
        <pc:picChg chg="add del mod ord">
          <ac:chgData name="Grace Lawson (Public Health Wales - No. 2 Capital Quarter)" userId="S::grace.lawson@wales.nhs.uk::88c6baf7-06f7-4e16-85cb-71260126bd16" providerId="AD" clId="Web-{D29B3160-9CF2-7F75-EE89-5BF83D052869}" dt="2024-05-20T16:05:51.879" v="3"/>
          <ac:picMkLst>
            <pc:docMk/>
            <pc:sldMk cId="2501070230" sldId="281"/>
            <ac:picMk id="6" creationId="{935DAA33-695D-C35E-FC6E-610A86192743}"/>
          </ac:picMkLst>
        </pc:picChg>
        <pc:picChg chg="add mod ord">
          <ac:chgData name="Grace Lawson (Public Health Wales - No. 2 Capital Quarter)" userId="S::grace.lawson@wales.nhs.uk::88c6baf7-06f7-4e16-85cb-71260126bd16" providerId="AD" clId="Web-{D29B3160-9CF2-7F75-EE89-5BF83D052869}" dt="2024-05-20T16:06:00.114" v="5"/>
          <ac:picMkLst>
            <pc:docMk/>
            <pc:sldMk cId="2501070230" sldId="281"/>
            <ac:picMk id="7" creationId="{E0C423D0-4B8E-E08F-30CF-78147ACA804A}"/>
          </ac:picMkLst>
        </pc:picChg>
      </pc:sldChg>
    </pc:docChg>
  </pc:docChgLst>
  <pc:docChgLst>
    <pc:chgData name="Grace Lawson (Public Health Wales - No. 2 Capital Quarter)" userId="S::grace.lawson@wales.nhs.uk::88c6baf7-06f7-4e16-85cb-71260126bd16" providerId="AD" clId="Web-{AC6FF6D4-79B6-143F-9006-B3F15BEB3B23}"/>
    <pc:docChg chg="addSld delSld modSld">
      <pc:chgData name="Grace Lawson (Public Health Wales - No. 2 Capital Quarter)" userId="S::grace.lawson@wales.nhs.uk::88c6baf7-06f7-4e16-85cb-71260126bd16" providerId="AD" clId="Web-{AC6FF6D4-79B6-143F-9006-B3F15BEB3B23}" dt="2024-05-20T12:19:21.435" v="73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AC6FF6D4-79B6-143F-9006-B3F15BEB3B23}" dt="2024-05-20T12:15:43.664" v="50"/>
        <pc:sldMkLst>
          <pc:docMk/>
          <pc:sldMk cId="1655688367" sldId="265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5:43.664" v="50"/>
          <ac:spMkLst>
            <pc:docMk/>
            <pc:sldMk cId="1655688367" sldId="265"/>
            <ac:spMk id="3" creationId="{E90FC19B-0F87-6ADF-0D8D-98B48159BDDD}"/>
          </ac:spMkLst>
        </pc:spChg>
        <pc:picChg chg="del">
          <ac:chgData name="Grace Lawson (Public Health Wales - No. 2 Capital Quarter)" userId="S::grace.lawson@wales.nhs.uk::88c6baf7-06f7-4e16-85cb-71260126bd16" providerId="AD" clId="Web-{AC6FF6D4-79B6-143F-9006-B3F15BEB3B23}" dt="2024-05-20T12:15:36.085" v="47"/>
          <ac:picMkLst>
            <pc:docMk/>
            <pc:sldMk cId="1655688367" sldId="265"/>
            <ac:picMk id="2" creationId="{895C4C1C-B343-C2FA-5288-8DE079A18825}"/>
          </ac:picMkLst>
        </pc:picChg>
        <pc:picChg chg="add mod">
          <ac:chgData name="Grace Lawson (Public Health Wales - No. 2 Capital Quarter)" userId="S::grace.lawson@wales.nhs.uk::88c6baf7-06f7-4e16-85cb-71260126bd16" providerId="AD" clId="Web-{AC6FF6D4-79B6-143F-9006-B3F15BEB3B23}" dt="2024-05-20T12:15:41.585" v="49" actId="1076"/>
          <ac:picMkLst>
            <pc:docMk/>
            <pc:sldMk cId="1655688367" sldId="265"/>
            <ac:picMk id="6" creationId="{FE846EAD-6915-FDF0-30A0-BB8F79D617DD}"/>
          </ac:picMkLst>
        </pc:picChg>
      </pc:sldChg>
      <pc:sldChg chg="delSp modSp">
        <pc:chgData name="Grace Lawson (Public Health Wales - No. 2 Capital Quarter)" userId="S::grace.lawson@wales.nhs.uk::88c6baf7-06f7-4e16-85cb-71260126bd16" providerId="AD" clId="Web-{AC6FF6D4-79B6-143F-9006-B3F15BEB3B23}" dt="2024-05-20T12:16:43.275" v="54"/>
        <pc:sldMkLst>
          <pc:docMk/>
          <pc:sldMk cId="2919322303" sldId="266"/>
        </pc:sldMkLst>
        <pc:spChg chg="del mod">
          <ac:chgData name="Grace Lawson (Public Health Wales - No. 2 Capital Quarter)" userId="S::grace.lawson@wales.nhs.uk::88c6baf7-06f7-4e16-85cb-71260126bd16" providerId="AD" clId="Web-{AC6FF6D4-79B6-143F-9006-B3F15BEB3B23}" dt="2024-05-20T12:16:43.275" v="54"/>
          <ac:spMkLst>
            <pc:docMk/>
            <pc:sldMk cId="2919322303" sldId="266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8:56.575" v="67"/>
        <pc:sldMkLst>
          <pc:docMk/>
          <pc:sldMk cId="3565327895" sldId="267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8:56.575" v="67"/>
          <ac:spMkLst>
            <pc:docMk/>
            <pc:sldMk cId="3565327895" sldId="267"/>
            <ac:spMk id="2" creationId="{E90FC19B-0F87-6ADF-0D8D-98B48159BDDD}"/>
          </ac:spMkLst>
        </pc:spChg>
      </pc:sldChg>
      <pc:sldChg chg="addSp delSp modSp">
        <pc:chgData name="Grace Lawson (Public Health Wales - No. 2 Capital Quarter)" userId="S::grace.lawson@wales.nhs.uk::88c6baf7-06f7-4e16-85cb-71260126bd16" providerId="AD" clId="Web-{AC6FF6D4-79B6-143F-9006-B3F15BEB3B23}" dt="2024-05-20T12:18:52.997" v="66"/>
        <pc:sldMkLst>
          <pc:docMk/>
          <pc:sldMk cId="709326847" sldId="269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8:52.997" v="66"/>
          <ac:spMkLst>
            <pc:docMk/>
            <pc:sldMk cId="709326847" sldId="269"/>
            <ac:spMk id="3" creationId="{E90FC19B-0F87-6ADF-0D8D-98B48159BDDD}"/>
          </ac:spMkLst>
        </pc:spChg>
        <pc:picChg chg="del">
          <ac:chgData name="Grace Lawson (Public Health Wales - No. 2 Capital Quarter)" userId="S::grace.lawson@wales.nhs.uk::88c6baf7-06f7-4e16-85cb-71260126bd16" providerId="AD" clId="Web-{AC6FF6D4-79B6-143F-9006-B3F15BEB3B23}" dt="2024-05-20T12:17:36.417" v="59"/>
          <ac:picMkLst>
            <pc:docMk/>
            <pc:sldMk cId="709326847" sldId="269"/>
            <ac:picMk id="2" creationId="{E0A36675-985E-F635-6F2D-27468818B252}"/>
          </ac:picMkLst>
        </pc:picChg>
        <pc:picChg chg="add mod">
          <ac:chgData name="Grace Lawson (Public Health Wales - No. 2 Capital Quarter)" userId="S::grace.lawson@wales.nhs.uk::88c6baf7-06f7-4e16-85cb-71260126bd16" providerId="AD" clId="Web-{AC6FF6D4-79B6-143F-9006-B3F15BEB3B23}" dt="2024-05-20T12:18:22.356" v="65" actId="1076"/>
          <ac:picMkLst>
            <pc:docMk/>
            <pc:sldMk cId="709326847" sldId="269"/>
            <ac:picMk id="6" creationId="{2B33894A-DC26-886A-EB9B-DFB78CA60C97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9:03.607" v="69"/>
        <pc:sldMkLst>
          <pc:docMk/>
          <pc:sldMk cId="3988359443" sldId="271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9:03.607" v="69"/>
          <ac:spMkLst>
            <pc:docMk/>
            <pc:sldMk cId="3988359443" sldId="271"/>
            <ac:spMk id="3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8:59.747" v="68"/>
        <pc:sldMkLst>
          <pc:docMk/>
          <pc:sldMk cId="3507671221" sldId="273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8:59.747" v="68"/>
          <ac:spMkLst>
            <pc:docMk/>
            <pc:sldMk cId="3507671221" sldId="273"/>
            <ac:spMk id="3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1:25.688" v="31"/>
        <pc:sldMkLst>
          <pc:docMk/>
          <pc:sldMk cId="2711620761" sldId="274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1:25.688" v="31"/>
          <ac:spMkLst>
            <pc:docMk/>
            <pc:sldMk cId="2711620761" sldId="274"/>
            <ac:spMk id="2" creationId="{E90FC19B-0F87-6ADF-0D8D-98B48159BDDD}"/>
          </ac:spMkLst>
        </pc:spChg>
      </pc:sldChg>
      <pc:sldChg chg="addSp delSp modSp delAnim">
        <pc:chgData name="Grace Lawson (Public Health Wales - No. 2 Capital Quarter)" userId="S::grace.lawson@wales.nhs.uk::88c6baf7-06f7-4e16-85cb-71260126bd16" providerId="AD" clId="Web-{AC6FF6D4-79B6-143F-9006-B3F15BEB3B23}" dt="2024-05-20T12:13:39.738" v="44" actId="1076"/>
        <pc:sldMkLst>
          <pc:docMk/>
          <pc:sldMk cId="1451875720" sldId="276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09:09.152" v="20"/>
          <ac:spMkLst>
            <pc:docMk/>
            <pc:sldMk cId="1451875720" sldId="276"/>
            <ac:spMk id="2" creationId="{E90FC19B-0F87-6ADF-0D8D-98B48159BDDD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06:39.554" v="6"/>
          <ac:spMkLst>
            <pc:docMk/>
            <pc:sldMk cId="1451875720" sldId="276"/>
            <ac:spMk id="5" creationId="{38473361-8E7C-CFC1-4DB3-CC7C1F1AFD68}"/>
          </ac:spMkLst>
        </pc:spChg>
        <pc:picChg chg="add mod ord modCrop">
          <ac:chgData name="Grace Lawson (Public Health Wales - No. 2 Capital Quarter)" userId="S::grace.lawson@wales.nhs.uk::88c6baf7-06f7-4e16-85cb-71260126bd16" providerId="AD" clId="Web-{AC6FF6D4-79B6-143F-9006-B3F15BEB3B23}" dt="2024-05-20T12:06:59.289" v="8"/>
          <ac:picMkLst>
            <pc:docMk/>
            <pc:sldMk cId="1451875720" sldId="276"/>
            <ac:picMk id="6" creationId="{82F85A6A-F0D6-6DBC-7612-B132345E72D5}"/>
          </ac:picMkLst>
        </pc:picChg>
        <pc:picChg chg="del">
          <ac:chgData name="Grace Lawson (Public Health Wales - No. 2 Capital Quarter)" userId="S::grace.lawson@wales.nhs.uk::88c6baf7-06f7-4e16-85cb-71260126bd16" providerId="AD" clId="Web-{AC6FF6D4-79B6-143F-9006-B3F15BEB3B23}" dt="2024-05-20T12:06:05.257" v="0"/>
          <ac:picMkLst>
            <pc:docMk/>
            <pc:sldMk cId="1451875720" sldId="276"/>
            <ac:picMk id="7" creationId="{D31AE020-EA7C-34AD-499F-4B78638E8D96}"/>
          </ac:picMkLst>
        </pc:picChg>
        <pc:picChg chg="del">
          <ac:chgData name="Grace Lawson (Public Health Wales - No. 2 Capital Quarter)" userId="S::grace.lawson@wales.nhs.uk::88c6baf7-06f7-4e16-85cb-71260126bd16" providerId="AD" clId="Web-{AC6FF6D4-79B6-143F-9006-B3F15BEB3B23}" dt="2024-05-20T12:07:09.587" v="9"/>
          <ac:picMkLst>
            <pc:docMk/>
            <pc:sldMk cId="1451875720" sldId="276"/>
            <ac:picMk id="8" creationId="{C2A958EB-F8C8-FA9C-2428-E6C3A7C9EA4E}"/>
          </ac:picMkLst>
        </pc:picChg>
        <pc:picChg chg="del">
          <ac:chgData name="Grace Lawson (Public Health Wales - No. 2 Capital Quarter)" userId="S::grace.lawson@wales.nhs.uk::88c6baf7-06f7-4e16-85cb-71260126bd16" providerId="AD" clId="Web-{AC6FF6D4-79B6-143F-9006-B3F15BEB3B23}" dt="2024-05-20T12:08:54.715" v="17"/>
          <ac:picMkLst>
            <pc:docMk/>
            <pc:sldMk cId="1451875720" sldId="276"/>
            <ac:picMk id="9" creationId="{14DC2F25-DFDC-31AB-F1E5-5CA4E55D9DED}"/>
          </ac:picMkLst>
        </pc:picChg>
        <pc:picChg chg="add mod">
          <ac:chgData name="Grace Lawson (Public Health Wales - No. 2 Capital Quarter)" userId="S::grace.lawson@wales.nhs.uk::88c6baf7-06f7-4e16-85cb-71260126bd16" providerId="AD" clId="Web-{AC6FF6D4-79B6-143F-9006-B3F15BEB3B23}" dt="2024-05-20T12:13:39.738" v="44" actId="1076"/>
          <ac:picMkLst>
            <pc:docMk/>
            <pc:sldMk cId="1451875720" sldId="276"/>
            <ac:picMk id="11" creationId="{B03B2FAD-66A6-407C-466D-2FDE3C3C30F4}"/>
          </ac:picMkLst>
        </pc:picChg>
        <pc:picChg chg="add del mod">
          <ac:chgData name="Grace Lawson (Public Health Wales - No. 2 Capital Quarter)" userId="S::grace.lawson@wales.nhs.uk::88c6baf7-06f7-4e16-85cb-71260126bd16" providerId="AD" clId="Web-{AC6FF6D4-79B6-143F-9006-B3F15BEB3B23}" dt="2024-05-20T12:09:11.590" v="21"/>
          <ac:picMkLst>
            <pc:docMk/>
            <pc:sldMk cId="1451875720" sldId="276"/>
            <ac:picMk id="13" creationId="{8416154A-1FCB-C31B-ECEC-E126A6BBF6DD}"/>
          </ac:picMkLst>
        </pc:picChg>
        <pc:picChg chg="add mod">
          <ac:chgData name="Grace Lawson (Public Health Wales - No. 2 Capital Quarter)" userId="S::grace.lawson@wales.nhs.uk::88c6baf7-06f7-4e16-85cb-71260126bd16" providerId="AD" clId="Web-{AC6FF6D4-79B6-143F-9006-B3F15BEB3B23}" dt="2024-05-20T12:10:31.983" v="30" actId="1076"/>
          <ac:picMkLst>
            <pc:docMk/>
            <pc:sldMk cId="1451875720" sldId="276"/>
            <ac:picMk id="15" creationId="{D9B39DFF-A830-B9C5-4A12-C1ACD2FA6BB2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9:15.888" v="72"/>
        <pc:sldMkLst>
          <pc:docMk/>
          <pc:sldMk cId="486031956" sldId="277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9:15.888" v="72"/>
          <ac:spMkLst>
            <pc:docMk/>
            <pc:sldMk cId="486031956" sldId="277"/>
            <ac:spMk id="2" creationId="{E90FC19B-0F87-6ADF-0D8D-98B48159BDDD}"/>
          </ac:spMkLst>
        </pc:sp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9:12.466" v="71"/>
        <pc:sldMkLst>
          <pc:docMk/>
          <pc:sldMk cId="2640150989" sldId="278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9:12.466" v="71"/>
          <ac:spMkLst>
            <pc:docMk/>
            <pc:sldMk cId="2640150989" sldId="278"/>
            <ac:spMk id="2" creationId="{E90FC19B-0F87-6ADF-0D8D-98B48159BDDD}"/>
          </ac:spMkLst>
        </pc:spChg>
      </pc:sldChg>
      <pc:sldChg chg="delSp modSp">
        <pc:chgData name="Grace Lawson (Public Health Wales - No. 2 Capital Quarter)" userId="S::grace.lawson@wales.nhs.uk::88c6baf7-06f7-4e16-85cb-71260126bd16" providerId="AD" clId="Web-{AC6FF6D4-79B6-143F-9006-B3F15BEB3B23}" dt="2024-05-20T12:15:56.086" v="52" actId="14100"/>
        <pc:sldMkLst>
          <pc:docMk/>
          <pc:sldMk cId="1423209139" sldId="279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5:51.695" v="51"/>
          <ac:spMkLst>
            <pc:docMk/>
            <pc:sldMk cId="1423209139" sldId="279"/>
            <ac:spMk id="2" creationId="{E90FC19B-0F87-6ADF-0D8D-98B48159BDDD}"/>
          </ac:spMkLst>
        </pc:spChg>
        <pc:picChg chg="mod">
          <ac:chgData name="Grace Lawson (Public Health Wales - No. 2 Capital Quarter)" userId="S::grace.lawson@wales.nhs.uk::88c6baf7-06f7-4e16-85cb-71260126bd16" providerId="AD" clId="Web-{AC6FF6D4-79B6-143F-9006-B3F15BEB3B23}" dt="2024-05-20T12:15:56.086" v="52" actId="14100"/>
          <ac:picMkLst>
            <pc:docMk/>
            <pc:sldMk cId="1423209139" sldId="279"/>
            <ac:picMk id="4" creationId="{B66AF20D-0992-7D2F-E85E-D0CE3C82D165}"/>
          </ac:picMkLst>
        </pc:picChg>
      </pc:sldChg>
      <pc:sldChg chg="delSp">
        <pc:chgData name="Grace Lawson (Public Health Wales - No. 2 Capital Quarter)" userId="S::grace.lawson@wales.nhs.uk::88c6baf7-06f7-4e16-85cb-71260126bd16" providerId="AD" clId="Web-{AC6FF6D4-79B6-143F-9006-B3F15BEB3B23}" dt="2024-05-20T12:19:08.310" v="70"/>
        <pc:sldMkLst>
          <pc:docMk/>
          <pc:sldMk cId="2090615043" sldId="280"/>
        </pc:sldMkLst>
        <pc:spChg chg="del">
          <ac:chgData name="Grace Lawson (Public Health Wales - No. 2 Capital Quarter)" userId="S::grace.lawson@wales.nhs.uk::88c6baf7-06f7-4e16-85cb-71260126bd16" providerId="AD" clId="Web-{AC6FF6D4-79B6-143F-9006-B3F15BEB3B23}" dt="2024-05-20T12:19:08.310" v="70"/>
          <ac:spMkLst>
            <pc:docMk/>
            <pc:sldMk cId="2090615043" sldId="280"/>
            <ac:spMk id="2" creationId="{E90FC19B-0F87-6ADF-0D8D-98B48159BDDD}"/>
          </ac:spMkLst>
        </pc:spChg>
      </pc:sldChg>
      <pc:sldChg chg="addSp delSp modSp new del">
        <pc:chgData name="Grace Lawson (Public Health Wales - No. 2 Capital Quarter)" userId="S::grace.lawson@wales.nhs.uk::88c6baf7-06f7-4e16-85cb-71260126bd16" providerId="AD" clId="Web-{AC6FF6D4-79B6-143F-9006-B3F15BEB3B23}" dt="2024-05-20T12:19:21.435" v="73"/>
        <pc:sldMkLst>
          <pc:docMk/>
          <pc:sldMk cId="4177918667" sldId="281"/>
        </pc:sldMkLst>
        <pc:spChg chg="del mod">
          <ac:chgData name="Grace Lawson (Public Health Wales - No. 2 Capital Quarter)" userId="S::grace.lawson@wales.nhs.uk::88c6baf7-06f7-4e16-85cb-71260126bd16" providerId="AD" clId="Web-{AC6FF6D4-79B6-143F-9006-B3F15BEB3B23}" dt="2024-05-20T12:08:08.088" v="12"/>
          <ac:spMkLst>
            <pc:docMk/>
            <pc:sldMk cId="4177918667" sldId="281"/>
            <ac:spMk id="2" creationId="{03120F84-1D04-3966-88D3-5F8B0118693F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10:04.373" v="26"/>
          <ac:spMkLst>
            <pc:docMk/>
            <pc:sldMk cId="4177918667" sldId="281"/>
            <ac:spMk id="9" creationId="{58C48020-5C20-8D4B-AD7E-18E99F356C60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12:46.112" v="35"/>
          <ac:spMkLst>
            <pc:docMk/>
            <pc:sldMk cId="4177918667" sldId="281"/>
            <ac:spMk id="12" creationId="{B7DCCEE7-93D1-2959-91D7-BF017047EFCB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13:11.206" v="40"/>
          <ac:spMkLst>
            <pc:docMk/>
            <pc:sldMk cId="4177918667" sldId="281"/>
            <ac:spMk id="15" creationId="{B844295F-610A-FBAF-4FED-56C39FE35A1A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15:28.554" v="46"/>
          <ac:spMkLst>
            <pc:docMk/>
            <pc:sldMk cId="4177918667" sldId="281"/>
            <ac:spMk id="18" creationId="{0D3ADE92-C0A5-8B80-E9EA-D5D1570BEDAE}"/>
          </ac:spMkLst>
        </pc:spChg>
        <pc:spChg chg="add del mod">
          <ac:chgData name="Grace Lawson (Public Health Wales - No. 2 Capital Quarter)" userId="S::grace.lawson@wales.nhs.uk::88c6baf7-06f7-4e16-85cb-71260126bd16" providerId="AD" clId="Web-{AC6FF6D4-79B6-143F-9006-B3F15BEB3B23}" dt="2024-05-20T12:17:33.198" v="58"/>
          <ac:spMkLst>
            <pc:docMk/>
            <pc:sldMk cId="4177918667" sldId="281"/>
            <ac:spMk id="21" creationId="{2704C230-0C61-0148-C108-C58AFA55D2EB}"/>
          </ac:spMkLst>
        </pc:spChg>
        <pc:picChg chg="add del mod ord">
          <ac:chgData name="Grace Lawson (Public Health Wales - No. 2 Capital Quarter)" userId="S::grace.lawson@wales.nhs.uk::88c6baf7-06f7-4e16-85cb-71260126bd16" providerId="AD" clId="Web-{AC6FF6D4-79B6-143F-9006-B3F15BEB3B23}" dt="2024-05-20T12:09:21.418" v="22"/>
          <ac:picMkLst>
            <pc:docMk/>
            <pc:sldMk cId="4177918667" sldId="281"/>
            <ac:picMk id="7" creationId="{64E81410-F39B-9833-42E3-0A265C3E1317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AC6FF6D4-79B6-143F-9006-B3F15BEB3B23}" dt="2024-05-20T12:12:29.346" v="32"/>
          <ac:picMkLst>
            <pc:docMk/>
            <pc:sldMk cId="4177918667" sldId="281"/>
            <ac:picMk id="10" creationId="{33AFE63A-C8B8-EE5C-77FD-24F0A918AEEE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AC6FF6D4-79B6-143F-9006-B3F15BEB3B23}" dt="2024-05-20T12:12:56.393" v="37"/>
          <ac:picMkLst>
            <pc:docMk/>
            <pc:sldMk cId="4177918667" sldId="281"/>
            <ac:picMk id="13" creationId="{1CFE0653-E902-23DB-FB04-9E1D91B19A89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AC6FF6D4-79B6-143F-9006-B3F15BEB3B23}" dt="2024-05-20T12:13:28.769" v="42"/>
          <ac:picMkLst>
            <pc:docMk/>
            <pc:sldMk cId="4177918667" sldId="281"/>
            <ac:picMk id="16" creationId="{94801278-EC88-66A8-E5E6-520A53AE19F9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AC6FF6D4-79B6-143F-9006-B3F15BEB3B23}" dt="2024-05-20T12:17:00.541" v="55"/>
          <ac:picMkLst>
            <pc:docMk/>
            <pc:sldMk cId="4177918667" sldId="281"/>
            <ac:picMk id="19" creationId="{E4E929B6-4EF4-D935-AF59-E758A3AD889B}"/>
          </ac:picMkLst>
        </pc:picChg>
        <pc:picChg chg="add mod ord modCrop">
          <ac:chgData name="Grace Lawson (Public Health Wales - No. 2 Capital Quarter)" userId="S::grace.lawson@wales.nhs.uk::88c6baf7-06f7-4e16-85cb-71260126bd16" providerId="AD" clId="Web-{AC6FF6D4-79B6-143F-9006-B3F15BEB3B23}" dt="2024-05-20T12:18:03.011" v="63"/>
          <ac:picMkLst>
            <pc:docMk/>
            <pc:sldMk cId="4177918667" sldId="281"/>
            <ac:picMk id="22" creationId="{15AD987D-3CF1-C4E8-A8C9-F6F7089BC31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5885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2148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46354228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748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706" r:id="rId5"/>
    <p:sldLayoutId id="2147483666" r:id="rId6"/>
    <p:sldLayoutId id="2147483667" r:id="rId7"/>
    <p:sldLayoutId id="2147483668" r:id="rId8"/>
    <p:sldLayoutId id="2147483669" r:id="rId9"/>
    <p:sldLayoutId id="2147483705" r:id="rId10"/>
    <p:sldLayoutId id="2147483671" r:id="rId11"/>
    <p:sldLayoutId id="2147483672" r:id="rId12"/>
    <p:sldLayoutId id="2147483673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70" r:id="rId4"/>
    <p:sldLayoutId id="2147483665" r:id="rId5"/>
    <p:sldLayoutId id="2147483698" r:id="rId6"/>
    <p:sldLayoutId id="2147483693" r:id="rId7"/>
    <p:sldLayoutId id="2147483694" r:id="rId8"/>
    <p:sldLayoutId id="2147483702" r:id="rId9"/>
    <p:sldLayoutId id="2147483703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devie.com/resources/25-controversial-vintage-ads-that-wouldnt-be-allowed-today" TargetMode="External"/><Relationship Id="rId7" Type="http://schemas.openxmlformats.org/officeDocument/2006/relationships/hyperlink" Target="https://www.bbc.co.uk/news/uk-england-bristol-58429191" TargetMode="External"/><Relationship Id="rId2" Type="http://schemas.openxmlformats.org/officeDocument/2006/relationships/hyperlink" Target="https://www.youtube.com/watch?v=4_TEK4u7cZs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dailymail.co.uk/news/article-2125978/Cigarettes-tobacco-disappear-supermarket-displays-today.html" TargetMode="External"/><Relationship Id="rId5" Type="http://schemas.openxmlformats.org/officeDocument/2006/relationships/hyperlink" Target="https://www.vintag.es/2016/08/be-happy-go-lucky-appeal-of-vintage.html" TargetMode="External"/><Relationship Id="rId4" Type="http://schemas.openxmlformats.org/officeDocument/2006/relationships/hyperlink" Target="https://www.researchgate.net/figure/Example-of-tobacco-advertising-in-the-1950s-5_fig2_31908698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E7190989-7CE0-F0A2-4972-BD05EF9949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852" y="2373489"/>
            <a:ext cx="5607348" cy="1224194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Sut rydyn ni'n cael ein dylanwadu?</a:t>
            </a: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3051A2B-3485-C5A9-6170-531A0E02D4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5157" y="3560261"/>
            <a:ext cx="6327775" cy="453119"/>
          </a:xfrm>
        </p:spPr>
        <p:txBody>
          <a:bodyPr/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Fêps, Nicotin a Thybaco</a:t>
            </a:r>
          </a:p>
        </p:txBody>
      </p:sp>
      <p:pic>
        <p:nvPicPr>
          <p:cNvPr id="6" name="Picture Placeholder 6" descr="A collection of neon signs&#10;&#10;Description automatically generated">
            <a:extLst>
              <a:ext uri="{FF2B5EF4-FFF2-40B4-BE49-F238E27FC236}">
                <a16:creationId xmlns:a16="http://schemas.microsoft.com/office/drawing/2014/main" id="{EF0F02D7-D57B-6CA7-44FA-8762609A791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1195" y="1372301"/>
            <a:ext cx="5718175" cy="3816350"/>
          </a:xfrm>
        </p:spPr>
      </p:pic>
    </p:spTree>
    <p:extLst>
      <p:ext uri="{BB962C8B-B14F-4D97-AF65-F5344CB8AC3E}">
        <p14:creationId xmlns:p14="http://schemas.microsoft.com/office/powerpoint/2010/main" val="397142634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8653" y="1663267"/>
            <a:ext cx="5788346" cy="28830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yw'r gwahaniaethau mewn rheoleiddio hysbysebion tybaco a dyfeisiau fepio? </a:t>
            </a: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Allwch chi weld y gwahanol fathau o gynhyrchion tybaco a sigaréts sydd ar werth mewn siopau? 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 effaith y mae hyn yn ei chael ar gysylltiad pobl ifanc â fepio a negeseuon am fepio? 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69FDC3-BD22-3B52-25EC-B25D45DD61BA}"/>
              </a:ext>
            </a:extLst>
          </p:cNvPr>
          <p:cNvSpPr txBox="1"/>
          <p:nvPr/>
        </p:nvSpPr>
        <p:spPr>
          <a:xfrm>
            <a:off x="6467161" y="5283743"/>
            <a:ext cx="2743200" cy="213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5</a:t>
            </a:r>
          </a:p>
        </p:txBody>
      </p:sp>
      <p:pic>
        <p:nvPicPr>
          <p:cNvPr id="6" name="Picture 5" descr="Bristol study finds shops 'undermining' tobacco display ban - BBC News">
            <a:extLst>
              <a:ext uri="{FF2B5EF4-FFF2-40B4-BE49-F238E27FC236}">
                <a16:creationId xmlns:a16="http://schemas.microsoft.com/office/drawing/2014/main" id="{BFDB8D47-E1A6-0683-737F-CD89A7810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861" y="1920271"/>
            <a:ext cx="5385707" cy="30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594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60075" y="528821"/>
            <a:ext cx="10265290" cy="566524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2400" dirty="0">
              <a:latin typeface="Ubuntu"/>
              <a:ea typeface="Calibri" panose="020F0502020204030204"/>
              <a:cs typeface="Segoe UI"/>
            </a:endParaRPr>
          </a:p>
          <a:p>
            <a:pPr marL="0" indent="0">
              <a:buNone/>
            </a:pPr>
            <a:endParaRPr lang="en-US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Pethau i'w hystyried:</a:t>
            </a:r>
          </a:p>
          <a:p>
            <a:pPr marL="0" indent="0">
              <a:buNone/>
            </a:pPr>
            <a:endParaRPr lang="en-US" sz="2400" dirty="0">
              <a:latin typeface="Ubuntu"/>
              <a:ea typeface="Calibri" panose="020F0502020204030204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Byddwch yn ymwybodol o bwy a beth sy'n dylanwadu arnoch chi</a:t>
            </a:r>
          </a:p>
          <a:p>
            <a:pPr marL="342900" indent="-342900">
              <a:buFont typeface="Arial"/>
              <a:buChar char="•"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Meddyliwch yn feirniadol am y ffynhonnell gwybodaeth a'u cymhellion</a:t>
            </a:r>
            <a:endParaRPr lang="en-US" sz="2400" dirty="0">
              <a:ea typeface="Calibri" panose="020F0502020204030204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Gofynnwch gwestiynau</a:t>
            </a:r>
          </a:p>
          <a:p>
            <a:pPr marL="342900" indent="-342900">
              <a:buFont typeface="Arial"/>
              <a:buChar char="•"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Archwiliwch y ffeithiau er mwyn meithrin eich dealltwriaeth eich hun</a:t>
            </a:r>
          </a:p>
          <a:p>
            <a:pPr marL="342900" indent="-342900">
              <a:buFont typeface="Arial"/>
              <a:buChar char="•"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Gwnewch benderfyniadau yn seiliedig ar eich barn eich hun ac nid rhai pobl eraill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061504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ED23C-F607-5154-AB94-FA233B36BDE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cy-GB" sz="27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Rhestr gyfeirio o’r</a:t>
            </a:r>
            <a:r>
              <a:rPr lang="cy-GB" sz="2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lluniau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308450-3376-C03C-488C-70DFBC8FEA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79" y="2269124"/>
            <a:ext cx="4432300" cy="367618"/>
          </a:xfrm>
        </p:spPr>
        <p:txBody>
          <a:bodyPr/>
          <a:lstStyle/>
          <a:p>
            <a:r>
              <a:rPr lang="cy-GB" sz="2000" b="0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Ffynhonnell</a:t>
            </a:r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99709D-4EBF-DC4F-D4A4-7B33AFBED5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dirty="0">
                <a:solidFill>
                  <a:srgbClr val="15518B"/>
                </a:solidFill>
                <a:latin typeface="Ubuntu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1: Tric Fepio Hynod. Casgliad Tiktok. Learn Some Tricks.. - YouTube</a:t>
            </a:r>
            <a:endParaRPr lang="en-US">
              <a:solidFill>
                <a:srgbClr val="15518B"/>
              </a:solidFill>
            </a:endParaRPr>
          </a:p>
          <a:p>
            <a:r>
              <a:rPr lang="en-US" dirty="0">
                <a:solidFill>
                  <a:srgbClr val="15518B"/>
                </a:solidFill>
                <a:latin typeface="Ubuntu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2: https://idevie.com/resources/25-controversial-vintage-ads-that-wouldnt-be-allowed-today</a:t>
            </a:r>
            <a:endParaRPr lang="en-US">
              <a:solidFill>
                <a:srgbClr val="15518B"/>
              </a:solidFill>
              <a:latin typeface="Ubuntu"/>
              <a:ea typeface="Calibri"/>
              <a:cs typeface="Calibri"/>
            </a:endParaRPr>
          </a:p>
          <a:p>
            <a:r>
              <a:rPr lang="en-US" dirty="0">
                <a:solidFill>
                  <a:srgbClr val="15518B"/>
                </a:solidFill>
                <a:latin typeface="Ubuntu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3: Enghraifft o hysbysebu tybaco yn y 1950au [5] | Download Scientific Diagram(researchgate.net)</a:t>
            </a:r>
            <a:endParaRPr lang="en-US">
              <a:solidFill>
                <a:srgbClr val="15518B"/>
              </a:solidFill>
              <a:latin typeface="Ubuntu"/>
            </a:endParaRPr>
          </a:p>
          <a:p>
            <a:r>
              <a:rPr lang="en-US" dirty="0">
                <a:solidFill>
                  <a:srgbClr val="15518B"/>
                </a:solidFill>
                <a:latin typeface="Ubuntu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4: "Be Happy, Go Lucky!" – Apêl Hysbysebion Tybaco Lucky Strike o ddechrau’r 1950au ~ Vintage Everyday</a:t>
            </a:r>
            <a:endParaRPr lang="en-US">
              <a:solidFill>
                <a:srgbClr val="15518B"/>
              </a:solidFill>
              <a:latin typeface="Ubuntu"/>
              <a:ea typeface="Calibri"/>
              <a:cs typeface="Calibri"/>
            </a:endParaRPr>
          </a:p>
          <a:p>
            <a:r>
              <a:rPr lang="en-US" dirty="0">
                <a:solidFill>
                  <a:schemeClr val="tx2"/>
                </a:solidFill>
                <a:latin typeface="Ubuntu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5: </a:t>
            </a:r>
            <a:r>
              <a:rPr lang="en-US" dirty="0">
                <a:solidFill>
                  <a:schemeClr val="tx2"/>
                </a:solidFill>
                <a:latin typeface="Ubuntu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Bristol study finds shops 'undermining' tobacco display ban - BBC News</a:t>
            </a:r>
            <a:endParaRPr lang="en-US" dirty="0">
              <a:solidFill>
                <a:schemeClr val="tx2"/>
              </a:solidFill>
              <a:latin typeface="Ubuntu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15098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03195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B66AF20D-0992-7D2F-E85E-D0CE3C82D1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79" y="5219100"/>
            <a:ext cx="4556921" cy="68723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3169" y="873877"/>
            <a:ext cx="11746160" cy="54361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 diffiniad o ddylanwad:</a:t>
            </a:r>
          </a:p>
          <a:p>
            <a:pPr marL="0" indent="0">
              <a:buNone/>
            </a:pPr>
            <a:r>
              <a:rPr lang="cy-GB" sz="2200" b="1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'Y gallu i gael effaith ar gymeriad, datblygiad neu ymddygiad rhywun neu rywbeth, neu'r effaith ei hun'</a:t>
            </a:r>
            <a:endParaRPr lang="en-US" b="1" dirty="0">
              <a:latin typeface="Ubuntu"/>
            </a:endParaRPr>
          </a:p>
          <a:p>
            <a:endParaRPr lang="en-US" sz="2200" i="1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bron unrhyw beth ddylanwadu ar eich penderfyniadau, eich ymddygiad a'ch gwerthoedd ond y mwyaf yr ydym yn ymwybodol o rywbeth, y mwyaf ‘normal’ y gall ymddangos. Er enghraifft, efallai y cewch eich dylanwadu i wisgo mathau penodol o ddillad, gwrando ar gerddoriaeth benodol neu hyd yn oed yfed diodydd penodol.</a:t>
            </a:r>
          </a:p>
          <a:p>
            <a:pPr marL="0" indent="0">
              <a:buNone/>
            </a:pPr>
            <a:endParaRPr lang="en-US" sz="2200" dirty="0"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Meddyliwch sut mae eich ffrindiau, eich teulu, y cyfryngau cymdeithasol, cerddoriaeth, </a:t>
            </a:r>
            <a:r>
              <a:rPr lang="cy-GB" sz="2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clipiau ffilm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hysbysebion yn dylanwadu arnoch chi.</a:t>
            </a:r>
          </a:p>
          <a:p>
            <a:pPr marL="0" indent="0">
              <a:buNone/>
            </a:pPr>
            <a:endParaRPr lang="en-US" sz="2200" dirty="0">
              <a:solidFill>
                <a:srgbClr val="15518B"/>
              </a:solidFill>
              <a:highlight>
                <a:srgbClr val="FFFF00"/>
              </a:highlight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 </a:t>
            </a:r>
            <a:r>
              <a:rPr lang="cy-GB" sz="2200" b="1" i="0" strike="noStrike" cap="none" spc="0" baseline="0" dirty="0">
                <a:solidFill>
                  <a:srgbClr val="00DA9B"/>
                </a:solidFill>
                <a:effectLst/>
                <a:latin typeface="Ubuntu"/>
                <a:ea typeface="Ubuntu"/>
                <a:cs typeface="Ubuntu"/>
              </a:rPr>
              <a:t>Beth sy'n dylanwadu arnoch chi?</a:t>
            </a:r>
          </a:p>
          <a:p>
            <a:pPr marL="0" indent="0">
              <a:buNone/>
            </a:pPr>
            <a:endParaRPr lang="en-US" sz="2200" dirty="0">
              <a:solidFill>
                <a:srgbClr val="15518B"/>
              </a:solidFill>
              <a:highlight>
                <a:srgbClr val="FFFF00"/>
              </a:highlight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</a:pPr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endParaRPr lang="en-US" sz="2400" dirty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32091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0151A-7E4C-AFB0-E263-EB580442A1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4374" y="889771"/>
            <a:ext cx="5318346" cy="669925"/>
          </a:xfrm>
        </p:spPr>
        <p:txBody>
          <a:bodyPr>
            <a:normAutofit/>
          </a:bodyPr>
          <a:lstStyle/>
          <a:p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y lluniau hyn</a:t>
            </a:r>
            <a:endParaRPr lang="en-US" dirty="0">
              <a:solidFill>
                <a:srgbClr val="15518B"/>
              </a:solidFill>
              <a:latin typeface="Ubuntu"/>
            </a:endParaRPr>
          </a:p>
        </p:txBody>
      </p:sp>
      <p:pic>
        <p:nvPicPr>
          <p:cNvPr id="6" name="Picture Placeholder 5" descr="A sign on a sidewalk&#10;&#10;Description automatically generated">
            <a:extLst>
              <a:ext uri="{FF2B5EF4-FFF2-40B4-BE49-F238E27FC236}">
                <a16:creationId xmlns:a16="http://schemas.microsoft.com/office/drawing/2014/main" id="{82F85A6A-F0D6-6DBC-7612-B132345E72D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8"/>
          <a:stretch/>
        </p:blipFill>
        <p:spPr>
          <a:xfrm>
            <a:off x="406400" y="1719263"/>
            <a:ext cx="2946798" cy="4079403"/>
          </a:xfrm>
        </p:spPr>
      </p:pic>
      <p:pic>
        <p:nvPicPr>
          <p:cNvPr id="11" name="Picture Placeholder 6" descr="A person and person standing outside a store&#10;&#10;Description automatically generated">
            <a:extLst>
              <a:ext uri="{FF2B5EF4-FFF2-40B4-BE49-F238E27FC236}">
                <a16:creationId xmlns:a16="http://schemas.microsoft.com/office/drawing/2014/main" id="{B03B2FAD-66A6-407C-466D-2FDE3C3C30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5047" y="2372777"/>
            <a:ext cx="4960134" cy="2784228"/>
          </a:xfrm>
          <a:prstGeom prst="roundRect">
            <a:avLst>
              <a:gd name="adj" fmla="val 2233"/>
            </a:avLst>
          </a:prstGeom>
        </p:spPr>
      </p:pic>
      <p:pic>
        <p:nvPicPr>
          <p:cNvPr id="15" name="Picture Placeholder 9" descr="A storefront with a pink sign&#10;&#10;Description automatically generated">
            <a:extLst>
              <a:ext uri="{FF2B5EF4-FFF2-40B4-BE49-F238E27FC236}">
                <a16:creationId xmlns:a16="http://schemas.microsoft.com/office/drawing/2014/main" id="{D9B39DFF-A830-B9C5-4A12-C1ACD2FA6B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7572" y="1718851"/>
            <a:ext cx="3135045" cy="4083257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145187572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398" y="1098798"/>
            <a:ext cx="6802255" cy="54565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Sut mae siopau fêps ac arddangosfeydd fepio wedi’u cynllunio?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rydych chi'n meddwl bod goleuadau llachar, testun mawr, lliwiau a logos yn cael eu defnyddio?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rydych chi'n meddwl </a:t>
            </a:r>
            <a:r>
              <a:rPr lang="cy-GB" sz="2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bod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cynigion arbennig neu ostyngiadau yn cael eu hysbysebu?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oes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datganiadau niwed yn cael eu dangos ar b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ecynnau cynnyrch fepio fel sydd ar gynnyrch tybaco? Sut mae hyn yn effeithio ar y pecynnu a'r ffordd y mae'r cynnyrch yn edrych?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3" name="Picture Placeholder 6" descr="A collection of neon signs&#10;&#10;Description automatically generated">
            <a:extLst>
              <a:ext uri="{FF2B5EF4-FFF2-40B4-BE49-F238E27FC236}">
                <a16:creationId xmlns:a16="http://schemas.microsoft.com/office/drawing/2014/main" id="{E3D9FA17-F072-9750-7E76-01A764F256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4052" y="1877002"/>
            <a:ext cx="4649396" cy="3103831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7116207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4694" y="1452281"/>
            <a:ext cx="7311138" cy="48928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ydych chi'n meddwl bod dyfeisiau a chynnyrch fepio yn cael eu gwerthu mewn gwahanol flasau a allai apelio at blant a phobl ifanc?  </a:t>
            </a:r>
          </a:p>
          <a:p>
            <a:pPr marL="457200" indent="-45720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ydych chi'n meddwl bod dyfeisiau a chynnyrch fepio sy'n cael eu gwerthu mewn lliwiau llachar yn debygol o apelio at blant a phobl ifanc?  </a:t>
            </a:r>
          </a:p>
          <a:p>
            <a:pPr marL="457200" indent="-45720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 gynnyrch eraill ydych chi'n eu gweld mewn siopau, sydd gyda lliwiau a blasau tebyg?</a:t>
            </a:r>
          </a:p>
          <a:p>
            <a:pPr marL="457200" indent="-457200">
              <a:buFont typeface="Arial"/>
              <a:buChar char="•"/>
            </a:pPr>
            <a:endParaRPr lang="en-US" sz="2200" dirty="0">
              <a:solidFill>
                <a:srgbClr val="808080"/>
              </a:solidFill>
              <a:latin typeface="Calibri" panose="020F0502020204030204"/>
              <a:cs typeface="Calibri"/>
            </a:endParaRPr>
          </a:p>
          <a:p>
            <a:pPr marL="457200" indent="-457200">
              <a:buFont typeface="Arial"/>
              <a:buChar char="•"/>
            </a:pPr>
            <a:endParaRPr lang="en-US" sz="22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6" name="Picture Placeholder 18" descr="A group of colorful objects surrounded by ice cubes&#10;&#10;Description automatically generated">
            <a:extLst>
              <a:ext uri="{FF2B5EF4-FFF2-40B4-BE49-F238E27FC236}">
                <a16:creationId xmlns:a16="http://schemas.microsoft.com/office/drawing/2014/main" id="{FE846EAD-6915-FDF0-30A0-BB8F79D61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9100" y="1390650"/>
            <a:ext cx="3251200" cy="407670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1655688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9256" y="1350582"/>
            <a:ext cx="6139901" cy="54317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 dechnegau lleoli cynnyrch mae'r diwydiant fepio yn eu defnyddio i hyrwyddo eu cynnyrch, er enghraifft, cyfryngau cymdeithasol a dylanwadwyr?</a:t>
            </a: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mae </a:t>
            </a:r>
            <a:r>
              <a:rPr lang="cy-GB" sz="2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hyn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ei ddweud wrthych am eu cynulleidfaoedd targed?</a:t>
            </a: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oes tebygrwydd gyda'r diwydiant tybaco nawr neu yn y gorffennol? </a:t>
            </a:r>
            <a:endParaRPr lang="en-GB" sz="2200" dirty="0">
              <a:solidFill>
                <a:srgbClr val="15518B"/>
              </a:solidFill>
              <a:latin typeface="Ubuntu"/>
            </a:endParaRPr>
          </a:p>
        </p:txBody>
      </p:sp>
      <p:pic>
        <p:nvPicPr>
          <p:cNvPr id="3" name="Picture 2" descr="Amazing Vape Trick.. Tiktok Compilation.. Learn Some Tricks.. - YouTube">
            <a:extLst>
              <a:ext uri="{FF2B5EF4-FFF2-40B4-BE49-F238E27FC236}">
                <a16:creationId xmlns:a16="http://schemas.microsoft.com/office/drawing/2014/main" id="{E1826CD3-5CC8-1983-1757-94F1E68D47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153" y="1711124"/>
            <a:ext cx="5321818" cy="30378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CDA56B-E3B5-DBC8-1946-936215CC644C}"/>
              </a:ext>
            </a:extLst>
          </p:cNvPr>
          <p:cNvSpPr txBox="1"/>
          <p:nvPr/>
        </p:nvSpPr>
        <p:spPr>
          <a:xfrm>
            <a:off x="6946781" y="4777815"/>
            <a:ext cx="2639719" cy="213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193223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2691" y="1585257"/>
            <a:ext cx="6507474" cy="3702517"/>
          </a:xfrm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y byddai hysbysebwyr yn defnyddio lluniau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 bobl yn edrych yn hapus ac yn gwenu pan fyddan nhw’n fepio?</a:t>
            </a: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 feddyliau, teimladau ac emosiynau y mae hysbysebwyr a marchnatwyr yn ceisio eu hysgogi mewn ymateb i'w cynnyrch? Ydy'r rhain yn realistig? </a:t>
            </a: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</a:t>
            </a:r>
            <a:r>
              <a:rPr lang="cy-GB" sz="22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yw’r pethau nad yw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hysbysebwyr yn eu dweud wrthych chi?</a:t>
            </a:r>
            <a:r>
              <a:rPr lang="cy-GB" sz="24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 sz="24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/>
              <a:cs typeface="Calibri"/>
            </a:endParaRPr>
          </a:p>
        </p:txBody>
      </p:sp>
      <p:pic>
        <p:nvPicPr>
          <p:cNvPr id="6" name="Picture Placeholder 21" descr="A person smoking a cigarette&#10;&#10;Description automatically generated">
            <a:extLst>
              <a:ext uri="{FF2B5EF4-FFF2-40B4-BE49-F238E27FC236}">
                <a16:creationId xmlns:a16="http://schemas.microsoft.com/office/drawing/2014/main" id="{2B33894A-DC26-886A-EB9B-DFB78CA60C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0" r="-195"/>
          <a:stretch/>
        </p:blipFill>
        <p:spPr>
          <a:xfrm>
            <a:off x="6829425" y="1971675"/>
            <a:ext cx="4899035" cy="2903136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7093268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8E6D9C3-6CA6-A415-9950-4CB80139558A}"/>
              </a:ext>
            </a:extLst>
          </p:cNvPr>
          <p:cNvSpPr txBox="1"/>
          <p:nvPr/>
        </p:nvSpPr>
        <p:spPr>
          <a:xfrm>
            <a:off x="319848" y="668282"/>
            <a:ext cx="7229778" cy="6699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4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Trafodwch y lluniau hyn</a:t>
            </a:r>
            <a:endParaRPr lang="en-US" dirty="0">
              <a:solidFill>
                <a:srgbClr val="15518B"/>
              </a:solidFill>
            </a:endParaRPr>
          </a:p>
        </p:txBody>
      </p:sp>
      <p:pic>
        <p:nvPicPr>
          <p:cNvPr id="5" name="Picture 4" descr="A pregnant person smoking a cigarette&#10;&#10;Description automatically generated">
            <a:extLst>
              <a:ext uri="{FF2B5EF4-FFF2-40B4-BE49-F238E27FC236}">
                <a16:creationId xmlns:a16="http://schemas.microsoft.com/office/drawing/2014/main" id="{9C010445-C75E-55A9-D80F-2DF0977EC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859" y="1568406"/>
            <a:ext cx="3124198" cy="42169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FAD7E3-485E-2CD6-7929-F3A69B391B4C}"/>
              </a:ext>
            </a:extLst>
          </p:cNvPr>
          <p:cNvSpPr txBox="1"/>
          <p:nvPr/>
        </p:nvSpPr>
        <p:spPr>
          <a:xfrm>
            <a:off x="773288" y="5862696"/>
            <a:ext cx="2639719" cy="213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2</a:t>
            </a:r>
          </a:p>
        </p:txBody>
      </p:sp>
      <p:pic>
        <p:nvPicPr>
          <p:cNvPr id="9" name="Picture 8" descr="A person smoking a cigarette&#10;&#10;Description automatically generated">
            <a:extLst>
              <a:ext uri="{FF2B5EF4-FFF2-40B4-BE49-F238E27FC236}">
                <a16:creationId xmlns:a16="http://schemas.microsoft.com/office/drawing/2014/main" id="{C7CC9588-786D-10D6-7725-5579B3040D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191" y="1417610"/>
            <a:ext cx="3426906" cy="43652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D96D15-8419-5216-8863-C3361B7037B5}"/>
              </a:ext>
            </a:extLst>
          </p:cNvPr>
          <p:cNvSpPr txBox="1"/>
          <p:nvPr/>
        </p:nvSpPr>
        <p:spPr>
          <a:xfrm>
            <a:off x="4282251" y="5825067"/>
            <a:ext cx="2827868" cy="213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3</a:t>
            </a:r>
          </a:p>
        </p:txBody>
      </p:sp>
      <p:pic>
        <p:nvPicPr>
          <p:cNvPr id="12" name="Picture 11" descr="A person holding a cigarette&#10;&#10;Description automatically generated">
            <a:extLst>
              <a:ext uri="{FF2B5EF4-FFF2-40B4-BE49-F238E27FC236}">
                <a16:creationId xmlns:a16="http://schemas.microsoft.com/office/drawing/2014/main" id="{1FD211D2-7D90-4F2A-B9D5-211FEECCD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280" y="1435483"/>
            <a:ext cx="3413227" cy="43541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CD29BF-9D1E-F1AA-3912-6B899AC4FC27}"/>
              </a:ext>
            </a:extLst>
          </p:cNvPr>
          <p:cNvSpPr txBox="1"/>
          <p:nvPr/>
        </p:nvSpPr>
        <p:spPr>
          <a:xfrm>
            <a:off x="8107400" y="5864928"/>
            <a:ext cx="2743200" cy="213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Calibri" panose="020F0502020204030204"/>
                <a:ea typeface="Calibri" panose="020F0502020204030204"/>
                <a:cs typeface="Calibri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653278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C5FCC5-B22A-7B67-58A2-1D34FFE2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1613312"/>
            <a:ext cx="7214711" cy="42919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mae'r hysbysebion hyn yn ei ddweud wrthych am agweddau tuag at smygu, tybaco a nicotin ar y pryd?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 yw'n debygol y byddech chi'n gweld hysbyseb fel hyn heddiw, yn 2024?</a:t>
            </a:r>
          </a:p>
          <a:p>
            <a:pPr marL="285750" indent="-285750">
              <a:buFont typeface="Arial"/>
              <a:buChar char="•"/>
            </a:pPr>
            <a:endParaRPr lang="en-US" sz="2200" dirty="0">
              <a:solidFill>
                <a:srgbClr val="15518B"/>
              </a:solidFill>
              <a:latin typeface="Ubuntu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rydyn ni'n ei wybod nawr nad oedden ni'n ei wybod bryd hynny?</a:t>
            </a:r>
            <a:endParaRPr lang="en-GB" sz="2200" dirty="0">
              <a:solidFill>
                <a:srgbClr val="15518B"/>
              </a:solidFill>
              <a:latin typeface="Ubuntu"/>
            </a:endParaRPr>
          </a:p>
        </p:txBody>
      </p:sp>
      <p:pic>
        <p:nvPicPr>
          <p:cNvPr id="2" name="Picture 1" descr="A person smoking a cigarette&#10;&#10;Description automatically generated">
            <a:extLst>
              <a:ext uri="{FF2B5EF4-FFF2-40B4-BE49-F238E27FC236}">
                <a16:creationId xmlns:a16="http://schemas.microsoft.com/office/drawing/2014/main" id="{213DFE5D-3E20-EFED-C884-219265219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645" y="1713309"/>
            <a:ext cx="4065616" cy="487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71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E616B4C-2246-4D33-80E9-82723D4A54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B5C05B-F3C0-4913-B584-1383D19C7CBD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F92588F-4757-4AAB-9C9F-79969CB26AE9}">
  <ds:schemaRefs>
    <ds:schemaRef ds:uri="http://purl.org/dc/dcmitype/"/>
    <ds:schemaRef ds:uri="http://schemas.microsoft.com/office/2006/metadata/properties"/>
    <ds:schemaRef ds:uri="http://purl.org/dc/elements/1.1/"/>
    <ds:schemaRef ds:uri="bbd7921a-042b-4eb0-b7a0-a3fc5587e9ac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d6550f9a-f14e-418b-a53a-e888529f43a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624</Words>
  <Application>Microsoft Office PowerPoint</Application>
  <PresentationFormat>Widescreen</PresentationFormat>
  <Paragraphs>74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Ubuntu</vt:lpstr>
      <vt:lpstr>Verdana</vt:lpstr>
      <vt:lpstr>office theme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Glenys Llewelyn</dc:creator>
  <cp:lastModifiedBy>Rebecca Hopkins (Public Health Wales - No. 2 Capital Quarter)</cp:lastModifiedBy>
  <cp:revision>82</cp:revision>
  <dcterms:created xsi:type="dcterms:W3CDTF">2023-12-18T10:42:45Z</dcterms:created>
  <dcterms:modified xsi:type="dcterms:W3CDTF">2024-05-30T11:42:48Z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