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4"/>
  </p:sldMasterIdLst>
  <p:notesMasterIdLst>
    <p:notesMasterId r:id="rId15"/>
  </p:notesMasterIdLst>
  <p:sldIdLst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4" r:id="rId13"/>
    <p:sldId id="273" r:id="rId14"/>
  </p:sldIdLst>
  <p:sldSz cx="12192000" cy="6858000"/>
  <p:notesSz cx="6858000" cy="9144000"/>
  <p:custDataLst>
    <p:tags r:id="rId1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76A0B2B-E484-B3E6-4D87-696A63D8C100}" name="Alexa Gainsbury (Public Health Wales - No. 2 Capital Quarter)" initials="AQ" userId="S::alexa.gainsbury@wales.nhs.uk::c5186529-ff50-472f-a883-baa2f4f2271c" providerId="AD"/>
  <p188:author id="{6587167B-AB0A-1FD3-96B8-990F783EA243}" name="Alexa Gainsbury (Public Health Wales - No. 2 Capital Quarter)" initials="" userId="S::Alexa.Gainsbury@wales.nhs.uk::c5186529-ff50-472f-a883-baa2f4f2271c" providerId="AD"/>
  <p188:author id="{5A994FA8-9F88-B734-D575-CD153A46D4F4}" name="Anthony Priest (Public Health Wales - No. 2 Capital Quarter)" initials="" userId="S::Anthony.Priest2@wales.nhs.uk::46692481-554a-429c-bc03-d4cca9c03c2b" providerId="AD"/>
  <p188:author id="{311702CD-2FE8-6362-4115-878685D0A7F7}" name="Leanne Small (Public Health Wales - No. 2 Capital Quarter)" initials="LQ" userId="S::leanne.small@wales.nhs.uk::d76cf426-005f-434f-ac47-a5eb582e600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EAD05FA-4D0A-449D-379C-0C1014C43F4D}" v="19" dt="2024-05-20T11:59:13.9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6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23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race Lawson (Public Health Wales - No. 2 Capital Quarter)" userId="S::grace.lawson@wales.nhs.uk::88c6baf7-06f7-4e16-85cb-71260126bd16" providerId="AD" clId="Web-{AEAD05FA-4D0A-449D-379C-0C1014C43F4D}"/>
    <pc:docChg chg="modSld">
      <pc:chgData name="Grace Lawson (Public Health Wales - No. 2 Capital Quarter)" userId="S::grace.lawson@wales.nhs.uk::88c6baf7-06f7-4e16-85cb-71260126bd16" providerId="AD" clId="Web-{AEAD05FA-4D0A-449D-379C-0C1014C43F4D}" dt="2024-05-20T11:59:13.985" v="14"/>
      <pc:docMkLst>
        <pc:docMk/>
      </pc:docMkLst>
      <pc:sldChg chg="addSp delSp modSp">
        <pc:chgData name="Grace Lawson (Public Health Wales - No. 2 Capital Quarter)" userId="S::grace.lawson@wales.nhs.uk::88c6baf7-06f7-4e16-85cb-71260126bd16" providerId="AD" clId="Web-{AEAD05FA-4D0A-449D-379C-0C1014C43F4D}" dt="2024-05-20T11:58:39.108" v="4" actId="1076"/>
        <pc:sldMkLst>
          <pc:docMk/>
          <pc:sldMk cId="3971426344" sldId="265"/>
        </pc:sldMkLst>
        <pc:spChg chg="del">
          <ac:chgData name="Grace Lawson (Public Health Wales - No. 2 Capital Quarter)" userId="S::grace.lawson@wales.nhs.uk::88c6baf7-06f7-4e16-85cb-71260126bd16" providerId="AD" clId="Web-{AEAD05FA-4D0A-449D-379C-0C1014C43F4D}" dt="2024-05-20T11:57:30.575" v="0"/>
          <ac:spMkLst>
            <pc:docMk/>
            <pc:sldMk cId="3971426344" sldId="265"/>
            <ac:spMk id="2" creationId="{8B0052B1-8A32-DF36-8B4E-EEC6FE42B43D}"/>
          </ac:spMkLst>
        </pc:spChg>
        <pc:spChg chg="add del mod">
          <ac:chgData name="Grace Lawson (Public Health Wales - No. 2 Capital Quarter)" userId="S::grace.lawson@wales.nhs.uk::88c6baf7-06f7-4e16-85cb-71260126bd16" providerId="AD" clId="Web-{AEAD05FA-4D0A-449D-379C-0C1014C43F4D}" dt="2024-05-20T11:58:23.592" v="2"/>
          <ac:spMkLst>
            <pc:docMk/>
            <pc:sldMk cId="3971426344" sldId="265"/>
            <ac:spMk id="6" creationId="{83FEC08D-711B-8772-3322-AC68C54BC591}"/>
          </ac:spMkLst>
        </pc:spChg>
        <pc:picChg chg="add mod ord">
          <ac:chgData name="Grace Lawson (Public Health Wales - No. 2 Capital Quarter)" userId="S::grace.lawson@wales.nhs.uk::88c6baf7-06f7-4e16-85cb-71260126bd16" providerId="AD" clId="Web-{AEAD05FA-4D0A-449D-379C-0C1014C43F4D}" dt="2024-05-20T11:58:39.108" v="4" actId="1076"/>
          <ac:picMkLst>
            <pc:docMk/>
            <pc:sldMk cId="3971426344" sldId="265"/>
            <ac:picMk id="7" creationId="{3FC0B162-2A9E-8FBD-F4FD-71F15C91110F}"/>
          </ac:picMkLst>
        </pc:picChg>
        <pc:picChg chg="del">
          <ac:chgData name="Grace Lawson (Public Health Wales - No. 2 Capital Quarter)" userId="S::grace.lawson@wales.nhs.uk::88c6baf7-06f7-4e16-85cb-71260126bd16" providerId="AD" clId="Web-{AEAD05FA-4D0A-449D-379C-0C1014C43F4D}" dt="2024-05-20T11:58:14.998" v="1"/>
          <ac:picMkLst>
            <pc:docMk/>
            <pc:sldMk cId="3971426344" sldId="265"/>
            <ac:picMk id="17" creationId="{4F6852C8-C4B7-14E8-46B7-C3DC671E20F3}"/>
          </ac:picMkLst>
        </pc:picChg>
      </pc:sldChg>
      <pc:sldChg chg="delSp">
        <pc:chgData name="Grace Lawson (Public Health Wales - No. 2 Capital Quarter)" userId="S::grace.lawson@wales.nhs.uk::88c6baf7-06f7-4e16-85cb-71260126bd16" providerId="AD" clId="Web-{AEAD05FA-4D0A-449D-379C-0C1014C43F4D}" dt="2024-05-20T11:58:42.812" v="5"/>
        <pc:sldMkLst>
          <pc:docMk/>
          <pc:sldMk cId="1861795829" sldId="266"/>
        </pc:sldMkLst>
        <pc:spChg chg="del">
          <ac:chgData name="Grace Lawson (Public Health Wales - No. 2 Capital Quarter)" userId="S::grace.lawson@wales.nhs.uk::88c6baf7-06f7-4e16-85cb-71260126bd16" providerId="AD" clId="Web-{AEAD05FA-4D0A-449D-379C-0C1014C43F4D}" dt="2024-05-20T11:58:42.812" v="5"/>
          <ac:spMkLst>
            <pc:docMk/>
            <pc:sldMk cId="1861795829" sldId="266"/>
            <ac:spMk id="3" creationId="{E90FC19B-0F87-6ADF-0D8D-98B48159BDDD}"/>
          </ac:spMkLst>
        </pc:spChg>
      </pc:sldChg>
      <pc:sldChg chg="delSp">
        <pc:chgData name="Grace Lawson (Public Health Wales - No. 2 Capital Quarter)" userId="S::grace.lawson@wales.nhs.uk::88c6baf7-06f7-4e16-85cb-71260126bd16" providerId="AD" clId="Web-{AEAD05FA-4D0A-449D-379C-0C1014C43F4D}" dt="2024-05-20T11:58:45.546" v="6"/>
        <pc:sldMkLst>
          <pc:docMk/>
          <pc:sldMk cId="2924781575" sldId="267"/>
        </pc:sldMkLst>
        <pc:spChg chg="del">
          <ac:chgData name="Grace Lawson (Public Health Wales - No. 2 Capital Quarter)" userId="S::grace.lawson@wales.nhs.uk::88c6baf7-06f7-4e16-85cb-71260126bd16" providerId="AD" clId="Web-{AEAD05FA-4D0A-449D-379C-0C1014C43F4D}" dt="2024-05-20T11:58:45.546" v="6"/>
          <ac:spMkLst>
            <pc:docMk/>
            <pc:sldMk cId="2924781575" sldId="267"/>
            <ac:spMk id="2" creationId="{E90FC19B-0F87-6ADF-0D8D-98B48159BDDD}"/>
          </ac:spMkLst>
        </pc:spChg>
      </pc:sldChg>
      <pc:sldChg chg="delSp">
        <pc:chgData name="Grace Lawson (Public Health Wales - No. 2 Capital Quarter)" userId="S::grace.lawson@wales.nhs.uk::88c6baf7-06f7-4e16-85cb-71260126bd16" providerId="AD" clId="Web-{AEAD05FA-4D0A-449D-379C-0C1014C43F4D}" dt="2024-05-20T11:58:48.296" v="7"/>
        <pc:sldMkLst>
          <pc:docMk/>
          <pc:sldMk cId="2193662638" sldId="268"/>
        </pc:sldMkLst>
        <pc:spChg chg="del">
          <ac:chgData name="Grace Lawson (Public Health Wales - No. 2 Capital Quarter)" userId="S::grace.lawson@wales.nhs.uk::88c6baf7-06f7-4e16-85cb-71260126bd16" providerId="AD" clId="Web-{AEAD05FA-4D0A-449D-379C-0C1014C43F4D}" dt="2024-05-20T11:58:48.296" v="7"/>
          <ac:spMkLst>
            <pc:docMk/>
            <pc:sldMk cId="2193662638" sldId="268"/>
            <ac:spMk id="2" creationId="{E90FC19B-0F87-6ADF-0D8D-98B48159BDDD}"/>
          </ac:spMkLst>
        </pc:spChg>
      </pc:sldChg>
      <pc:sldChg chg="delSp">
        <pc:chgData name="Grace Lawson (Public Health Wales - No. 2 Capital Quarter)" userId="S::grace.lawson@wales.nhs.uk::88c6baf7-06f7-4e16-85cb-71260126bd16" providerId="AD" clId="Web-{AEAD05FA-4D0A-449D-379C-0C1014C43F4D}" dt="2024-05-20T11:58:52.015" v="8"/>
        <pc:sldMkLst>
          <pc:docMk/>
          <pc:sldMk cId="199694712" sldId="269"/>
        </pc:sldMkLst>
        <pc:spChg chg="del">
          <ac:chgData name="Grace Lawson (Public Health Wales - No. 2 Capital Quarter)" userId="S::grace.lawson@wales.nhs.uk::88c6baf7-06f7-4e16-85cb-71260126bd16" providerId="AD" clId="Web-{AEAD05FA-4D0A-449D-379C-0C1014C43F4D}" dt="2024-05-20T11:58:52.015" v="8"/>
          <ac:spMkLst>
            <pc:docMk/>
            <pc:sldMk cId="199694712" sldId="269"/>
            <ac:spMk id="2" creationId="{E90FC19B-0F87-6ADF-0D8D-98B48159BDDD}"/>
          </ac:spMkLst>
        </pc:spChg>
      </pc:sldChg>
      <pc:sldChg chg="delSp">
        <pc:chgData name="Grace Lawson (Public Health Wales - No. 2 Capital Quarter)" userId="S::grace.lawson@wales.nhs.uk::88c6baf7-06f7-4e16-85cb-71260126bd16" providerId="AD" clId="Web-{AEAD05FA-4D0A-449D-379C-0C1014C43F4D}" dt="2024-05-20T11:58:56" v="9"/>
        <pc:sldMkLst>
          <pc:docMk/>
          <pc:sldMk cId="150005697" sldId="270"/>
        </pc:sldMkLst>
        <pc:spChg chg="del">
          <ac:chgData name="Grace Lawson (Public Health Wales - No. 2 Capital Quarter)" userId="S::grace.lawson@wales.nhs.uk::88c6baf7-06f7-4e16-85cb-71260126bd16" providerId="AD" clId="Web-{AEAD05FA-4D0A-449D-379C-0C1014C43F4D}" dt="2024-05-20T11:58:56" v="9"/>
          <ac:spMkLst>
            <pc:docMk/>
            <pc:sldMk cId="150005697" sldId="270"/>
            <ac:spMk id="2" creationId="{E90FC19B-0F87-6ADF-0D8D-98B48159BDDD}"/>
          </ac:spMkLst>
        </pc:spChg>
      </pc:sldChg>
      <pc:sldChg chg="delSp">
        <pc:chgData name="Grace Lawson (Public Health Wales - No. 2 Capital Quarter)" userId="S::grace.lawson@wales.nhs.uk::88c6baf7-06f7-4e16-85cb-71260126bd16" providerId="AD" clId="Web-{AEAD05FA-4D0A-449D-379C-0C1014C43F4D}" dt="2024-05-20T11:58:59.687" v="10"/>
        <pc:sldMkLst>
          <pc:docMk/>
          <pc:sldMk cId="1464374340" sldId="271"/>
        </pc:sldMkLst>
        <pc:spChg chg="del">
          <ac:chgData name="Grace Lawson (Public Health Wales - No. 2 Capital Quarter)" userId="S::grace.lawson@wales.nhs.uk::88c6baf7-06f7-4e16-85cb-71260126bd16" providerId="AD" clId="Web-{AEAD05FA-4D0A-449D-379C-0C1014C43F4D}" dt="2024-05-20T11:58:59.687" v="10"/>
          <ac:spMkLst>
            <pc:docMk/>
            <pc:sldMk cId="1464374340" sldId="271"/>
            <ac:spMk id="2" creationId="{E90FC19B-0F87-6ADF-0D8D-98B48159BDDD}"/>
          </ac:spMkLst>
        </pc:spChg>
      </pc:sldChg>
      <pc:sldChg chg="delSp">
        <pc:chgData name="Grace Lawson (Public Health Wales - No. 2 Capital Quarter)" userId="S::grace.lawson@wales.nhs.uk::88c6baf7-06f7-4e16-85cb-71260126bd16" providerId="AD" clId="Web-{AEAD05FA-4D0A-449D-379C-0C1014C43F4D}" dt="2024-05-20T11:59:03.766" v="11"/>
        <pc:sldMkLst>
          <pc:docMk/>
          <pc:sldMk cId="2725951221" sldId="272"/>
        </pc:sldMkLst>
        <pc:spChg chg="del">
          <ac:chgData name="Grace Lawson (Public Health Wales - No. 2 Capital Quarter)" userId="S::grace.lawson@wales.nhs.uk::88c6baf7-06f7-4e16-85cb-71260126bd16" providerId="AD" clId="Web-{AEAD05FA-4D0A-449D-379C-0C1014C43F4D}" dt="2024-05-20T11:59:03.766" v="11"/>
          <ac:spMkLst>
            <pc:docMk/>
            <pc:sldMk cId="2725951221" sldId="272"/>
            <ac:spMk id="2" creationId="{E90FC19B-0F87-6ADF-0D8D-98B48159BDDD}"/>
          </ac:spMkLst>
        </pc:spChg>
      </pc:sldChg>
      <pc:sldChg chg="delSp modSp">
        <pc:chgData name="Grace Lawson (Public Health Wales - No. 2 Capital Quarter)" userId="S::grace.lawson@wales.nhs.uk::88c6baf7-06f7-4e16-85cb-71260126bd16" providerId="AD" clId="Web-{AEAD05FA-4D0A-449D-379C-0C1014C43F4D}" dt="2024-05-20T11:59:13.985" v="14"/>
        <pc:sldMkLst>
          <pc:docMk/>
          <pc:sldMk cId="4071571290" sldId="273"/>
        </pc:sldMkLst>
        <pc:spChg chg="del mod">
          <ac:chgData name="Grace Lawson (Public Health Wales - No. 2 Capital Quarter)" userId="S::grace.lawson@wales.nhs.uk::88c6baf7-06f7-4e16-85cb-71260126bd16" providerId="AD" clId="Web-{AEAD05FA-4D0A-449D-379C-0C1014C43F4D}" dt="2024-05-20T11:59:13.985" v="14"/>
          <ac:spMkLst>
            <pc:docMk/>
            <pc:sldMk cId="4071571290" sldId="273"/>
            <ac:spMk id="2" creationId="{E90FC19B-0F87-6ADF-0D8D-98B48159BDDD}"/>
          </ac:spMkLst>
        </pc:spChg>
      </pc:sldChg>
      <pc:sldChg chg="delSp">
        <pc:chgData name="Grace Lawson (Public Health Wales - No. 2 Capital Quarter)" userId="S::grace.lawson@wales.nhs.uk::88c6baf7-06f7-4e16-85cb-71260126bd16" providerId="AD" clId="Web-{AEAD05FA-4D0A-449D-379C-0C1014C43F4D}" dt="2024-05-20T11:59:07.250" v="12"/>
        <pc:sldMkLst>
          <pc:docMk/>
          <pc:sldMk cId="1395107759" sldId="274"/>
        </pc:sldMkLst>
        <pc:spChg chg="del">
          <ac:chgData name="Grace Lawson (Public Health Wales - No. 2 Capital Quarter)" userId="S::grace.lawson@wales.nhs.uk::88c6baf7-06f7-4e16-85cb-71260126bd16" providerId="AD" clId="Web-{AEAD05FA-4D0A-449D-379C-0C1014C43F4D}" dt="2024-05-20T11:59:07.250" v="12"/>
          <ac:spMkLst>
            <pc:docMk/>
            <pc:sldMk cId="1395107759" sldId="274"/>
            <ac:spMk id="2" creationId="{E90FC19B-0F87-6ADF-0D8D-98B48159BDD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3C5D82-122C-8E42-B3D6-67347C6BA68D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BF1F24-30D7-5740-9F64-AE7FBFFC8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458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8E0ED43-A537-75F8-3B40-FACDD890427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48CC64B-142E-58F7-6B3F-B0517A3CF1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899" y="0"/>
            <a:ext cx="8420101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9EEEC7A5-BEBE-218F-2CA7-7C15F21B037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710836"/>
            <a:ext cx="5432425" cy="72662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Presentation Title</a:t>
            </a:r>
            <a:endParaRPr lang="en-US"/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DD23FB2A-DF5E-3AF2-38DF-C7DF8655157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3387964"/>
            <a:ext cx="543242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2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Subtitle</a:t>
            </a:r>
            <a:endParaRPr lang="en-US"/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DCCB7028-9028-5AAA-F266-1BA4C1BB37B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5750" y="4204682"/>
            <a:ext cx="543242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Date</a:t>
            </a:r>
            <a:endParaRPr lang="en-US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A2F69A33-999F-7261-9535-B2A9E2043EB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333272"/>
            <a:ext cx="5718175" cy="6191457"/>
          </a:xfrm>
          <a:prstGeom prst="roundRect">
            <a:avLst>
              <a:gd name="adj" fmla="val 2233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995243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0E04A0E-7116-D43A-EF7E-9E7B920E93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8E1D216-83C4-383F-5127-29C1F1C984F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62B3495-9D10-4CA2-AB77-C01FF170FF10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9D15ADB2-ED3A-0348-BADB-D21C55C9FA0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399892"/>
            <a:ext cx="6327775" cy="164124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48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Thank you </a:t>
            </a:r>
            <a:br>
              <a:rPr lang="en-GB"/>
            </a:br>
            <a:r>
              <a:rPr lang="en-GB"/>
              <a:t>for listening.</a:t>
            </a:r>
            <a:endParaRPr lang="en-US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2ACCC9AE-D598-DAC1-8F65-F73D0EE5942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4053871"/>
            <a:ext cx="6327775" cy="45311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Further info or contact details to go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43291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2A89E4-01F1-D603-91B2-5BD4E9CB45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EBD4023A-5511-58D4-11BC-1B17DA73A0B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399892"/>
            <a:ext cx="6327775" cy="164124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48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Thank you </a:t>
            </a:r>
            <a:br>
              <a:rPr lang="en-GB"/>
            </a:br>
            <a:r>
              <a:rPr lang="en-GB"/>
              <a:t>for listening.</a:t>
            </a:r>
            <a:endParaRPr lang="en-US"/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94579856-9FB6-8DA6-9886-277F1B8743F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4053871"/>
            <a:ext cx="6327775" cy="45311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Further info or contact details to go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374809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0A02B95-454C-436A-2495-4BD89899203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5E66055-0316-3311-FD19-CCA64B93778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5443EDF-457C-1F18-EF76-CFD02BB19358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E4047BBA-C9F9-8630-437C-D87D9ED7D9D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399892"/>
            <a:ext cx="6327775" cy="164124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48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Thank you </a:t>
            </a:r>
            <a:br>
              <a:rPr lang="en-GB"/>
            </a:br>
            <a:r>
              <a:rPr lang="en-GB"/>
              <a:t>for listening.</a:t>
            </a:r>
            <a:endParaRPr lang="en-US"/>
          </a:p>
        </p:txBody>
      </p:sp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FC7BFF3C-A959-AC30-52EA-3320FA2A055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4053871"/>
            <a:ext cx="6327775" cy="45311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Further info or contact details to go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14785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2A89E4-01F1-D603-91B2-5BD4E9CB45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03AC217-C30D-89C1-4460-322363FEBF7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710836"/>
            <a:ext cx="6327775" cy="72662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Presentation Title</a:t>
            </a:r>
            <a:endParaRPr lang="en-US"/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66D54DB3-E380-84BD-93B3-8BA649F37B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3387964"/>
            <a:ext cx="632777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2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Subtitle</a:t>
            </a:r>
            <a:endParaRPr lang="en-US"/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13832E92-EF7C-04E7-8DBD-C53D35568A6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5750" y="4204682"/>
            <a:ext cx="632777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Date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99524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Text only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3E64A41-9A05-2CAE-A840-51E35F1B3A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478532-AA67-095D-17D0-9369A6CF187C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2A63B7-B6C6-2D5C-D2FC-18184746AC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98EFCF-C246-005C-498D-271681A00FB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9749" y="2620284"/>
            <a:ext cx="3527372" cy="3968293"/>
          </a:xfrm>
          <a:prstGeom prst="rect">
            <a:avLst/>
          </a:prstGeom>
        </p:spPr>
      </p:pic>
      <p:pic>
        <p:nvPicPr>
          <p:cNvPr id="4" name="Picture 3" descr="A blue rectangle on a black background&#10;&#10;Description automatically generated">
            <a:extLst>
              <a:ext uri="{FF2B5EF4-FFF2-40B4-BE49-F238E27FC236}">
                <a16:creationId xmlns:a16="http://schemas.microsoft.com/office/drawing/2014/main" id="{4A6CD33D-CE15-C6EA-E9D7-A276F964585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6649025" y="-657741"/>
            <a:ext cx="2405273" cy="3720755"/>
          </a:xfrm>
          <a:prstGeom prst="rect">
            <a:avLst/>
          </a:prstGeom>
        </p:spPr>
      </p:pic>
      <p:sp>
        <p:nvSpPr>
          <p:cNvPr id="2" name="Text Placeholder 16">
            <a:extLst>
              <a:ext uri="{FF2B5EF4-FFF2-40B4-BE49-F238E27FC236}">
                <a16:creationId xmlns:a16="http://schemas.microsoft.com/office/drawing/2014/main" id="{0E5CFCF9-4FEA-684C-9249-6CB4258FF9E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1D7A6BE0-A3A3-00EF-966D-ED9E9646A8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3DC193FF-EE37-7665-A88F-6D82E3E41B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6710362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13874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. text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green curved object on a black background&#10;&#10;Description automatically generated">
            <a:extLst>
              <a:ext uri="{FF2B5EF4-FFF2-40B4-BE49-F238E27FC236}">
                <a16:creationId xmlns:a16="http://schemas.microsoft.com/office/drawing/2014/main" id="{5BE47017-229C-E9B0-9136-346518C971B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78735" y="4849885"/>
            <a:ext cx="3113591" cy="20081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E64A41-9A05-2CAE-A840-51E35F1B3A8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478532-AA67-095D-17D0-9369A6CF187C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2A63B7-B6C6-2D5C-D2FC-18184746AC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8" name="Picture 7" descr="A blue rectangle on a black background&#10;&#10;Description automatically generated">
            <a:extLst>
              <a:ext uri="{FF2B5EF4-FFF2-40B4-BE49-F238E27FC236}">
                <a16:creationId xmlns:a16="http://schemas.microsoft.com/office/drawing/2014/main" id="{0FAC1D26-CC7D-E97A-3F21-2D75E28C945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 flipH="1">
            <a:off x="4995863" y="0"/>
            <a:ext cx="3011357" cy="1967696"/>
          </a:xfrm>
          <a:prstGeom prst="rect">
            <a:avLst/>
          </a:prstGeom>
        </p:spPr>
      </p:pic>
      <p:sp>
        <p:nvSpPr>
          <p:cNvPr id="3" name="Text Placeholder 19">
            <a:extLst>
              <a:ext uri="{FF2B5EF4-FFF2-40B4-BE49-F238E27FC236}">
                <a16:creationId xmlns:a16="http://schemas.microsoft.com/office/drawing/2014/main" id="{F32C9CDA-6E98-BDBB-22CC-3331CBEB200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816081" y="2925582"/>
            <a:ext cx="5020807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CB3808F5-2977-2430-671D-201C708FDA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631F4810-3655-6AC4-612B-0F5ED1F8233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A1E2E994-007A-4BF6-1A75-386E1DE02EA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5266653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60377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2A89E4-01F1-D603-91B2-5BD4E9CB45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75"/>
            <a:ext cx="12192000" cy="68516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EFD7FFEF-DD76-C8F1-63F4-63C982059D1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3065689"/>
            <a:ext cx="6327775" cy="72662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Divider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46897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17E004D3-DBCA-1C37-97A3-960F3197F92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333272"/>
            <a:ext cx="5718175" cy="6191457"/>
          </a:xfrm>
          <a:prstGeom prst="roundRect">
            <a:avLst>
              <a:gd name="adj" fmla="val 2233"/>
            </a:avLst>
          </a:prstGeom>
        </p:spPr>
        <p:txBody>
          <a:bodyPr/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6AEBD5D-6322-B406-0D4B-2DC10493173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DC72F6-8F17-9EF3-5DE2-AD7D14DDFBB4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ADEB40E7-645B-EFDF-08C9-EF3FCF11D1D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EF444B3-DCDC-AEAE-C9E4-7E25D26EE18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>
            <a:off x="5464465" y="-1"/>
            <a:ext cx="3010823" cy="2223164"/>
          </a:xfrm>
          <a:prstGeom prst="rect">
            <a:avLst/>
          </a:prstGeom>
        </p:spPr>
      </p:pic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D35E72E3-FB2A-CE9B-8A97-5095BD60FDC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7" name="Text Placeholder 16">
            <a:extLst>
              <a:ext uri="{FF2B5EF4-FFF2-40B4-BE49-F238E27FC236}">
                <a16:creationId xmlns:a16="http://schemas.microsoft.com/office/drawing/2014/main" id="{64FA1C60-516A-E812-0696-9110D645B8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98BB7B6D-035A-422E-9B5C-4C0B73E961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5279491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23820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and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6AEBD5D-6322-B406-0D4B-2DC10493173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DC72F6-8F17-9EF3-5DE2-AD7D14DDFBB4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</p:spTree>
    <p:extLst>
      <p:ext uri="{BB962C8B-B14F-4D97-AF65-F5344CB8AC3E}">
        <p14:creationId xmlns:p14="http://schemas.microsoft.com/office/powerpoint/2010/main" val="35204133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8EC966F-C3A2-10A4-74A3-25D0347C51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40614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040293FF-3E51-2EB7-6DBB-A815093091B2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8071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986317-7467-DE3F-6C0B-DD058A986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53CBCA-3BED-A47C-B4C8-D30F0AB685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8CC687-9ECD-F6E3-5184-EFAF7E46FB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fld id="{84E63EC1-32C7-C148-9B23-6C189CE1C2B7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42B47E-A058-0DAF-B59E-CC2E267BDA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C73786-2D0C-15B4-1EB1-4F191CCD81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fld id="{1A6076B7-25FF-134B-B2FE-8DDBCA4A7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755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650" r:id="rId2"/>
    <p:sldLayoutId id="2147483655" r:id="rId3"/>
    <p:sldLayoutId id="2147483660" r:id="rId4"/>
    <p:sldLayoutId id="2147483670" r:id="rId5"/>
    <p:sldLayoutId id="2147483665" r:id="rId6"/>
    <p:sldLayoutId id="2147483698" r:id="rId7"/>
    <p:sldLayoutId id="2147483693" r:id="rId8"/>
    <p:sldLayoutId id="2147483694" r:id="rId9"/>
    <p:sldLayoutId id="2147483702" r:id="rId10"/>
    <p:sldLayoutId id="2147483703" r:id="rId11"/>
    <p:sldLayoutId id="2147483697" r:id="rId1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Ubuntu" panose="020B05040306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E7190989-7CE0-F0A2-4972-BD05EF99491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40852" y="2373489"/>
            <a:ext cx="5855148" cy="1224194"/>
          </a:xfrm>
        </p:spPr>
        <p:txBody>
          <a:bodyPr/>
          <a:lstStyle/>
          <a:p>
            <a:r>
              <a:rPr lang="cy-GB" sz="36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Penbleth Modryb Ofidiau</a:t>
            </a:r>
          </a:p>
        </p:txBody>
      </p:sp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24D84E20-02A1-FA3E-6382-4921CD448E5A}"/>
              </a:ext>
            </a:extLst>
          </p:cNvPr>
          <p:cNvSpPr>
            <a:spLocks noGrp="1"/>
          </p:cNvSpPr>
          <p:nvPr/>
        </p:nvSpPr>
        <p:spPr>
          <a:xfrm>
            <a:off x="236269" y="3635367"/>
            <a:ext cx="6327775" cy="45311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kern="12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Fepio</a:t>
            </a:r>
          </a:p>
        </p:txBody>
      </p:sp>
      <p:pic>
        <p:nvPicPr>
          <p:cNvPr id="7" name="Picture Placeholder 6" descr="A child with her hand on her chin&#10;&#10;Description automatically generated">
            <a:extLst>
              <a:ext uri="{FF2B5EF4-FFF2-40B4-BE49-F238E27FC236}">
                <a16:creationId xmlns:a16="http://schemas.microsoft.com/office/drawing/2014/main" id="{3FC0B162-2A9E-8FBD-F4FD-71F15C91110F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42364" y="630155"/>
            <a:ext cx="5173890" cy="5607587"/>
          </a:xfrm>
        </p:spPr>
      </p:pic>
    </p:spTree>
    <p:extLst>
      <p:ext uri="{BB962C8B-B14F-4D97-AF65-F5344CB8AC3E}">
        <p14:creationId xmlns:p14="http://schemas.microsoft.com/office/powerpoint/2010/main" val="3971426344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1571290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F0DF373-AFDE-4509-9F4D-2620332477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4942" y="1826772"/>
            <a:ext cx="6811327" cy="2319337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cy-GB" sz="24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Pa gyngor fyddech chi'n ei roi i'r person ifanc yma? </a:t>
            </a:r>
            <a:endParaRPr lang="en-US" sz="2400" dirty="0">
              <a:solidFill>
                <a:schemeClr val="tx2"/>
              </a:solidFill>
              <a:latin typeface="Ubuntu"/>
              <a:ea typeface="Calibri" panose="020F0502020204030204"/>
              <a:cs typeface="Calibri"/>
            </a:endParaRPr>
          </a:p>
          <a:p>
            <a:endParaRPr lang="en-GB" sz="2400" dirty="0">
              <a:solidFill>
                <a:schemeClr val="tx2"/>
              </a:solidFill>
              <a:latin typeface="Ubuntu"/>
              <a:ea typeface="Calibri" panose="020F0502020204030204"/>
              <a:cs typeface="Calibri"/>
            </a:endParaRPr>
          </a:p>
          <a:p>
            <a:r>
              <a:rPr lang="cy-GB" sz="24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Ydych chi erioed wedi bod mewn sefyllfa lle roeddech</a:t>
            </a:r>
            <a:r>
              <a:rPr lang="cy-GB" sz="2400" b="0" i="0" strike="noStrike" cap="none" spc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</a:t>
            </a:r>
            <a:r>
              <a:rPr lang="cy-GB" sz="24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chi’n teimlo dan bwysau i wneud rhywbeth nad oeddech chi eisiau ei wneud? Beth wnaethoch chi? </a:t>
            </a:r>
            <a:endParaRPr lang="en-US" sz="2400" dirty="0">
              <a:solidFill>
                <a:schemeClr val="tx2"/>
              </a:solidFill>
              <a:latin typeface="Ubuntu"/>
              <a:ea typeface="Calibri" panose="020F0502020204030204"/>
              <a:cs typeface="Calibri"/>
            </a:endParaRPr>
          </a:p>
          <a:p>
            <a:endParaRPr lang="en-GB" sz="2400" dirty="0">
              <a:solidFill>
                <a:schemeClr val="tx2"/>
              </a:solidFill>
              <a:latin typeface="Ubuntu"/>
              <a:cs typeface="Segoe UI"/>
            </a:endParaRPr>
          </a:p>
          <a:p>
            <a:r>
              <a:rPr lang="cy-GB" sz="24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Sut rydych chi'n meddwl y dylai'r person ifanc yma ddweud wrth ei ffrindiau nad yw eisiau fepio? </a:t>
            </a:r>
            <a:endParaRPr lang="en-US" sz="2400" dirty="0">
              <a:solidFill>
                <a:schemeClr val="tx2"/>
              </a:solidFill>
              <a:latin typeface="Ubuntu"/>
            </a:endParaRPr>
          </a:p>
        </p:txBody>
      </p:sp>
      <p:pic>
        <p:nvPicPr>
          <p:cNvPr id="8" name="Picture 2" descr="A blue and white chat bubble&#10;&#10;Description automatically generated">
            <a:extLst>
              <a:ext uri="{FF2B5EF4-FFF2-40B4-BE49-F238E27FC236}">
                <a16:creationId xmlns:a16="http://schemas.microsoft.com/office/drawing/2014/main" id="{C17C9FD3-AB98-42EF-EFBA-982D4EA253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191246" y="1947678"/>
            <a:ext cx="4299401" cy="315778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DB9F55E7-5DE1-BBA4-34CE-E04E661EE68A}"/>
              </a:ext>
            </a:extLst>
          </p:cNvPr>
          <p:cNvSpPr txBox="1"/>
          <p:nvPr/>
        </p:nvSpPr>
        <p:spPr>
          <a:xfrm rot="21125024">
            <a:off x="7527050" y="2469119"/>
            <a:ext cx="3815149" cy="1292087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"Mae fy ffrindiau wedi dechrau fepio. Dw i’n poeni os na fydda i’n gwneud hynny hefyd, byddan nhw’n fy nghau fi allan o'r grŵp.'</a:t>
            </a: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 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17958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F0DF373-AFDE-4509-9F4D-2620332477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0948" y="2102001"/>
            <a:ext cx="6182374" cy="2319337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cy-GB" sz="24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Ydych chi'n meddwl y dylai'r person ifanc yma brynu’r fêps? Pam/pam ddim? </a:t>
            </a:r>
            <a:endParaRPr lang="en-US" sz="2400" dirty="0">
              <a:solidFill>
                <a:schemeClr val="tx2"/>
              </a:solidFill>
              <a:latin typeface="Ubuntu"/>
              <a:ea typeface="Calibri" panose="020F0502020204030204"/>
              <a:cs typeface="Calibri"/>
            </a:endParaRPr>
          </a:p>
          <a:p>
            <a:endParaRPr lang="en-GB" sz="2400" dirty="0">
              <a:solidFill>
                <a:schemeClr val="tx2"/>
              </a:solidFill>
              <a:latin typeface="Ubuntu"/>
              <a:ea typeface="Calibri" panose="020F0502020204030204"/>
              <a:cs typeface="Calibri"/>
            </a:endParaRPr>
          </a:p>
          <a:p>
            <a:r>
              <a:rPr lang="cy-GB" sz="24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Pam ydych chi'n meddwl fod y person ifanc</a:t>
            </a:r>
            <a:r>
              <a:rPr lang="cy-GB" sz="2400" b="0" i="0" strike="noStrike" cap="none" spc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yma’n credu na</a:t>
            </a:r>
            <a:r>
              <a:rPr lang="cy-GB" sz="24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ddylai eu prynu nhw? </a:t>
            </a:r>
            <a:endParaRPr lang="en-US" sz="2400" dirty="0">
              <a:solidFill>
                <a:schemeClr val="tx2"/>
              </a:solidFill>
              <a:latin typeface="Ubuntu"/>
              <a:ea typeface="Calibri" panose="020F0502020204030204"/>
              <a:cs typeface="Calibri"/>
            </a:endParaRPr>
          </a:p>
          <a:p>
            <a:endParaRPr lang="en-GB" sz="2400" dirty="0">
              <a:solidFill>
                <a:schemeClr val="tx2"/>
              </a:solidFill>
              <a:latin typeface="Ubuntu"/>
              <a:ea typeface="Calibri" panose="020F0502020204030204"/>
              <a:cs typeface="Calibri"/>
            </a:endParaRPr>
          </a:p>
          <a:p>
            <a:r>
              <a:rPr lang="cy-GB" sz="24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Sut y gallai ddweud wrth y merched nad</a:t>
            </a:r>
            <a:r>
              <a:rPr lang="cy-GB" sz="2400" b="0" i="0" strike="noStrike" cap="none" spc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yw hi’n fodlon </a:t>
            </a:r>
            <a:r>
              <a:rPr lang="cy-GB" sz="24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eu prynu? </a:t>
            </a:r>
            <a:endParaRPr lang="en-GB" sz="2400" dirty="0">
              <a:solidFill>
                <a:schemeClr val="tx2"/>
              </a:solidFill>
              <a:latin typeface="Ubuntu"/>
            </a:endParaRPr>
          </a:p>
        </p:txBody>
      </p:sp>
      <p:pic>
        <p:nvPicPr>
          <p:cNvPr id="8" name="Picture 2" descr="A blue and white chat bubble&#10;&#10;Description automatically generated">
            <a:extLst>
              <a:ext uri="{FF2B5EF4-FFF2-40B4-BE49-F238E27FC236}">
                <a16:creationId xmlns:a16="http://schemas.microsoft.com/office/drawing/2014/main" id="{C17C9FD3-AB98-42EF-EFBA-982D4EA253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054769" y="1924932"/>
            <a:ext cx="4265282" cy="313504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DB9F55E7-5DE1-BBA4-34CE-E04E661EE68A}"/>
              </a:ext>
            </a:extLst>
          </p:cNvPr>
          <p:cNvSpPr txBox="1"/>
          <p:nvPr/>
        </p:nvSpPr>
        <p:spPr>
          <a:xfrm rot="21125024">
            <a:off x="7443300" y="2484357"/>
            <a:ext cx="3762682" cy="128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'Mae rhai o'r merched yn y flwyddyn is na </a:t>
            </a:r>
            <a:r>
              <a:rPr lang="cy-GB" dirty="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fi wastad yn gofyn i mi </a:t>
            </a:r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brynu fêps o'r siopau lleol iddyn nhw. ‘Dwi ddim yn credu y dylwn i wneud hynny. </a:t>
            </a:r>
            <a:endParaRPr lang="en-US" dirty="0">
              <a:latin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29247815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F0DF373-AFDE-4509-9F4D-2620332477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0948" y="2102001"/>
            <a:ext cx="6445839" cy="2319337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cy-GB" sz="24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I  ble y gall y person ifanc yma fynd i gael cyngor?  </a:t>
            </a:r>
            <a:endParaRPr lang="en-US" sz="2400" dirty="0">
              <a:solidFill>
                <a:schemeClr val="tx2"/>
              </a:solidFill>
              <a:latin typeface="Ubuntu"/>
              <a:ea typeface="Calibri" panose="020F0502020204030204"/>
              <a:cs typeface="Calibri"/>
            </a:endParaRPr>
          </a:p>
          <a:p>
            <a:endParaRPr lang="en-GB" sz="2400" dirty="0">
              <a:solidFill>
                <a:schemeClr val="tx2"/>
              </a:solidFill>
              <a:latin typeface="Ubuntu"/>
              <a:ea typeface="Calibri" panose="020F0502020204030204"/>
              <a:cs typeface="Calibri"/>
            </a:endParaRPr>
          </a:p>
          <a:p>
            <a:r>
              <a:rPr lang="cy-GB" sz="24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Ydych chi'n meddwl y dylai roi'r gorau i smygu a dechrau fepio yn lle hynny? Pam/pam ddim? </a:t>
            </a:r>
            <a:endParaRPr lang="en-US" sz="2400" dirty="0">
              <a:solidFill>
                <a:schemeClr val="tx2"/>
              </a:solidFill>
              <a:latin typeface="Ubuntu"/>
              <a:ea typeface="Calibri" panose="020F0502020204030204"/>
              <a:cs typeface="Calibri"/>
            </a:endParaRPr>
          </a:p>
          <a:p>
            <a:endParaRPr lang="en-GB" sz="2400" dirty="0">
              <a:solidFill>
                <a:schemeClr val="tx2"/>
              </a:solidFill>
              <a:latin typeface="Ubuntu"/>
              <a:ea typeface="Calibri" panose="020F0502020204030204"/>
              <a:cs typeface="Calibri"/>
            </a:endParaRPr>
          </a:p>
          <a:p>
            <a:r>
              <a:rPr lang="cy-GB" sz="24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Ydych chi erioed wedi cael cyngor gan ffrind am rywbeth y dylech neu na ddylech chi ei wneud? I bwy arall y gwnaethoch chi ofyn am gyngor a pham?</a:t>
            </a:r>
            <a:endParaRPr lang="en-GB" sz="2400" dirty="0">
              <a:solidFill>
                <a:schemeClr val="tx2"/>
              </a:solidFill>
              <a:latin typeface="Ubuntu"/>
            </a:endParaRPr>
          </a:p>
        </p:txBody>
      </p:sp>
      <p:pic>
        <p:nvPicPr>
          <p:cNvPr id="8" name="Picture 2" descr="A blue and white chat bubble&#10;&#10;Description automatically generated">
            <a:extLst>
              <a:ext uri="{FF2B5EF4-FFF2-40B4-BE49-F238E27FC236}">
                <a16:creationId xmlns:a16="http://schemas.microsoft.com/office/drawing/2014/main" id="{C17C9FD3-AB98-42EF-EFBA-982D4EA253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032023" y="1924932"/>
            <a:ext cx="4288028" cy="315778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8EB1AF-F373-5EBF-9D39-5D785F907981}"/>
              </a:ext>
            </a:extLst>
          </p:cNvPr>
          <p:cNvSpPr txBox="1"/>
          <p:nvPr/>
        </p:nvSpPr>
        <p:spPr>
          <a:xfrm rot="21125024">
            <a:off x="7505778" y="2548263"/>
            <a:ext cx="3558297" cy="118178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y-GB" sz="19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“Dw i wir eisiau rhoi'r gorau i smygu. Mae fy ffrind yn dweud y byddai fepio</a:t>
            </a:r>
            <a:r>
              <a:rPr lang="cy-GB" sz="1900" dirty="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’n well.</a:t>
            </a:r>
            <a:r>
              <a:rPr lang="cy-GB" sz="19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Beth ddylwn i ei wneud? 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36626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F0DF373-AFDE-4509-9F4D-2620332477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0948" y="2102001"/>
            <a:ext cx="6203935" cy="2319337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cy-GB" sz="24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I ble y gall y person ifanc yma fynd i gael cyngor? Gyda phwy y dylai siarad? </a:t>
            </a:r>
            <a:endParaRPr lang="en-US" sz="2400" dirty="0">
              <a:solidFill>
                <a:schemeClr val="tx2"/>
              </a:solidFill>
              <a:latin typeface="Ubuntu"/>
              <a:ea typeface="Calibri" panose="020F0502020204030204"/>
              <a:cs typeface="Calibri"/>
            </a:endParaRPr>
          </a:p>
          <a:p>
            <a:endParaRPr lang="en-GB" sz="2400" dirty="0">
              <a:solidFill>
                <a:schemeClr val="tx2"/>
              </a:solidFill>
              <a:latin typeface="Ubuntu"/>
              <a:ea typeface="Calibri" panose="020F0502020204030204"/>
              <a:cs typeface="Calibri"/>
            </a:endParaRPr>
          </a:p>
          <a:p>
            <a:r>
              <a:rPr lang="cy-GB" sz="24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Ydych chi erioed wedi poeni am ffrind o'r blaen? Beth wnaethoch chi? </a:t>
            </a:r>
            <a:endParaRPr lang="en-US" sz="2400" dirty="0">
              <a:solidFill>
                <a:schemeClr val="tx2"/>
              </a:solidFill>
              <a:latin typeface="Ubuntu"/>
              <a:ea typeface="Calibri" panose="020F0502020204030204"/>
              <a:cs typeface="Calibri"/>
            </a:endParaRPr>
          </a:p>
          <a:p>
            <a:endParaRPr lang="en-GB" sz="2400" dirty="0">
              <a:solidFill>
                <a:schemeClr val="tx2"/>
              </a:solidFill>
              <a:latin typeface="Ubuntu"/>
              <a:ea typeface="Calibri" panose="020F0502020204030204"/>
              <a:cs typeface="Calibri"/>
            </a:endParaRPr>
          </a:p>
          <a:p>
            <a:r>
              <a:rPr lang="cy-GB" sz="24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Beth mae bod yn ‘gaeth’ yn ei olygu? </a:t>
            </a:r>
            <a:endParaRPr lang="en-GB" dirty="0">
              <a:solidFill>
                <a:schemeClr val="tx2"/>
              </a:solidFill>
              <a:latin typeface="Ubuntu"/>
            </a:endParaRPr>
          </a:p>
        </p:txBody>
      </p:sp>
      <p:pic>
        <p:nvPicPr>
          <p:cNvPr id="8" name="Picture 2" descr="A blue and white chat bubble&#10;&#10;Description automatically generated">
            <a:extLst>
              <a:ext uri="{FF2B5EF4-FFF2-40B4-BE49-F238E27FC236}">
                <a16:creationId xmlns:a16="http://schemas.microsoft.com/office/drawing/2014/main" id="{C17C9FD3-AB98-42EF-EFBA-982D4EA253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815934" y="1924932"/>
            <a:ext cx="4504117" cy="330563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E7059F04-879E-9011-B37F-C65067E03440}"/>
              </a:ext>
            </a:extLst>
          </p:cNvPr>
          <p:cNvSpPr txBox="1"/>
          <p:nvPr/>
        </p:nvSpPr>
        <p:spPr>
          <a:xfrm rot="21125024">
            <a:off x="7177780" y="2416359"/>
            <a:ext cx="3940322" cy="156112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"Dw i'n poeni am fy ffrind. Y cyfan mae hi'n poeni amdano yw fepio. Dw i'n meddwl ei bod hi'n gaeth iddo. Dw i byth yn ei gweld hi heb fêp yn ei llaw." 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6947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F0DF373-AFDE-4509-9F4D-2620332477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0948" y="2102001"/>
            <a:ext cx="6203935" cy="2319337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cy-GB" sz="24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Beth rydych chi'n meddwl y dylai'r person ifanc yma ei wneud nesaf?  </a:t>
            </a:r>
            <a:endParaRPr lang="en-US" sz="2400" dirty="0">
              <a:solidFill>
                <a:schemeClr val="tx2"/>
              </a:solidFill>
              <a:latin typeface="Ubuntu"/>
              <a:ea typeface="Calibri" panose="020F0502020204030204"/>
              <a:cs typeface="Calibri"/>
            </a:endParaRPr>
          </a:p>
          <a:p>
            <a:endParaRPr lang="en-GB" sz="2400" dirty="0">
              <a:solidFill>
                <a:schemeClr val="tx2"/>
              </a:solidFill>
              <a:latin typeface="Ubuntu"/>
              <a:ea typeface="Calibri" panose="020F0502020204030204"/>
              <a:cs typeface="Calibri"/>
            </a:endParaRPr>
          </a:p>
          <a:p>
            <a:r>
              <a:rPr lang="cy-GB" sz="2400" dirty="0">
                <a:solidFill>
                  <a:srgbClr val="285087"/>
                </a:solidFill>
                <a:latin typeface="Ubuntu"/>
                <a:ea typeface="Ubuntu"/>
                <a:cs typeface="Ubuntu"/>
              </a:rPr>
              <a:t>I b</a:t>
            </a:r>
            <a:r>
              <a:rPr lang="cy-GB" sz="24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wy y dylai ofyn am gymorth? </a:t>
            </a:r>
            <a:endParaRPr lang="en-GB" sz="2400" dirty="0">
              <a:solidFill>
                <a:schemeClr val="tx2"/>
              </a:solidFill>
              <a:highlight>
                <a:srgbClr val="FFFF00"/>
              </a:highlight>
              <a:latin typeface="Ubuntu"/>
              <a:ea typeface="Calibri" panose="020F0502020204030204"/>
              <a:cs typeface="Calibri"/>
            </a:endParaRPr>
          </a:p>
          <a:p>
            <a:endParaRPr lang="en-GB" sz="2400" dirty="0">
              <a:solidFill>
                <a:schemeClr val="tx2"/>
              </a:solidFill>
              <a:latin typeface="Ubuntu"/>
              <a:ea typeface="Calibri" panose="020F0502020204030204"/>
              <a:cs typeface="Calibri"/>
            </a:endParaRPr>
          </a:p>
          <a:p>
            <a:r>
              <a:rPr lang="cy-GB" sz="24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Pam rydych chi'n meddwl nad yw Dad eisiau rhoi'r gorau i smygu? </a:t>
            </a:r>
            <a:endParaRPr lang="en-GB" dirty="0">
              <a:solidFill>
                <a:schemeClr val="tx2"/>
              </a:solidFill>
              <a:latin typeface="Ubuntu"/>
            </a:endParaRPr>
          </a:p>
        </p:txBody>
      </p:sp>
      <p:pic>
        <p:nvPicPr>
          <p:cNvPr id="8" name="Picture 2" descr="A blue and white chat bubble&#10;&#10;Description automatically generated">
            <a:extLst>
              <a:ext uri="{FF2B5EF4-FFF2-40B4-BE49-F238E27FC236}">
                <a16:creationId xmlns:a16="http://schemas.microsoft.com/office/drawing/2014/main" id="{C17C9FD3-AB98-42EF-EFBA-982D4EA253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952411" y="1924932"/>
            <a:ext cx="4367640" cy="321465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DA384-0EAA-29CF-607E-5D137CC75971}"/>
              </a:ext>
            </a:extLst>
          </p:cNvPr>
          <p:cNvSpPr txBox="1"/>
          <p:nvPr/>
        </p:nvSpPr>
        <p:spPr>
          <a:xfrm rot="21125024">
            <a:off x="7273895" y="2351268"/>
            <a:ext cx="3724671" cy="1516257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"Mae fy nhad wedi smygu erioed. Dywedais i wrtho y dylai fepio yn lle hynny, ond dywedodd e mai rhywbeth ffasiynol i blant yw</a:t>
            </a:r>
            <a:r>
              <a:rPr lang="cy-GB" sz="2000" b="0" i="0" strike="noStrike" cap="none" spc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hynny</a:t>
            </a:r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. I bwy alla i ofyn am help?' </a:t>
            </a:r>
          </a:p>
        </p:txBody>
      </p:sp>
    </p:spTree>
    <p:extLst>
      <p:ext uri="{BB962C8B-B14F-4D97-AF65-F5344CB8AC3E}">
        <p14:creationId xmlns:p14="http://schemas.microsoft.com/office/powerpoint/2010/main" val="1500056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F0DF373-AFDE-4509-9F4D-2620332477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3473" y="1764722"/>
            <a:ext cx="6203935" cy="2319337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cy-GB" sz="24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Pa gyngor fyddech chi'n ei roi i'r person ifanc yma?  </a:t>
            </a:r>
            <a:endParaRPr lang="en-US" sz="2400" dirty="0">
              <a:solidFill>
                <a:schemeClr val="tx2"/>
              </a:solidFill>
              <a:latin typeface="Ubuntu"/>
              <a:ea typeface="Calibri" panose="020F0502020204030204"/>
              <a:cs typeface="Calibri"/>
            </a:endParaRPr>
          </a:p>
          <a:p>
            <a:endParaRPr lang="en-GB" sz="2400" dirty="0">
              <a:solidFill>
                <a:schemeClr val="tx2"/>
              </a:solidFill>
              <a:latin typeface="Ubuntu"/>
              <a:ea typeface="Calibri" panose="020F0502020204030204"/>
              <a:cs typeface="Calibri"/>
            </a:endParaRPr>
          </a:p>
          <a:p>
            <a:r>
              <a:rPr lang="cy-GB" sz="24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Ydych chi erioed wedi bod mewn sefyllfa lle rydych chi wedi teimlo'n euog am rywbeth rydych chi wedi'i wneud? Beth wnaethoch chi? </a:t>
            </a:r>
            <a:endParaRPr lang="en-US" sz="2400" dirty="0">
              <a:solidFill>
                <a:schemeClr val="tx2"/>
              </a:solidFill>
              <a:latin typeface="Ubuntu"/>
              <a:ea typeface="Calibri" panose="020F0502020204030204"/>
              <a:cs typeface="Calibri"/>
            </a:endParaRPr>
          </a:p>
          <a:p>
            <a:endParaRPr lang="en-GB" sz="2400" dirty="0">
              <a:solidFill>
                <a:schemeClr val="tx2"/>
              </a:solidFill>
              <a:latin typeface="Ubuntu"/>
              <a:ea typeface="Calibri" panose="020F0502020204030204"/>
              <a:cs typeface="Calibri"/>
            </a:endParaRPr>
          </a:p>
          <a:p>
            <a:r>
              <a:rPr lang="cy-GB" sz="24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Ydych chi'n meddwl y dylai'r person ifanc yma deimlo'n euog? Pam/pam ddim? </a:t>
            </a:r>
            <a:endParaRPr lang="en-GB" dirty="0">
              <a:solidFill>
                <a:schemeClr val="tx2"/>
              </a:solidFill>
              <a:latin typeface="Ubuntu"/>
            </a:endParaRPr>
          </a:p>
        </p:txBody>
      </p:sp>
      <p:pic>
        <p:nvPicPr>
          <p:cNvPr id="8" name="Picture 2" descr="A blue and white chat bubble&#10;&#10;Description automatically generated">
            <a:extLst>
              <a:ext uri="{FF2B5EF4-FFF2-40B4-BE49-F238E27FC236}">
                <a16:creationId xmlns:a16="http://schemas.microsoft.com/office/drawing/2014/main" id="{C17C9FD3-AB98-42EF-EFBA-982D4EA253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906919" y="1924932"/>
            <a:ext cx="4413132" cy="323739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D142B4C6-BDED-DA96-2CE3-4191F7203E03}"/>
              </a:ext>
            </a:extLst>
          </p:cNvPr>
          <p:cNvSpPr txBox="1"/>
          <p:nvPr/>
        </p:nvSpPr>
        <p:spPr>
          <a:xfrm rot="21125024">
            <a:off x="7309501" y="2474568"/>
            <a:ext cx="3778332" cy="136311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y-GB" sz="19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“Wnes i roi cynnig ar fepio am y tro cyntaf yn yr ysgol. Dwi wir yn teimlo'n euog am hynny. Dw i’n gwybod y byddai fy mam mor siomedig. Beth alla</a:t>
            </a:r>
            <a:r>
              <a:rPr lang="cy-GB" sz="1900" b="0" i="0" strike="noStrike" cap="none" spc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i ei wneud</a:t>
            </a:r>
            <a:r>
              <a:rPr lang="cy-GB" sz="19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?' 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43743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F0DF373-AFDE-4509-9F4D-2620332477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0948" y="2102001"/>
            <a:ext cx="5961045" cy="2319337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cy-GB" sz="24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Pam rydych chi'n meddwl mae ymddygiad ei</a:t>
            </a:r>
            <a:r>
              <a:rPr lang="cy-GB" sz="2400" b="0" i="0" strike="noStrike" cap="none" spc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</a:t>
            </a:r>
            <a:r>
              <a:rPr lang="cy-GB" sz="24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brawd wedi newid? </a:t>
            </a:r>
            <a:endParaRPr lang="en-US" sz="2400" dirty="0">
              <a:solidFill>
                <a:schemeClr val="tx2"/>
              </a:solidFill>
              <a:latin typeface="Ubuntu"/>
              <a:ea typeface="Calibri" panose="020F0502020204030204"/>
              <a:cs typeface="Calibri"/>
            </a:endParaRPr>
          </a:p>
          <a:p>
            <a:endParaRPr lang="en-GB" sz="2400" dirty="0">
              <a:solidFill>
                <a:schemeClr val="tx2"/>
              </a:solidFill>
              <a:latin typeface="Ubuntu"/>
              <a:ea typeface="Calibri" panose="020F0502020204030204"/>
              <a:cs typeface="Calibri"/>
            </a:endParaRPr>
          </a:p>
          <a:p>
            <a:r>
              <a:rPr lang="cy-GB" sz="24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Beth ydych chi'n meddwl y dylai'r person ifanc yma ei wneud? </a:t>
            </a:r>
            <a:endParaRPr lang="en-US" sz="2400" dirty="0">
              <a:solidFill>
                <a:schemeClr val="tx2"/>
              </a:solidFill>
              <a:latin typeface="Ubuntu"/>
              <a:ea typeface="Calibri" panose="020F0502020204030204"/>
              <a:cs typeface="Calibri"/>
            </a:endParaRPr>
          </a:p>
          <a:p>
            <a:endParaRPr lang="en-GB" sz="2400" dirty="0">
              <a:solidFill>
                <a:schemeClr val="tx2"/>
              </a:solidFill>
              <a:latin typeface="Ubuntu"/>
              <a:ea typeface="Calibri" panose="020F0502020204030204"/>
              <a:cs typeface="Calibri"/>
            </a:endParaRPr>
          </a:p>
          <a:p>
            <a:r>
              <a:rPr lang="cy-GB" sz="24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At bwy y gallai fynd i gael cyngor a chefnogaeth? </a:t>
            </a:r>
            <a:endParaRPr lang="en-GB" dirty="0">
              <a:solidFill>
                <a:schemeClr val="tx2"/>
              </a:solidFill>
              <a:latin typeface="Ubuntu"/>
            </a:endParaRPr>
          </a:p>
        </p:txBody>
      </p:sp>
      <p:pic>
        <p:nvPicPr>
          <p:cNvPr id="8" name="Picture 2" descr="A blue and white chat bubble&#10;&#10;Description automatically generated">
            <a:extLst>
              <a:ext uri="{FF2B5EF4-FFF2-40B4-BE49-F238E27FC236}">
                <a16:creationId xmlns:a16="http://schemas.microsoft.com/office/drawing/2014/main" id="{C17C9FD3-AB98-42EF-EFBA-982D4EA253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451993" y="1924932"/>
            <a:ext cx="4868058" cy="357859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969445-09A6-BEFD-EDB5-E1B53EE027C3}"/>
              </a:ext>
            </a:extLst>
          </p:cNvPr>
          <p:cNvSpPr txBox="1"/>
          <p:nvPr/>
        </p:nvSpPr>
        <p:spPr>
          <a:xfrm rot="21125024">
            <a:off x="6927552" y="2557814"/>
            <a:ext cx="3858129" cy="163185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50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y-GB" sz="19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"Mae fy mrawd yn defnyddio canabis yn ei </a:t>
            </a:r>
            <a:r>
              <a:rPr lang="cy-GB" sz="19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fêp</a:t>
            </a:r>
            <a:r>
              <a:rPr lang="cy-GB" sz="19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. </a:t>
            </a:r>
            <a:r>
              <a:rPr lang="cy-GB" sz="1900" dirty="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‘Does ‘na neb yn gallu dweud</a:t>
            </a:r>
            <a:r>
              <a:rPr lang="cy-GB" sz="19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, ond dw i’n gwybod ei fod yn effeithio arno, mae wedi newid. Mae'n ymddwyn yn rhyfedd iawn, ac mae’n gâs ac yn gweiddi arnaf fi.' 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59512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F0DF373-AFDE-4509-9F4D-2620332477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2900" y="963257"/>
            <a:ext cx="10916594" cy="4520496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cy-GB" sz="24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Mae cael cyngor a chefnogaeth </a:t>
            </a:r>
            <a:r>
              <a:rPr lang="cy-GB" sz="2400" dirty="0">
                <a:solidFill>
                  <a:srgbClr val="285087"/>
                </a:solidFill>
                <a:latin typeface="Ubuntu"/>
                <a:ea typeface="Ubuntu"/>
                <a:cs typeface="Ubuntu"/>
              </a:rPr>
              <a:t>ar gael </a:t>
            </a:r>
          </a:p>
          <a:p>
            <a:r>
              <a:rPr lang="cy-GB" sz="24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yma:</a:t>
            </a:r>
            <a:endParaRPr lang="en-US" dirty="0">
              <a:solidFill>
                <a:schemeClr val="tx2"/>
              </a:solidFill>
              <a:ea typeface="Calibri" panose="020F0502020204030204"/>
              <a:cs typeface="Calibri"/>
            </a:endParaRPr>
          </a:p>
          <a:p>
            <a:r>
              <a:rPr lang="cy-GB" sz="24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Gwasanaeth Nyrsio’r Ysgol: Lle mae sesiynau galw heibio ar gael yn eich ysgol, gall nyrsys ysgol roi cyngor a chefnogaeth i ddysgwyr. </a:t>
            </a:r>
            <a:endParaRPr lang="en-GB" sz="2400" dirty="0">
              <a:solidFill>
                <a:schemeClr val="tx2"/>
              </a:solidFill>
              <a:ea typeface="Calibri" panose="020F0502020204030204"/>
              <a:cs typeface="Calibri"/>
            </a:endParaRPr>
          </a:p>
          <a:p>
            <a:endParaRPr lang="en-GB" sz="2400" dirty="0">
              <a:solidFill>
                <a:schemeClr val="tx2"/>
              </a:solidFill>
              <a:ea typeface="Calibri" panose="020F0502020204030204"/>
              <a:cs typeface="Calibri"/>
            </a:endParaRPr>
          </a:p>
          <a:p>
            <a:r>
              <a:rPr lang="cy-GB" sz="24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Helpa fi i stopio: Gall smygwyr a </a:t>
            </a:r>
            <a:r>
              <a:rPr lang="cy-GB" sz="2400" dirty="0">
                <a:solidFill>
                  <a:srgbClr val="285087"/>
                </a:solidFill>
                <a:latin typeface="Ubuntu"/>
                <a:ea typeface="Ubuntu"/>
                <a:cs typeface="Ubuntu"/>
              </a:rPr>
              <a:t>phobl sy’n fepio, ac sydd am </a:t>
            </a:r>
            <a:r>
              <a:rPr lang="cy-GB" sz="24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roi'r gorau iddi, gael cyngor arbenigol dwyieithog am ddim gan y GIG. Ffoniwch 0800 085 2219, </a:t>
            </a:r>
            <a:r>
              <a:rPr lang="cy-GB" sz="2400" b="0" i="0" strike="noStrike" cap="none" spc="0" baseline="0" dirty="0" err="1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tecstiwch</a:t>
            </a:r>
            <a:r>
              <a:rPr lang="cy-GB" sz="24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HMQ i 80818 neu ewch i www.helpafiistopio.cymru</a:t>
            </a:r>
            <a:endParaRPr lang="en-GB" sz="2400" dirty="0">
              <a:solidFill>
                <a:schemeClr val="tx2"/>
              </a:solidFill>
              <a:ea typeface="Calibri" panose="020F0502020204030204"/>
              <a:cs typeface="Calibri"/>
            </a:endParaRPr>
          </a:p>
          <a:p>
            <a:endParaRPr lang="cy-GB" sz="2400" b="0" i="0" strike="noStrike" cap="none" spc="0" baseline="0" dirty="0">
              <a:solidFill>
                <a:srgbClr val="285087"/>
              </a:solidFill>
              <a:effectLst/>
              <a:latin typeface="Ubuntu"/>
              <a:ea typeface="Ubuntu"/>
              <a:cs typeface="Ubuntu"/>
            </a:endParaRPr>
          </a:p>
          <a:p>
            <a:r>
              <a:rPr lang="cy-GB" sz="24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DAN 24/7: Llinell gymorth ddwyieithog sydd ar gael am ddim i unrhyw un yng Nghymru sy’n chwilio am wybodaeth a / neu help yn</a:t>
            </a:r>
            <a:r>
              <a:rPr lang="cy-GB" sz="2400" b="0" i="0" strike="noStrike" cap="none" spc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ymwneud </a:t>
            </a:r>
            <a:r>
              <a:rPr lang="cy-GB" sz="24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â chyffuriau a / neu alcohol. Ffoniwch 0808 808 2234, </a:t>
            </a:r>
            <a:r>
              <a:rPr lang="cy-GB" sz="2400" b="0" i="0" strike="noStrike" cap="none" spc="0" baseline="0" dirty="0" err="1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tecstiwch</a:t>
            </a:r>
            <a:r>
              <a:rPr lang="cy-GB" sz="24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DAN i 81066 neu ewch i www.</a:t>
            </a:r>
            <a:r>
              <a:rPr lang="nl-NL" sz="24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dan247.org.uk/cy/hafan/</a:t>
            </a:r>
            <a:r>
              <a:rPr lang="cy-GB" sz="24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  </a:t>
            </a:r>
          </a:p>
        </p:txBody>
      </p:sp>
    </p:spTree>
    <p:extLst>
      <p:ext uri="{BB962C8B-B14F-4D97-AF65-F5344CB8AC3E}">
        <p14:creationId xmlns:p14="http://schemas.microsoft.com/office/powerpoint/2010/main" val="1395107759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Microsoft Windows NT 10.0"/>
  <p:tag name="AS_RELEASE_DATE" val="2021.10.31"/>
  <p:tag name="AS_TITLE" val="Aspose.Slides for Java"/>
  <p:tag name="AS_VERSION" val="21.10"/>
</p:tagLst>
</file>

<file path=ppt/theme/theme1.xml><?xml version="1.0" encoding="utf-8"?>
<a:theme xmlns:a="http://schemas.openxmlformats.org/drawingml/2006/main" name="PHW - Master Deck - Green">
  <a:themeElements>
    <a:clrScheme name="PHW - Health &amp; Wellbeing Resources">
      <a:dk1>
        <a:srgbClr val="000000"/>
      </a:dk1>
      <a:lt1>
        <a:srgbClr val="FFFFFF"/>
      </a:lt1>
      <a:dk2>
        <a:srgbClr val="285087"/>
      </a:dk2>
      <a:lt2>
        <a:srgbClr val="E8E8E8"/>
      </a:lt2>
      <a:accent1>
        <a:srgbClr val="15518B"/>
      </a:accent1>
      <a:accent2>
        <a:srgbClr val="24FFC0"/>
      </a:accent2>
      <a:accent3>
        <a:srgbClr val="E8FF3E"/>
      </a:accent3>
      <a:accent4>
        <a:srgbClr val="FF5D0C"/>
      </a:accent4>
      <a:accent5>
        <a:srgbClr val="C288FF"/>
      </a:accent5>
      <a:accent6>
        <a:srgbClr val="E0E0E0"/>
      </a:accent6>
      <a:hlink>
        <a:srgbClr val="E8FF3E"/>
      </a:hlink>
      <a:folHlink>
        <a:srgbClr val="24FFC0"/>
      </a:folHlink>
    </a:clrScheme>
    <a:fontScheme name="Office">
      <a:majorFont>
        <a:latin typeface="Calibri Light" panose="020F0302020204030204"/>
        <a:ea typeface="Calibri Light" panose="020F030202020403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Calibri" panose="020F0502020204030204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Calibri Light" panose="020F030202020403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Calibri" panose="020F0502020204030204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d6550f9a-f14e-418b-a53a-e888529f43ac">
      <UserInfo>
        <DisplayName>Anthony Priest (Public Health Wales - No. 2 Capital Quarter)</DisplayName>
        <AccountId>13</AccountId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A6A6F83751BC542A98DC5A0AC630D3D" ma:contentTypeVersion="10" ma:contentTypeDescription="Create a new document." ma:contentTypeScope="" ma:versionID="e55373887e9dea69b3ebb2d9749d4546">
  <xsd:schema xmlns:xsd="http://www.w3.org/2001/XMLSchema" xmlns:xs="http://www.w3.org/2001/XMLSchema" xmlns:p="http://schemas.microsoft.com/office/2006/metadata/properties" xmlns:ns2="bbd7921a-042b-4eb0-b7a0-a3fc5587e9ac" xmlns:ns3="d6550f9a-f14e-418b-a53a-e888529f43ac" targetNamespace="http://schemas.microsoft.com/office/2006/metadata/properties" ma:root="true" ma:fieldsID="7bf8d5e6d67efff7c964a00175258bd5" ns2:_="" ns3:_="">
    <xsd:import namespace="bbd7921a-042b-4eb0-b7a0-a3fc5587e9ac"/>
    <xsd:import namespace="d6550f9a-f14e-418b-a53a-e888529f43a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d7921a-042b-4eb0-b7a0-a3fc5587e9a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550f9a-f14e-418b-a53a-e888529f43ac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639ABE9-D76A-4687-AB72-03C3AAE03A52}">
  <ds:schemaRefs>
    <ds:schemaRef ds:uri="http://purl.org/dc/terms/"/>
    <ds:schemaRef ds:uri="http://schemas.openxmlformats.org/package/2006/metadata/core-properties"/>
    <ds:schemaRef ds:uri="http://www.w3.org/XML/1998/namespace"/>
    <ds:schemaRef ds:uri="d6550f9a-f14e-418b-a53a-e888529f43ac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bbd7921a-042b-4eb0-b7a0-a3fc5587e9ac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FC887AD-F699-4BAC-A2F2-71BA570DA69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4223681-C9CD-4EDE-9E82-00C8B3CF0AED}">
  <ds:schemaRefs>
    <ds:schemaRef ds:uri="bbd7921a-042b-4eb0-b7a0-a3fc5587e9ac"/>
    <ds:schemaRef ds:uri="d6550f9a-f14e-418b-a53a-e888529f43a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723</Words>
  <Application>Microsoft Office PowerPoint</Application>
  <PresentationFormat>Widescreen</PresentationFormat>
  <Paragraphs>51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Ubuntu</vt:lpstr>
      <vt:lpstr>Verdana</vt:lpstr>
      <vt:lpstr>PHW - Master Deck - Green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</dc:creator>
  <cp:lastModifiedBy>Rebecca Hopkins (Public Health Wales - No. 2 Capital Quarter)</cp:lastModifiedBy>
  <cp:revision>95</cp:revision>
  <dcterms:created xsi:type="dcterms:W3CDTF">2024-01-29T16:09:21Z</dcterms:created>
  <dcterms:modified xsi:type="dcterms:W3CDTF">2024-05-30T11:42:09Z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0x0101008A6A6F83751BC542A98DC5A0AC630D3D</vt:lpwstr>
  </property>
</Properties>
</file>