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3"/>
  </p:notesMasterIdLst>
  <p:sldIdLst>
    <p:sldId id="256" r:id="rId5"/>
    <p:sldId id="257" r:id="rId6"/>
    <p:sldId id="267" r:id="rId7"/>
    <p:sldId id="258" r:id="rId8"/>
    <p:sldId id="259" r:id="rId9"/>
    <p:sldId id="260" r:id="rId10"/>
    <p:sldId id="262" r:id="rId11"/>
    <p:sldId id="266" r:id="rId12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3792FF-191C-7886-529E-DBE08C7AB3DC}" v="70" dt="2024-05-20T12:46:53.4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AA3792FF-191C-7886-529E-DBE08C7AB3DC}"/>
    <pc:docChg chg="addSld delSld modSld">
      <pc:chgData name="Grace Lawson (Public Health Wales - No. 2 Capital Quarter)" userId="S::grace.lawson@wales.nhs.uk::88c6baf7-06f7-4e16-85cb-71260126bd16" providerId="AD" clId="Web-{AA3792FF-191C-7886-529E-DBE08C7AB3DC}" dt="2024-05-20T12:46:53.468" v="60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AA3792FF-191C-7886-529E-DBE08C7AB3DC}" dt="2024-05-20T12:30:05.009" v="2"/>
        <pc:sldMkLst>
          <pc:docMk/>
          <pc:sldMk cId="2926879243" sldId="256"/>
        </pc:sldMkLst>
        <pc:spChg chg="del">
          <ac:chgData name="Grace Lawson (Public Health Wales - No. 2 Capital Quarter)" userId="S::grace.lawson@wales.nhs.uk::88c6baf7-06f7-4e16-85cb-71260126bd16" providerId="AD" clId="Web-{AA3792FF-191C-7886-529E-DBE08C7AB3DC}" dt="2024-05-20T12:30:05.009" v="2"/>
          <ac:spMkLst>
            <pc:docMk/>
            <pc:sldMk cId="2926879243" sldId="256"/>
            <ac:spMk id="3" creationId="{8B0052B1-8A32-DF36-8B4E-EEC6FE42B43D}"/>
          </ac:spMkLst>
        </pc:spChg>
        <pc:spChg chg="add del mod">
          <ac:chgData name="Grace Lawson (Public Health Wales - No. 2 Capital Quarter)" userId="S::grace.lawson@wales.nhs.uk::88c6baf7-06f7-4e16-85cb-71260126bd16" providerId="AD" clId="Web-{AA3792FF-191C-7886-529E-DBE08C7AB3DC}" dt="2024-05-20T12:29:56.493" v="1"/>
          <ac:spMkLst>
            <pc:docMk/>
            <pc:sldMk cId="2926879243" sldId="256"/>
            <ac:spMk id="7" creationId="{FEDE86FE-2386-1D02-F9CA-E1B3BF50E400}"/>
          </ac:spMkLst>
        </pc:spChg>
        <pc:picChg chg="add mod ord">
          <ac:chgData name="Grace Lawson (Public Health Wales - No. 2 Capital Quarter)" userId="S::grace.lawson@wales.nhs.uk::88c6baf7-06f7-4e16-85cb-71260126bd16" providerId="AD" clId="Web-{AA3792FF-191C-7886-529E-DBE08C7AB3DC}" dt="2024-05-20T12:29:56.493" v="1"/>
          <ac:picMkLst>
            <pc:docMk/>
            <pc:sldMk cId="2926879243" sldId="256"/>
            <ac:picMk id="8" creationId="{D6CAE723-38B4-02D6-385E-D35F0ED94281}"/>
          </ac:picMkLst>
        </pc:picChg>
        <pc:picChg chg="del">
          <ac:chgData name="Grace Lawson (Public Health Wales - No. 2 Capital Quarter)" userId="S::grace.lawson@wales.nhs.uk::88c6baf7-06f7-4e16-85cb-71260126bd16" providerId="AD" clId="Web-{AA3792FF-191C-7886-529E-DBE08C7AB3DC}" dt="2024-05-20T12:29:50.446" v="0"/>
          <ac:picMkLst>
            <pc:docMk/>
            <pc:sldMk cId="2926879243" sldId="256"/>
            <ac:picMk id="9" creationId="{CF3C4077-6660-F1AB-C483-7A8DFA9678A9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AA3792FF-191C-7886-529E-DBE08C7AB3DC}" dt="2024-05-20T12:30:11.525" v="3"/>
        <pc:sldMkLst>
          <pc:docMk/>
          <pc:sldMk cId="698524891" sldId="257"/>
        </pc:sldMkLst>
        <pc:spChg chg="del">
          <ac:chgData name="Grace Lawson (Public Health Wales - No. 2 Capital Quarter)" userId="S::grace.lawson@wales.nhs.uk::88c6baf7-06f7-4e16-85cb-71260126bd16" providerId="AD" clId="Web-{AA3792FF-191C-7886-529E-DBE08C7AB3DC}" dt="2024-05-20T12:30:11.525" v="3"/>
          <ac:spMkLst>
            <pc:docMk/>
            <pc:sldMk cId="698524891" sldId="257"/>
            <ac:spMk id="2" creationId="{E90FC19B-0F87-6ADF-0D8D-98B48159BDDD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AA3792FF-191C-7886-529E-DBE08C7AB3DC}" dt="2024-05-20T12:34:45.941" v="37"/>
        <pc:sldMkLst>
          <pc:docMk/>
          <pc:sldMk cId="3293464504" sldId="258"/>
        </pc:sldMkLst>
        <pc:spChg chg="del">
          <ac:chgData name="Grace Lawson (Public Health Wales - No. 2 Capital Quarter)" userId="S::grace.lawson@wales.nhs.uk::88c6baf7-06f7-4e16-85cb-71260126bd16" providerId="AD" clId="Web-{AA3792FF-191C-7886-529E-DBE08C7AB3DC}" dt="2024-05-20T12:31:16.403" v="9"/>
          <ac:spMkLst>
            <pc:docMk/>
            <pc:sldMk cId="3293464504" sldId="258"/>
            <ac:spMk id="2" creationId="{E90FC19B-0F87-6ADF-0D8D-98B48159BDDD}"/>
          </ac:spMkLst>
        </pc:spChg>
        <pc:spChg chg="add del mod">
          <ac:chgData name="Grace Lawson (Public Health Wales - No. 2 Capital Quarter)" userId="S::grace.lawson@wales.nhs.uk::88c6baf7-06f7-4e16-85cb-71260126bd16" providerId="AD" clId="Web-{AA3792FF-191C-7886-529E-DBE08C7AB3DC}" dt="2024-05-20T12:32:09.186" v="13"/>
          <ac:spMkLst>
            <pc:docMk/>
            <pc:sldMk cId="3293464504" sldId="258"/>
            <ac:spMk id="6" creationId="{4A954910-1E96-323D-8587-542503FA4521}"/>
          </ac:spMkLst>
        </pc:spChg>
        <pc:spChg chg="add del mod">
          <ac:chgData name="Grace Lawson (Public Health Wales - No. 2 Capital Quarter)" userId="S::grace.lawson@wales.nhs.uk::88c6baf7-06f7-4e16-85cb-71260126bd16" providerId="AD" clId="Web-{AA3792FF-191C-7886-529E-DBE08C7AB3DC}" dt="2024-05-20T12:33:02.547" v="24"/>
          <ac:spMkLst>
            <pc:docMk/>
            <pc:sldMk cId="3293464504" sldId="258"/>
            <ac:spMk id="10" creationId="{87D239B6-A2C7-92B6-5263-C2B4247BB89C}"/>
          </ac:spMkLst>
        </pc:spChg>
        <pc:spChg chg="add del mod">
          <ac:chgData name="Grace Lawson (Public Health Wales - No. 2 Capital Quarter)" userId="S::grace.lawson@wales.nhs.uk::88c6baf7-06f7-4e16-85cb-71260126bd16" providerId="AD" clId="Web-{AA3792FF-191C-7886-529E-DBE08C7AB3DC}" dt="2024-05-20T12:34:30.003" v="35"/>
          <ac:spMkLst>
            <pc:docMk/>
            <pc:sldMk cId="3293464504" sldId="258"/>
            <ac:spMk id="13" creationId="{744D504E-5D74-69AD-2F6E-0B8DD88FE746}"/>
          </ac:spMkLst>
        </pc:spChg>
        <pc:picChg chg="add del mod ord modCrop">
          <ac:chgData name="Grace Lawson (Public Health Wales - No. 2 Capital Quarter)" userId="S::grace.lawson@wales.nhs.uk::88c6baf7-06f7-4e16-85cb-71260126bd16" providerId="AD" clId="Web-{AA3792FF-191C-7886-529E-DBE08C7AB3DC}" dt="2024-05-20T12:32:55.359" v="23"/>
          <ac:picMkLst>
            <pc:docMk/>
            <pc:sldMk cId="3293464504" sldId="258"/>
            <ac:picMk id="7" creationId="{2DC738FB-ED42-6503-7AC8-40CDABB8B9A4}"/>
          </ac:picMkLst>
        </pc:picChg>
        <pc:picChg chg="del">
          <ac:chgData name="Grace Lawson (Public Health Wales - No. 2 Capital Quarter)" userId="S::grace.lawson@wales.nhs.uk::88c6baf7-06f7-4e16-85cb-71260126bd16" providerId="AD" clId="Web-{AA3792FF-191C-7886-529E-DBE08C7AB3DC}" dt="2024-05-20T12:31:52.232" v="10"/>
          <ac:picMkLst>
            <pc:docMk/>
            <pc:sldMk cId="3293464504" sldId="258"/>
            <ac:picMk id="8" creationId="{3C9DA567-E65C-01F6-B8C5-429B2950C9F0}"/>
          </ac:picMkLst>
        </pc:picChg>
        <pc:picChg chg="add del mod ord modCrop">
          <ac:chgData name="Grace Lawson (Public Health Wales - No. 2 Capital Quarter)" userId="S::grace.lawson@wales.nhs.uk::88c6baf7-06f7-4e16-85cb-71260126bd16" providerId="AD" clId="Web-{AA3792FF-191C-7886-529E-DBE08C7AB3DC}" dt="2024-05-20T12:34:13.768" v="31"/>
          <ac:picMkLst>
            <pc:docMk/>
            <pc:sldMk cId="3293464504" sldId="258"/>
            <ac:picMk id="11" creationId="{E0B5E57C-1E34-0647-CADD-6F2492BAC5E2}"/>
          </ac:picMkLst>
        </pc:picChg>
        <pc:picChg chg="add mod ord modCrop">
          <ac:chgData name="Grace Lawson (Public Health Wales - No. 2 Capital Quarter)" userId="S::grace.lawson@wales.nhs.uk::88c6baf7-06f7-4e16-85cb-71260126bd16" providerId="AD" clId="Web-{AA3792FF-191C-7886-529E-DBE08C7AB3DC}" dt="2024-05-20T12:34:45.941" v="37"/>
          <ac:picMkLst>
            <pc:docMk/>
            <pc:sldMk cId="3293464504" sldId="258"/>
            <ac:picMk id="14" creationId="{9C076FC6-474E-3214-29BE-D94C94478307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AA3792FF-191C-7886-529E-DBE08C7AB3DC}" dt="2024-05-20T12:44:17.696" v="45"/>
        <pc:sldMkLst>
          <pc:docMk/>
          <pc:sldMk cId="1368215784" sldId="259"/>
        </pc:sldMkLst>
        <pc:spChg chg="del">
          <ac:chgData name="Grace Lawson (Public Health Wales - No. 2 Capital Quarter)" userId="S::grace.lawson@wales.nhs.uk::88c6baf7-06f7-4e16-85cb-71260126bd16" providerId="AD" clId="Web-{AA3792FF-191C-7886-529E-DBE08C7AB3DC}" dt="2024-05-20T12:44:17.696" v="45"/>
          <ac:spMkLst>
            <pc:docMk/>
            <pc:sldMk cId="1368215784" sldId="259"/>
            <ac:spMk id="4" creationId="{E90FC19B-0F87-6ADF-0D8D-98B48159BDDD}"/>
          </ac:spMkLst>
        </pc:spChg>
        <pc:spChg chg="add del mod">
          <ac:chgData name="Grace Lawson (Public Health Wales - No. 2 Capital Quarter)" userId="S::grace.lawson@wales.nhs.uk::88c6baf7-06f7-4e16-85cb-71260126bd16" providerId="AD" clId="Web-{AA3792FF-191C-7886-529E-DBE08C7AB3DC}" dt="2024-05-20T12:44:13.884" v="44"/>
          <ac:spMkLst>
            <pc:docMk/>
            <pc:sldMk cId="1368215784" sldId="259"/>
            <ac:spMk id="6" creationId="{F7BF80B0-6322-4DD2-7651-26F0E700F405}"/>
          </ac:spMkLst>
        </pc:spChg>
        <pc:picChg chg="add mod ord">
          <ac:chgData name="Grace Lawson (Public Health Wales - No. 2 Capital Quarter)" userId="S::grace.lawson@wales.nhs.uk::88c6baf7-06f7-4e16-85cb-71260126bd16" providerId="AD" clId="Web-{AA3792FF-191C-7886-529E-DBE08C7AB3DC}" dt="2024-05-20T12:44:13.884" v="44"/>
          <ac:picMkLst>
            <pc:docMk/>
            <pc:sldMk cId="1368215784" sldId="259"/>
            <ac:picMk id="7" creationId="{0C924E4E-238E-CC42-9535-638EEFD365B8}"/>
          </ac:picMkLst>
        </pc:picChg>
        <pc:picChg chg="del">
          <ac:chgData name="Grace Lawson (Public Health Wales - No. 2 Capital Quarter)" userId="S::grace.lawson@wales.nhs.uk::88c6baf7-06f7-4e16-85cb-71260126bd16" providerId="AD" clId="Web-{AA3792FF-191C-7886-529E-DBE08C7AB3DC}" dt="2024-05-20T12:43:59.133" v="41"/>
          <ac:picMkLst>
            <pc:docMk/>
            <pc:sldMk cId="1368215784" sldId="259"/>
            <ac:picMk id="8" creationId="{CF95D372-1900-6F32-5394-698D6DD34228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AA3792FF-191C-7886-529E-DBE08C7AB3DC}" dt="2024-05-20T12:45:56.887" v="57"/>
        <pc:sldMkLst>
          <pc:docMk/>
          <pc:sldMk cId="4172451750" sldId="260"/>
        </pc:sldMkLst>
        <pc:spChg chg="del">
          <ac:chgData name="Grace Lawson (Public Health Wales - No. 2 Capital Quarter)" userId="S::grace.lawson@wales.nhs.uk::88c6baf7-06f7-4e16-85cb-71260126bd16" providerId="AD" clId="Web-{AA3792FF-191C-7886-529E-DBE08C7AB3DC}" dt="2024-05-20T12:44:59.854" v="52"/>
          <ac:spMkLst>
            <pc:docMk/>
            <pc:sldMk cId="4172451750" sldId="260"/>
            <ac:spMk id="2" creationId="{E90FC19B-0F87-6ADF-0D8D-98B48159BDDD}"/>
          </ac:spMkLst>
        </pc:spChg>
        <pc:spChg chg="mod">
          <ac:chgData name="Grace Lawson (Public Health Wales - No. 2 Capital Quarter)" userId="S::grace.lawson@wales.nhs.uk::88c6baf7-06f7-4e16-85cb-71260126bd16" providerId="AD" clId="Web-{AA3792FF-191C-7886-529E-DBE08C7AB3DC}" dt="2024-05-20T12:45:47.606" v="56" actId="1076"/>
          <ac:spMkLst>
            <pc:docMk/>
            <pc:sldMk cId="4172451750" sldId="260"/>
            <ac:spMk id="3" creationId="{785CF593-C7F8-2504-35E6-EFA81B0559FB}"/>
          </ac:spMkLst>
        </pc:spChg>
        <pc:spChg chg="mod ord">
          <ac:chgData name="Grace Lawson (Public Health Wales - No. 2 Capital Quarter)" userId="S::grace.lawson@wales.nhs.uk::88c6baf7-06f7-4e16-85cb-71260126bd16" providerId="AD" clId="Web-{AA3792FF-191C-7886-529E-DBE08C7AB3DC}" dt="2024-05-20T12:45:56.887" v="57"/>
          <ac:spMkLst>
            <pc:docMk/>
            <pc:sldMk cId="4172451750" sldId="260"/>
            <ac:spMk id="7" creationId="{780054DB-A5E2-9ADC-8026-4C6536411AA7}"/>
          </ac:spMkLst>
        </pc:spChg>
        <pc:spChg chg="add del mod">
          <ac:chgData name="Grace Lawson (Public Health Wales - No. 2 Capital Quarter)" userId="S::grace.lawson@wales.nhs.uk::88c6baf7-06f7-4e16-85cb-71260126bd16" providerId="AD" clId="Web-{AA3792FF-191C-7886-529E-DBE08C7AB3DC}" dt="2024-05-20T12:44:37.119" v="48"/>
          <ac:spMkLst>
            <pc:docMk/>
            <pc:sldMk cId="4172451750" sldId="260"/>
            <ac:spMk id="8" creationId="{F3A854EB-72AD-7BC6-A1A2-6C610D0A4514}"/>
          </ac:spMkLst>
        </pc:spChg>
        <pc:picChg chg="del">
          <ac:chgData name="Grace Lawson (Public Health Wales - No. 2 Capital Quarter)" userId="S::grace.lawson@wales.nhs.uk::88c6baf7-06f7-4e16-85cb-71260126bd16" providerId="AD" clId="Web-{AA3792FF-191C-7886-529E-DBE08C7AB3DC}" dt="2024-05-20T12:44:28.916" v="47"/>
          <ac:picMkLst>
            <pc:docMk/>
            <pc:sldMk cId="4172451750" sldId="260"/>
            <ac:picMk id="9" creationId="{B3AC8848-6950-D67E-2E24-5A2E34F575A4}"/>
          </ac:picMkLst>
        </pc:picChg>
        <pc:picChg chg="add mod ord modCrop">
          <ac:chgData name="Grace Lawson (Public Health Wales - No. 2 Capital Quarter)" userId="S::grace.lawson@wales.nhs.uk::88c6baf7-06f7-4e16-85cb-71260126bd16" providerId="AD" clId="Web-{AA3792FF-191C-7886-529E-DBE08C7AB3DC}" dt="2024-05-20T12:45:03.479" v="53" actId="1076"/>
          <ac:picMkLst>
            <pc:docMk/>
            <pc:sldMk cId="4172451750" sldId="260"/>
            <ac:picMk id="10" creationId="{1521B424-72F3-A9D8-6F93-0F77B49553BC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AA3792FF-191C-7886-529E-DBE08C7AB3DC}" dt="2024-05-20T12:46:46.296" v="59"/>
        <pc:sldMkLst>
          <pc:docMk/>
          <pc:sldMk cId="2228686664" sldId="262"/>
        </pc:sldMkLst>
        <pc:spChg chg="add del mod">
          <ac:chgData name="Grace Lawson (Public Health Wales - No. 2 Capital Quarter)" userId="S::grace.lawson@wales.nhs.uk::88c6baf7-06f7-4e16-85cb-71260126bd16" providerId="AD" clId="Web-{AA3792FF-191C-7886-529E-DBE08C7AB3DC}" dt="2024-05-20T12:46:46.296" v="59"/>
          <ac:spMkLst>
            <pc:docMk/>
            <pc:sldMk cId="2228686664" sldId="262"/>
            <ac:spMk id="6" creationId="{EC88D0CD-5C59-7587-CD48-AA5312AF34E8}"/>
          </ac:spMkLst>
        </pc:spChg>
        <pc:picChg chg="add mod ord">
          <ac:chgData name="Grace Lawson (Public Health Wales - No. 2 Capital Quarter)" userId="S::grace.lawson@wales.nhs.uk::88c6baf7-06f7-4e16-85cb-71260126bd16" providerId="AD" clId="Web-{AA3792FF-191C-7886-529E-DBE08C7AB3DC}" dt="2024-05-20T12:46:46.296" v="59"/>
          <ac:picMkLst>
            <pc:docMk/>
            <pc:sldMk cId="2228686664" sldId="262"/>
            <ac:picMk id="7" creationId="{67E4A329-2873-69CA-884E-4E8E3773510D}"/>
          </ac:picMkLst>
        </pc:picChg>
        <pc:picChg chg="del">
          <ac:chgData name="Grace Lawson (Public Health Wales - No. 2 Capital Quarter)" userId="S::grace.lawson@wales.nhs.uk::88c6baf7-06f7-4e16-85cb-71260126bd16" providerId="AD" clId="Web-{AA3792FF-191C-7886-529E-DBE08C7AB3DC}" dt="2024-05-20T12:46:40.311" v="58"/>
          <ac:picMkLst>
            <pc:docMk/>
            <pc:sldMk cId="2228686664" sldId="262"/>
            <ac:picMk id="8" creationId="{D7C9FB2F-55C8-9E1F-A2E8-BAE2B4EDAC5C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AA3792FF-191C-7886-529E-DBE08C7AB3DC}" dt="2024-05-20T12:46:53.468" v="60"/>
        <pc:sldMkLst>
          <pc:docMk/>
          <pc:sldMk cId="1347679578" sldId="266"/>
        </pc:sldMkLst>
        <pc:spChg chg="del">
          <ac:chgData name="Grace Lawson (Public Health Wales - No. 2 Capital Quarter)" userId="S::grace.lawson@wales.nhs.uk::88c6baf7-06f7-4e16-85cb-71260126bd16" providerId="AD" clId="Web-{AA3792FF-191C-7886-529E-DBE08C7AB3DC}" dt="2024-05-20T12:46:53.468" v="60"/>
          <ac:spMkLst>
            <pc:docMk/>
            <pc:sldMk cId="1347679578" sldId="266"/>
            <ac:spMk id="2" creationId="{E90FC19B-0F87-6ADF-0D8D-98B48159BDDD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AA3792FF-191C-7886-529E-DBE08C7AB3DC}" dt="2024-05-20T12:31:06.152" v="8"/>
        <pc:sldMkLst>
          <pc:docMk/>
          <pc:sldMk cId="1869507249" sldId="267"/>
        </pc:sldMkLst>
        <pc:spChg chg="del">
          <ac:chgData name="Grace Lawson (Public Health Wales - No. 2 Capital Quarter)" userId="S::grace.lawson@wales.nhs.uk::88c6baf7-06f7-4e16-85cb-71260126bd16" providerId="AD" clId="Web-{AA3792FF-191C-7886-529E-DBE08C7AB3DC}" dt="2024-05-20T12:31:06.152" v="8"/>
          <ac:spMkLst>
            <pc:docMk/>
            <pc:sldMk cId="1869507249" sldId="267"/>
            <ac:spMk id="2" creationId="{E90FC19B-0F87-6ADF-0D8D-98B48159BDDD}"/>
          </ac:spMkLst>
        </pc:spChg>
        <pc:spChg chg="add del mod">
          <ac:chgData name="Grace Lawson (Public Health Wales - No. 2 Capital Quarter)" userId="S::grace.lawson@wales.nhs.uk::88c6baf7-06f7-4e16-85cb-71260126bd16" providerId="AD" clId="Web-{AA3792FF-191C-7886-529E-DBE08C7AB3DC}" dt="2024-05-20T12:30:58.027" v="7"/>
          <ac:spMkLst>
            <pc:docMk/>
            <pc:sldMk cId="1869507249" sldId="267"/>
            <ac:spMk id="4" creationId="{579D436B-5DF0-5221-6BFD-0740B1B84005}"/>
          </ac:spMkLst>
        </pc:spChg>
        <pc:picChg chg="add mod ord">
          <ac:chgData name="Grace Lawson (Public Health Wales - No. 2 Capital Quarter)" userId="S::grace.lawson@wales.nhs.uk::88c6baf7-06f7-4e16-85cb-71260126bd16" providerId="AD" clId="Web-{AA3792FF-191C-7886-529E-DBE08C7AB3DC}" dt="2024-05-20T12:30:58.027" v="7"/>
          <ac:picMkLst>
            <pc:docMk/>
            <pc:sldMk cId="1869507249" sldId="267"/>
            <ac:picMk id="5" creationId="{C9DB6B15-B85D-96A0-074B-C88B8DCB2E47}"/>
          </ac:picMkLst>
        </pc:picChg>
        <pc:picChg chg="del">
          <ac:chgData name="Grace Lawson (Public Health Wales - No. 2 Capital Quarter)" userId="S::grace.lawson@wales.nhs.uk::88c6baf7-06f7-4e16-85cb-71260126bd16" providerId="AD" clId="Web-{AA3792FF-191C-7886-529E-DBE08C7AB3DC}" dt="2024-05-20T12:30:38.870" v="4"/>
          <ac:picMkLst>
            <pc:docMk/>
            <pc:sldMk cId="1869507249" sldId="267"/>
            <ac:picMk id="7" creationId="{90AF65F8-22C3-5E51-4E8A-FE838C4917AA}"/>
          </ac:picMkLst>
        </pc:picChg>
      </pc:sldChg>
      <pc:sldChg chg="addSp delSp modSp new del">
        <pc:chgData name="Grace Lawson (Public Health Wales - No. 2 Capital Quarter)" userId="S::grace.lawson@wales.nhs.uk::88c6baf7-06f7-4e16-85cb-71260126bd16" providerId="AD" clId="Web-{AA3792FF-191C-7886-529E-DBE08C7AB3DC}" dt="2024-05-20T12:44:20.947" v="46"/>
        <pc:sldMkLst>
          <pc:docMk/>
          <pc:sldMk cId="1518608035" sldId="268"/>
        </pc:sldMkLst>
        <pc:spChg chg="del mod">
          <ac:chgData name="Grace Lawson (Public Health Wales - No. 2 Capital Quarter)" userId="S::grace.lawson@wales.nhs.uk::88c6baf7-06f7-4e16-85cb-71260126bd16" providerId="AD" clId="Web-{AA3792FF-191C-7886-529E-DBE08C7AB3DC}" dt="2024-05-20T12:43:48.195" v="40"/>
          <ac:spMkLst>
            <pc:docMk/>
            <pc:sldMk cId="1518608035" sldId="268"/>
            <ac:spMk id="2" creationId="{662FC93C-E15A-C5E9-A40C-E1CE953E3D72}"/>
          </ac:spMkLst>
        </pc:spChg>
        <pc:picChg chg="add mod ord">
          <ac:chgData name="Grace Lawson (Public Health Wales - No. 2 Capital Quarter)" userId="S::grace.lawson@wales.nhs.uk::88c6baf7-06f7-4e16-85cb-71260126bd16" providerId="AD" clId="Web-{AA3792FF-191C-7886-529E-DBE08C7AB3DC}" dt="2024-05-20T12:43:48.195" v="40"/>
          <ac:picMkLst>
            <pc:docMk/>
            <pc:sldMk cId="1518608035" sldId="268"/>
            <ac:picMk id="7" creationId="{5C0CA3D0-98D3-9B6E-C6E9-E70E0B93B4D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4635422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29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702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BC2B117-9A09-6816-9116-65E6B96C0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9FECE3-A7BC-645C-296E-25B886289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710836"/>
            <a:ext cx="5718175" cy="726622"/>
          </a:xfrm>
        </p:spPr>
        <p:txBody>
          <a:bodyPr/>
          <a:lstStyle/>
          <a:p>
            <a:r>
              <a:rPr lang="cy-GB" sz="3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Gweld, meddwl, dyfalu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/>
        </p:nvSpPr>
        <p:spPr>
          <a:xfrm>
            <a:off x="299975" y="3431878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Fepio</a:t>
            </a:r>
            <a:endParaRPr lang="cy-GB" sz="2200" b="0" i="0" strike="noStrike" cap="none" spc="0" baseline="0" dirty="0">
              <a:solidFill>
                <a:srgbClr val="285087"/>
              </a:solidFill>
              <a:effectLst/>
              <a:latin typeface="Ubuntu"/>
              <a:ea typeface="Ubuntu"/>
              <a:cs typeface="Ubuntu"/>
            </a:endParaRPr>
          </a:p>
        </p:txBody>
      </p:sp>
      <p:pic>
        <p:nvPicPr>
          <p:cNvPr id="8" name="Picture Placeholder 7" descr="A child looking down in front of a group of people&#10;&#10;Description automatically generated">
            <a:extLst>
              <a:ext uri="{FF2B5EF4-FFF2-40B4-BE49-F238E27FC236}">
                <a16:creationId xmlns:a16="http://schemas.microsoft.com/office/drawing/2014/main" id="{D6CAE723-38B4-02D6-385E-D35F0ED9428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42A5430-0260-6C37-7C16-BE4828FD91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5611" y="949779"/>
            <a:ext cx="6890017" cy="4855238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cy-GB" sz="2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Trafodwch y delweddau canlynol ac atebwch y tri chwestiwn canlynol:</a:t>
            </a:r>
          </a:p>
          <a:p>
            <a:pPr>
              <a:lnSpc>
                <a:spcPct val="100000"/>
              </a:lnSpc>
            </a:pPr>
            <a:endParaRPr lang="en-US" sz="2200" dirty="0">
              <a:latin typeface="Ubuntu"/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rydych chi'n ei weld?</a:t>
            </a:r>
            <a:endParaRPr lang="en-US" b="0" dirty="0"/>
          </a:p>
          <a:p>
            <a:pPr>
              <a:lnSpc>
                <a:spcPct val="100000"/>
              </a:lnSpc>
            </a:pPr>
            <a:endParaRPr lang="en-US" sz="2200" b="0" dirty="0"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rydych chi’n ei feddwl?</a:t>
            </a:r>
          </a:p>
          <a:p>
            <a:pPr>
              <a:lnSpc>
                <a:spcPct val="100000"/>
              </a:lnSpc>
            </a:pPr>
            <a:endParaRPr lang="en-US" sz="2200" b="0" dirty="0">
              <a:solidFill>
                <a:srgbClr val="15518B"/>
              </a:solidFill>
              <a:latin typeface="Ubuntu"/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rydych chi'n ei ddyfalu?</a:t>
            </a:r>
            <a:endParaRPr lang="en-US" sz="2200" b="0" dirty="0">
              <a:solidFill>
                <a:srgbClr val="15518B"/>
              </a:solidFill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endParaRPr lang="en-US" sz="2200" dirty="0">
              <a:solidFill>
                <a:srgbClr val="15518B"/>
              </a:solidFill>
              <a:ea typeface="+mn-lt"/>
              <a:cs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200" dirty="0">
              <a:solidFill>
                <a:schemeClr val="accent2"/>
              </a:solidFill>
              <a:latin typeface="Ubuntu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8524891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A1E995B-F3A8-A9B1-9637-C04955749860}"/>
              </a:ext>
            </a:extLst>
          </p:cNvPr>
          <p:cNvSpPr/>
          <p:nvPr/>
        </p:nvSpPr>
        <p:spPr>
          <a:xfrm>
            <a:off x="377825" y="4087498"/>
            <a:ext cx="5200396" cy="861900"/>
          </a:xfrm>
          <a:prstGeom prst="roundRect">
            <a:avLst>
              <a:gd name="adj" fmla="val 102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42A5430-0260-6C37-7C16-BE4828FD91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219" y="1480126"/>
            <a:ext cx="5199762" cy="3038322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 ddylai dyfeisiau fepio gael eu defnyddio gan blant a phobl ifanc. Mae'n anghyfreithlon i oedolion brynu (neu geisio prynu) dyfeisiau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neu e-sigaréts i unrhyw un o dan 18 oed. </a:t>
            </a:r>
            <a:r>
              <a:rPr lang="cy-GB" sz="2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'Prynu drwy ddirprwy’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yw’r enw ar hyn.</a:t>
            </a:r>
            <a:endParaRPr lang="en-US" dirty="0"/>
          </a:p>
          <a:p>
            <a:pPr>
              <a:lnSpc>
                <a:spcPct val="100000"/>
              </a:lnSpc>
            </a:pPr>
            <a:endParaRPr lang="en-US" sz="2200" dirty="0">
              <a:ea typeface="+mn-lt"/>
              <a:cs typeface="+mn-l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y-GB" sz="22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Gellir rhoi dirwyon i </a:t>
            </a:r>
            <a:r>
              <a:rPr lang="cy-GB" sz="2200" b="1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fanwerthwyr</a:t>
            </a:r>
            <a:r>
              <a:rPr lang="cy-GB" sz="22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ac unigolion sy'n torri'r gyfraith.</a:t>
            </a:r>
            <a:endParaRPr lang="en-US" sz="2200" dirty="0">
              <a:solidFill>
                <a:schemeClr val="accent2"/>
              </a:solidFill>
              <a:latin typeface="Ubuntu"/>
              <a:cs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pic>
        <p:nvPicPr>
          <p:cNvPr id="5" name="Picture Placeholder 4" descr="A person holding a black device&#10;&#10;Description automatically generated">
            <a:extLst>
              <a:ext uri="{FF2B5EF4-FFF2-40B4-BE49-F238E27FC236}">
                <a16:creationId xmlns:a16="http://schemas.microsoft.com/office/drawing/2014/main" id="{C9DB6B15-B85D-96A0-074B-C88B8DCB2E4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966788"/>
            <a:ext cx="5718175" cy="4786312"/>
          </a:xfrm>
        </p:spPr>
      </p:pic>
    </p:spTree>
    <p:extLst>
      <p:ext uri="{BB962C8B-B14F-4D97-AF65-F5344CB8AC3E}">
        <p14:creationId xmlns:p14="http://schemas.microsoft.com/office/powerpoint/2010/main" val="18695072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AD36D-5DD4-3F61-9B50-23DB496BB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A468C69-6F68-3FA3-344C-4E9DE3CB972D}"/>
              </a:ext>
            </a:extLst>
          </p:cNvPr>
          <p:cNvSpPr/>
          <p:nvPr/>
        </p:nvSpPr>
        <p:spPr>
          <a:xfrm>
            <a:off x="312790" y="5309609"/>
            <a:ext cx="5459330" cy="801990"/>
          </a:xfrm>
          <a:prstGeom prst="roundRect">
            <a:avLst>
              <a:gd name="adj" fmla="val 102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3267EBD7-302B-145F-8F89-C75A73C19232}"/>
              </a:ext>
            </a:extLst>
          </p:cNvPr>
          <p:cNvSpPr txBox="1"/>
          <p:nvPr/>
        </p:nvSpPr>
        <p:spPr>
          <a:xfrm>
            <a:off x="314712" y="1400958"/>
            <a:ext cx="5836180" cy="44132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newid yn llwyr o smygu i fepio yn lleihau'n sylweddol y niwed iechyd i smygwyr sydd</a:t>
            </a:r>
            <a:r>
              <a:rPr lang="cy-GB" sz="20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ddim yn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gallu rhoi’r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gorau i smygu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neu sy'n amharod i wneud hynny. Yn wahanol i sigaréts, nid oes hylosgi (llosgi) ynghlwm â dyfeisiau fepio, felly nid oes mwg na chynnyrch niweidiol eraill o hylosgi, fel tar a charbon monocsid. Nid yw hyn yn golygu eu bod yn gwbl ddiogel, ond y ddealltwriaeth yw eu</a:t>
            </a:r>
            <a:r>
              <a:rPr lang="cy-GB" sz="20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bod yn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llai niweidiol na smygu gan nad ydyn nhw’n cynnwys y tar, carbon monocsid a chynnyrch arall sy'n achosi llawer o afiechydon sy'n gysylltiedig â smygu. </a:t>
            </a:r>
            <a:br>
              <a:rPr sz="2000" dirty="0"/>
            </a:br>
            <a:endParaRPr lang="en-US" sz="2000" dirty="0">
              <a:ea typeface="+mn-lt"/>
              <a:cs typeface="+mn-lt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20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Efallai bod y fam hon yn defnyddio dyfais fepio i roi'r gorau i smygu.</a:t>
            </a:r>
            <a:endParaRPr lang="en-US" sz="2000" b="1" dirty="0">
              <a:solidFill>
                <a:schemeClr val="accent2"/>
              </a:solidFill>
              <a:latin typeface="Ubuntu"/>
              <a:cs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06F3E86-1AF5-8DD0-7A4D-C6771F4001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pic>
        <p:nvPicPr>
          <p:cNvPr id="14" name="Picture Placeholder 13" descr="A person and baby sitting on a bench&#10;&#10;Description automatically generated">
            <a:extLst>
              <a:ext uri="{FF2B5EF4-FFF2-40B4-BE49-F238E27FC236}">
                <a16:creationId xmlns:a16="http://schemas.microsoft.com/office/drawing/2014/main" id="{9C076FC6-474E-3214-29BE-D94C9447830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1"/>
          <a:stretch/>
        </p:blipFill>
        <p:spPr>
          <a:xfrm>
            <a:off x="7264400" y="847725"/>
            <a:ext cx="3956442" cy="5257642"/>
          </a:xfrm>
        </p:spPr>
      </p:pic>
    </p:spTree>
    <p:extLst>
      <p:ext uri="{BB962C8B-B14F-4D97-AF65-F5344CB8AC3E}">
        <p14:creationId xmlns:p14="http://schemas.microsoft.com/office/powerpoint/2010/main" val="329346450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B5CB3-F0DB-0E84-E2B6-97095B909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CC64407-D989-BAB6-C94B-4DA4FCE511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922A24-1294-4E3D-E446-AF335E61486C}"/>
              </a:ext>
            </a:extLst>
          </p:cNvPr>
          <p:cNvSpPr/>
          <p:nvPr/>
        </p:nvSpPr>
        <p:spPr>
          <a:xfrm>
            <a:off x="410020" y="5140928"/>
            <a:ext cx="5124505" cy="846179"/>
          </a:xfrm>
          <a:prstGeom prst="roundRect">
            <a:avLst>
              <a:gd name="adj" fmla="val 102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E42D2A84-C4FE-3851-01B9-B3EC93DA86D4}"/>
              </a:ext>
            </a:extLst>
          </p:cNvPr>
          <p:cNvSpPr txBox="1"/>
          <p:nvPr/>
        </p:nvSpPr>
        <p:spPr>
          <a:xfrm>
            <a:off x="410021" y="2353206"/>
            <a:ext cx="5268570" cy="23963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endParaRPr lang="en-US" sz="22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germau fyw ym mhobman bron. Pan fydd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cael eu defnyddio gan fwy nag un person gall germau ledaenu rhyngddynt.  Mae firysau lluosog fel y ffliw, annwyd cyffredin a'r firws herpes (sy'n achosi dolur annwyd) yn bresennol mewn poer ac felly gellir eu rhannu rhwng pobl drwy rannu fêps. Cyngor hylendid synhwyrol yw peidio â rhannu fêps neu ddefnyddio fêps y mae pobl eraill wedi eu taflu.</a:t>
            </a:r>
            <a:endParaRPr lang="en-US" sz="2200" dirty="0">
              <a:solidFill>
                <a:srgbClr val="15518B"/>
              </a:solidFill>
              <a:ea typeface="+mn-lt"/>
              <a:cs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200" dirty="0">
              <a:solidFill>
                <a:srgbClr val="15518B"/>
              </a:solidFill>
              <a:ea typeface="+mn-lt"/>
              <a:cs typeface="+mn-l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y-GB" sz="22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Cyngor hylendid synhwyrol yw peidio â rhannu </a:t>
            </a:r>
            <a:r>
              <a:rPr lang="cy-GB" sz="2200" b="1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.</a:t>
            </a:r>
            <a:r>
              <a:rPr lang="cy-GB" sz="2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endParaRPr lang="en-US" dirty="0">
              <a:latin typeface="Ubuntu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400" dirty="0">
              <a:cs typeface="Calibri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sz="1400" dirty="0">
              <a:cs typeface="Calibri"/>
            </a:endParaRPr>
          </a:p>
        </p:txBody>
      </p:sp>
      <p:pic>
        <p:nvPicPr>
          <p:cNvPr id="7" name="Picture Placeholder 6" descr="A person and person smoking&#10;&#10;Description automatically generated">
            <a:extLst>
              <a:ext uri="{FF2B5EF4-FFF2-40B4-BE49-F238E27FC236}">
                <a16:creationId xmlns:a16="http://schemas.microsoft.com/office/drawing/2014/main" id="{0C924E4E-238E-CC42-9535-638EEFD365B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6775" y="1679575"/>
            <a:ext cx="5718175" cy="3498850"/>
          </a:xfrm>
        </p:spPr>
      </p:pic>
    </p:spTree>
    <p:extLst>
      <p:ext uri="{BB962C8B-B14F-4D97-AF65-F5344CB8AC3E}">
        <p14:creationId xmlns:p14="http://schemas.microsoft.com/office/powerpoint/2010/main" val="13682157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BCAFE-B88B-214A-7DC6-BDEE33222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0C2612B0-B982-E206-81B7-D92071133A5E}"/>
              </a:ext>
            </a:extLst>
          </p:cNvPr>
          <p:cNvSpPr/>
          <p:nvPr/>
        </p:nvSpPr>
        <p:spPr>
          <a:xfrm>
            <a:off x="4322947" y="3504045"/>
            <a:ext cx="644071" cy="28121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5CF593-C7F8-2504-35E6-EFA81B0559FB}"/>
              </a:ext>
            </a:extLst>
          </p:cNvPr>
          <p:cNvSpPr/>
          <p:nvPr/>
        </p:nvSpPr>
        <p:spPr>
          <a:xfrm>
            <a:off x="4204194" y="2784104"/>
            <a:ext cx="644071" cy="28121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9D36D2F-9D25-E511-3589-66667911AB91}"/>
              </a:ext>
            </a:extLst>
          </p:cNvPr>
          <p:cNvSpPr/>
          <p:nvPr/>
        </p:nvSpPr>
        <p:spPr>
          <a:xfrm>
            <a:off x="256470" y="5319788"/>
            <a:ext cx="5577009" cy="837362"/>
          </a:xfrm>
          <a:prstGeom prst="roundRect">
            <a:avLst>
              <a:gd name="adj" fmla="val 102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cy-GB" sz="18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800" b="1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8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tafladwy yn peri risg i'n hamgylchedd</a:t>
            </a:r>
            <a:r>
              <a:rPr lang="cy-GB" sz="18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.</a:t>
            </a:r>
            <a:endParaRPr lang="en-US" dirty="0">
              <a:solidFill>
                <a:schemeClr val="accent2"/>
              </a:solidFill>
              <a:latin typeface="Ubuntu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E0EF14-A8EA-038B-4B9C-AD7544B21E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pic>
        <p:nvPicPr>
          <p:cNvPr id="10" name="Picture Placeholder 9" descr="A cigarette next to a stone wall&#10;&#10;Description automatically generated">
            <a:extLst>
              <a:ext uri="{FF2B5EF4-FFF2-40B4-BE49-F238E27FC236}">
                <a16:creationId xmlns:a16="http://schemas.microsoft.com/office/drawing/2014/main" id="{1521B424-72F3-A9D8-6F93-0F77B49553B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3"/>
          <a:stretch/>
        </p:blipFill>
        <p:spPr>
          <a:xfrm>
            <a:off x="5937662" y="402544"/>
            <a:ext cx="5728090" cy="6197676"/>
          </a:xfr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80054DB-A5E2-9ADC-8026-4C6536411AA7}"/>
              </a:ext>
            </a:extLst>
          </p:cNvPr>
          <p:cNvSpPr txBox="1"/>
          <p:nvPr/>
        </p:nvSpPr>
        <p:spPr>
          <a:xfrm>
            <a:off x="229256" y="1316666"/>
            <a:ext cx="5564639" cy="39297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fêps yn cynnwys metelau a phlastigau a all gymryd llawer o flynyddoedd i ddadelfennu. Mae defnyddio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 a chynnyrch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wedi cynyddu llawer ymhlith pobl ifanc, gyda </a:t>
            </a:r>
            <a:r>
              <a:rPr lang="cy-GB" sz="2200" b="0" i="0" strike="noStrike" cap="none" spc="0" baseline="0" dirty="0">
                <a:solidFill>
                  <a:schemeClr val="accent2">
                    <a:lumMod val="75000"/>
                  </a:schemeClr>
                </a:solidFill>
                <a:effectLst/>
                <a:latin typeface="Ubuntu"/>
                <a:ea typeface="Ubuntu"/>
                <a:cs typeface="Ubuntu"/>
              </a:rPr>
              <a:t>69</a:t>
            </a:r>
            <a:r>
              <a:rPr lang="cy-GB" sz="22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%</a:t>
            </a:r>
            <a:r>
              <a:rPr lang="cy-GB" sz="2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 ddefnyddwyr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defnyddio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 yn 2023 o'i gymharu â </a:t>
            </a:r>
            <a:r>
              <a:rPr lang="cy-GB" sz="22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7.7%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2015. Yn hytrach na dadelfennu, mae plastig yn troi'n "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ficroblastigau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 sy'n parhau i lygru'r amgylchedd, ein bwyd a'n dŵr yfed. </a:t>
            </a:r>
            <a:endParaRPr lang="en-US" sz="2200" dirty="0">
              <a:latin typeface="Ubuntu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24517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5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519DE-08D3-5E86-928A-D81ED6A18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8141E7D-40E6-B1D9-1007-027BC4B62C5F}"/>
              </a:ext>
            </a:extLst>
          </p:cNvPr>
          <p:cNvSpPr/>
          <p:nvPr/>
        </p:nvSpPr>
        <p:spPr>
          <a:xfrm>
            <a:off x="377825" y="4876800"/>
            <a:ext cx="5137229" cy="1418624"/>
          </a:xfrm>
          <a:prstGeom prst="roundRect">
            <a:avLst>
              <a:gd name="adj" fmla="val 102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FE072F75-6401-F130-CB9C-382277CC0302}"/>
              </a:ext>
            </a:extLst>
          </p:cNvPr>
          <p:cNvSpPr txBox="1"/>
          <p:nvPr/>
        </p:nvSpPr>
        <p:spPr>
          <a:xfrm>
            <a:off x="377825" y="1027989"/>
            <a:ext cx="5194839" cy="25587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pryderon am farchnata a hyrwyddo dyfeisiau fepio a sut y gallai’r rhain apelio at blant a phobl ifanc. Er enghraifft, gellir cynnig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blasau a lliwiau gwahanol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gyda phecynnu a dylunad (i edrych fel pen uwcholeuo er enghraifft) a all fod yn arbennig o ddeniadol i bobl ifanc. Mae dyfeisiau</a:t>
            </a:r>
            <a:r>
              <a:rPr lang="cy-GB" sz="20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newydd, fel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fêps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tafladwy, yn aml yn rhatach ac felly'n fwy fforddiadwy i bobl ifanc ac yn cael eu gwerthu’n eang. </a:t>
            </a:r>
            <a:endParaRPr lang="en-US" sz="2000" dirty="0">
              <a:solidFill>
                <a:srgbClr val="395496"/>
              </a:solidFill>
              <a:latin typeface="Ubuntu"/>
              <a:ea typeface="+mn-lt"/>
              <a:cs typeface="+mn-lt"/>
            </a:endParaRPr>
          </a:p>
          <a:p>
            <a:pPr marL="0" indent="0">
              <a:buNone/>
            </a:pPr>
            <a:endParaRPr lang="en-US" sz="2000" dirty="0">
              <a:solidFill>
                <a:srgbClr val="395496"/>
              </a:solidFill>
              <a:latin typeface="Ubuntu"/>
              <a:cs typeface="Calibri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cy-GB" sz="1800" b="1" i="0" strike="noStrike" cap="none" spc="0" baseline="0" dirty="0">
              <a:solidFill>
                <a:srgbClr val="24FFC0"/>
              </a:solidFill>
              <a:effectLst/>
              <a:latin typeface="Ubuntu"/>
              <a:ea typeface="Ubuntu"/>
              <a:cs typeface="Ubuntu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8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Fodd bynnag, y </a:t>
            </a:r>
            <a:r>
              <a:rPr lang="cy-GB" sz="1800" b="1" i="0" strike="noStrike" cap="none" spc="0" baseline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gwir amdani</a:t>
            </a:r>
            <a:r>
              <a:rPr lang="cy-GB" sz="1800" b="1" i="0" strike="noStrike" cap="none" spc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yw</a:t>
            </a:r>
            <a:r>
              <a:rPr lang="cy-GB" sz="1800" b="1" i="0" strike="noStrike" cap="none" spc="0" baseline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8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na ddylai </a:t>
            </a:r>
            <a:r>
              <a:rPr lang="cy-GB" sz="1800" b="1" i="0" strike="noStrike" cap="none" spc="0" baseline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dyfeisiau fepio </a:t>
            </a:r>
            <a:r>
              <a:rPr lang="cy-GB" sz="18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gael eu defnyddio gan blant a phobl ifanc.</a:t>
            </a:r>
            <a:endParaRPr lang="en-US" sz="1800" b="1" dirty="0">
              <a:solidFill>
                <a:schemeClr val="accent2"/>
              </a:solidFill>
              <a:latin typeface="Ubuntu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F04625-596B-21C5-B3C7-4008CC66F7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E90FC19B-0F87-6ADF-0D8D-98B48159BDDD}"/>
              </a:ext>
            </a:extLst>
          </p:cNvPr>
          <p:cNvSpPr txBox="1"/>
          <p:nvPr/>
        </p:nvSpPr>
        <p:spPr>
          <a:xfrm>
            <a:off x="10058400" y="368897"/>
            <a:ext cx="1670700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y-GB" sz="3600" b="0" i="0" strike="noStrike" cap="none" spc="0" baseline="0" dirty="0">
                <a:solidFill>
                  <a:srgbClr val="A5A5A5"/>
                </a:solidFill>
                <a:effectLst/>
                <a:latin typeface="Calibri"/>
                <a:ea typeface="Calibri" panose="020F0502020204030204"/>
                <a:cs typeface="Calibri"/>
              </a:rPr>
              <a:t>DRAFFT</a:t>
            </a:r>
            <a:endParaRPr lang="en-US" sz="3600" b="1" dirty="0">
              <a:solidFill>
                <a:srgbClr val="A5A5A5"/>
              </a:solidFill>
            </a:endParaRPr>
          </a:p>
        </p:txBody>
      </p:sp>
      <p:pic>
        <p:nvPicPr>
          <p:cNvPr id="7" name="Picture Placeholder 6" descr="A storefront with a variety of products&#10;&#10;Description automatically generated">
            <a:extLst>
              <a:ext uri="{FF2B5EF4-FFF2-40B4-BE49-F238E27FC236}">
                <a16:creationId xmlns:a16="http://schemas.microsoft.com/office/drawing/2014/main" id="{67E4A329-2873-69CA-884E-4E8E3773510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2286866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679578"/>
      </p:ext>
    </p:extLst>
  </p:cSld>
  <p:clrMapOvr>
    <a:masterClrMapping/>
  </p:clrMapOvr>
  <p:transition spd="slow">
    <p:push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886A07-EA1E-4601-BCD0-2B2B0F7F9249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D7183B9-1F40-438B-A584-45BA90B6AB7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702D336-5FE3-45DC-8BB8-0E882941C14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483</Words>
  <Application>Microsoft Office PowerPoint</Application>
  <PresentationFormat>Widescreen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 Hopkins (Public Health Wales - No. 2 Capital Quarter)</cp:lastModifiedBy>
  <cp:revision>64</cp:revision>
  <dcterms:created xsi:type="dcterms:W3CDTF">2024-01-29T16:09:21Z</dcterms:created>
  <dcterms:modified xsi:type="dcterms:W3CDTF">2024-05-30T11:41:46Z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