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Lst>
  <p:notesMasterIdLst>
    <p:notesMasterId r:id="rId20"/>
  </p:notesMasterIdLst>
  <p:sldIdLst>
    <p:sldId id="277" r:id="rId5"/>
    <p:sldId id="261" r:id="rId6"/>
    <p:sldId id="263" r:id="rId7"/>
    <p:sldId id="266" r:id="rId8"/>
    <p:sldId id="267" r:id="rId9"/>
    <p:sldId id="268" r:id="rId10"/>
    <p:sldId id="269" r:id="rId11"/>
    <p:sldId id="270" r:id="rId12"/>
    <p:sldId id="271" r:id="rId13"/>
    <p:sldId id="272" r:id="rId14"/>
    <p:sldId id="273" r:id="rId15"/>
    <p:sldId id="274" r:id="rId16"/>
    <p:sldId id="275" r:id="rId17"/>
    <p:sldId id="265" r:id="rId18"/>
    <p:sldId id="264" r:id="rId19"/>
  </p:sldIdLst>
  <p:sldSz cx="12192000" cy="6858000"/>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6A0B2B-E484-B3E6-4D87-696A63D8C100}" name="Alexa Gainsbury (Public Health Wales - No. 2 Capital Quarter)" initials="AQ" userId="S::alexa.gainsbury@wales.nhs.uk::c5186529-ff50-472f-a883-baa2f4f2271c" providerId="AD"/>
  <p188:author id="{519C988B-5CEE-D4DB-C133-21D4C2804E0E}" name="Lorna Bennett (Public Health Wales - No. 2 Capital Quarter)" initials="LQ" userId="S::lorna.bennett3@wales.nhs.uk::41cbff77-5434-42c9-8874-6f16723207f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50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4E733C-EA0F-46AC-9B3A-2DA8CE58D066}" v="7" dt="2024-05-28T13:03:56.604"/>
    <p1510:client id="{2F2AAD59-25E9-4379-A082-D84926815D29}" v="2" dt="2024-05-28T13:22:07.644"/>
    <p1510:client id="{5002F5C1-F88F-BBDB-8342-8A57203BE581}" v="39" dt="2024-05-29T10:18:29.467"/>
    <p1510:client id="{D4681F14-FFF1-F843-6056-F1E30C660006}" v="47" dt="2024-05-28T15:23:02.3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ony Priest (Public Health Wales - No. 2 Capital Quarter)" userId="S::anthony.priest2@wales.nhs.uk::46692481-554a-429c-bc03-d4cca9c03c2b" providerId="AD" clId="Web-{5002F5C1-F88F-BBDB-8342-8A57203BE581}"/>
    <pc:docChg chg="modSld">
      <pc:chgData name="Anthony Priest (Public Health Wales - No. 2 Capital Quarter)" userId="S::anthony.priest2@wales.nhs.uk::46692481-554a-429c-bc03-d4cca9c03c2b" providerId="AD" clId="Web-{5002F5C1-F88F-BBDB-8342-8A57203BE581}" dt="2024-05-29T10:18:26.592" v="17" actId="20577"/>
      <pc:docMkLst>
        <pc:docMk/>
      </pc:docMkLst>
      <pc:sldChg chg="modSp">
        <pc:chgData name="Anthony Priest (Public Health Wales - No. 2 Capital Quarter)" userId="S::anthony.priest2@wales.nhs.uk::46692481-554a-429c-bc03-d4cca9c03c2b" providerId="AD" clId="Web-{5002F5C1-F88F-BBDB-8342-8A57203BE581}" dt="2024-05-29T10:18:26.592" v="17" actId="20577"/>
        <pc:sldMkLst>
          <pc:docMk/>
          <pc:sldMk cId="2181171115" sldId="275"/>
        </pc:sldMkLst>
        <pc:spChg chg="mod">
          <ac:chgData name="Anthony Priest (Public Health Wales - No. 2 Capital Quarter)" userId="S::anthony.priest2@wales.nhs.uk::46692481-554a-429c-bc03-d4cca9c03c2b" providerId="AD" clId="Web-{5002F5C1-F88F-BBDB-8342-8A57203BE581}" dt="2024-05-29T10:18:26.592" v="17" actId="20577"/>
          <ac:spMkLst>
            <pc:docMk/>
            <pc:sldMk cId="2181171115" sldId="275"/>
            <ac:spMk id="2" creationId="{E900F905-AF9F-8D49-7C9A-952B51C9E84B}"/>
          </ac:spMkLst>
        </pc:spChg>
      </pc:sldChg>
    </pc:docChg>
  </pc:docChgLst>
  <pc:docChgLst>
    <pc:chgData name="Grace Lawson (Public Health Wales - No. 2 Capital Quarter)" userId="S::grace.lawson@wales.nhs.uk::88c6baf7-06f7-4e16-85cb-71260126bd16" providerId="AD" clId="Web-{D4681F14-FFF1-F843-6056-F1E30C660006}"/>
    <pc:docChg chg="modSld">
      <pc:chgData name="Grace Lawson (Public Health Wales - No. 2 Capital Quarter)" userId="S::grace.lawson@wales.nhs.uk::88c6baf7-06f7-4e16-85cb-71260126bd16" providerId="AD" clId="Web-{D4681F14-FFF1-F843-6056-F1E30C660006}" dt="2024-05-28T15:23:02.359" v="38"/>
      <pc:docMkLst>
        <pc:docMk/>
      </pc:docMkLst>
      <pc:sldChg chg="delSp">
        <pc:chgData name="Grace Lawson (Public Health Wales - No. 2 Capital Quarter)" userId="S::grace.lawson@wales.nhs.uk::88c6baf7-06f7-4e16-85cb-71260126bd16" providerId="AD" clId="Web-{D4681F14-FFF1-F843-6056-F1E30C660006}" dt="2024-05-28T15:23:02.359" v="38"/>
        <pc:sldMkLst>
          <pc:docMk/>
          <pc:sldMk cId="213355574" sldId="265"/>
        </pc:sldMkLst>
        <pc:spChg chg="del">
          <ac:chgData name="Grace Lawson (Public Health Wales - No. 2 Capital Quarter)" userId="S::grace.lawson@wales.nhs.uk::88c6baf7-06f7-4e16-85cb-71260126bd16" providerId="AD" clId="Web-{D4681F14-FFF1-F843-6056-F1E30C660006}" dt="2024-05-28T15:23:02.359" v="38"/>
          <ac:spMkLst>
            <pc:docMk/>
            <pc:sldMk cId="213355574" sldId="265"/>
            <ac:spMk id="9" creationId="{3A86FC08-0E8D-381A-93AE-1CE81B40671C}"/>
          </ac:spMkLst>
        </pc:spChg>
      </pc:sldChg>
      <pc:sldChg chg="addSp delSp modSp">
        <pc:chgData name="Grace Lawson (Public Health Wales - No. 2 Capital Quarter)" userId="S::grace.lawson@wales.nhs.uk::88c6baf7-06f7-4e16-85cb-71260126bd16" providerId="AD" clId="Web-{D4681F14-FFF1-F843-6056-F1E30C660006}" dt="2024-05-28T15:11:17.022" v="10" actId="14100"/>
        <pc:sldMkLst>
          <pc:docMk/>
          <pc:sldMk cId="1510523590" sldId="269"/>
        </pc:sldMkLst>
        <pc:spChg chg="del mod">
          <ac:chgData name="Grace Lawson (Public Health Wales - No. 2 Capital Quarter)" userId="S::grace.lawson@wales.nhs.uk::88c6baf7-06f7-4e16-85cb-71260126bd16" providerId="AD" clId="Web-{D4681F14-FFF1-F843-6056-F1E30C660006}" dt="2024-05-28T15:10:15.910" v="1"/>
          <ac:spMkLst>
            <pc:docMk/>
            <pc:sldMk cId="1510523590" sldId="269"/>
            <ac:spMk id="8" creationId="{523E8B35-A6C8-94B4-52B9-C3A83D4A04B2}"/>
          </ac:spMkLst>
        </pc:spChg>
        <pc:picChg chg="del">
          <ac:chgData name="Grace Lawson (Public Health Wales - No. 2 Capital Quarter)" userId="S::grace.lawson@wales.nhs.uk::88c6baf7-06f7-4e16-85cb-71260126bd16" providerId="AD" clId="Web-{D4681F14-FFF1-F843-6056-F1E30C660006}" dt="2024-05-28T15:10:18.457" v="2"/>
          <ac:picMkLst>
            <pc:docMk/>
            <pc:sldMk cId="1510523590" sldId="269"/>
            <ac:picMk id="2" creationId="{D21DF1C5-DF26-4189-898B-C56F980C7841}"/>
          </ac:picMkLst>
        </pc:picChg>
        <pc:picChg chg="add mod modCrop">
          <ac:chgData name="Grace Lawson (Public Health Wales - No. 2 Capital Quarter)" userId="S::grace.lawson@wales.nhs.uk::88c6baf7-06f7-4e16-85cb-71260126bd16" providerId="AD" clId="Web-{D4681F14-FFF1-F843-6056-F1E30C660006}" dt="2024-05-28T15:11:17.022" v="10" actId="14100"/>
          <ac:picMkLst>
            <pc:docMk/>
            <pc:sldMk cId="1510523590" sldId="269"/>
            <ac:picMk id="3" creationId="{699B6D34-4C6A-5537-2EBA-B0FA60EEADE8}"/>
          </ac:picMkLst>
        </pc:picChg>
      </pc:sldChg>
      <pc:sldChg chg="delSp">
        <pc:chgData name="Grace Lawson (Public Health Wales - No. 2 Capital Quarter)" userId="S::grace.lawson@wales.nhs.uk::88c6baf7-06f7-4e16-85cb-71260126bd16" providerId="AD" clId="Web-{D4681F14-FFF1-F843-6056-F1E30C660006}" dt="2024-05-28T15:14:35.138" v="11"/>
        <pc:sldMkLst>
          <pc:docMk/>
          <pc:sldMk cId="3226915394" sldId="270"/>
        </pc:sldMkLst>
        <pc:spChg chg="del">
          <ac:chgData name="Grace Lawson (Public Health Wales - No. 2 Capital Quarter)" userId="S::grace.lawson@wales.nhs.uk::88c6baf7-06f7-4e16-85cb-71260126bd16" providerId="AD" clId="Web-{D4681F14-FFF1-F843-6056-F1E30C660006}" dt="2024-05-28T15:14:35.138" v="11"/>
          <ac:spMkLst>
            <pc:docMk/>
            <pc:sldMk cId="3226915394" sldId="270"/>
            <ac:spMk id="2" creationId="{FE69444C-92B5-5D6F-B978-423D6165DDCC}"/>
          </ac:spMkLst>
        </pc:spChg>
      </pc:sldChg>
      <pc:sldChg chg="delSp">
        <pc:chgData name="Grace Lawson (Public Health Wales - No. 2 Capital Quarter)" userId="S::grace.lawson@wales.nhs.uk::88c6baf7-06f7-4e16-85cb-71260126bd16" providerId="AD" clId="Web-{D4681F14-FFF1-F843-6056-F1E30C660006}" dt="2024-05-28T15:14:43.467" v="12"/>
        <pc:sldMkLst>
          <pc:docMk/>
          <pc:sldMk cId="2477854386" sldId="271"/>
        </pc:sldMkLst>
        <pc:spChg chg="del">
          <ac:chgData name="Grace Lawson (Public Health Wales - No. 2 Capital Quarter)" userId="S::grace.lawson@wales.nhs.uk::88c6baf7-06f7-4e16-85cb-71260126bd16" providerId="AD" clId="Web-{D4681F14-FFF1-F843-6056-F1E30C660006}" dt="2024-05-28T15:14:43.467" v="12"/>
          <ac:spMkLst>
            <pc:docMk/>
            <pc:sldMk cId="2477854386" sldId="271"/>
            <ac:spMk id="2" creationId="{65369EE5-3D0B-9DB8-E134-016DE8CF1623}"/>
          </ac:spMkLst>
        </pc:spChg>
      </pc:sldChg>
      <pc:sldChg chg="delSp">
        <pc:chgData name="Grace Lawson (Public Health Wales - No. 2 Capital Quarter)" userId="S::grace.lawson@wales.nhs.uk::88c6baf7-06f7-4e16-85cb-71260126bd16" providerId="AD" clId="Web-{D4681F14-FFF1-F843-6056-F1E30C660006}" dt="2024-05-28T15:15:01.545" v="13"/>
        <pc:sldMkLst>
          <pc:docMk/>
          <pc:sldMk cId="3137160753" sldId="272"/>
        </pc:sldMkLst>
        <pc:spChg chg="del">
          <ac:chgData name="Grace Lawson (Public Health Wales - No. 2 Capital Quarter)" userId="S::grace.lawson@wales.nhs.uk::88c6baf7-06f7-4e16-85cb-71260126bd16" providerId="AD" clId="Web-{D4681F14-FFF1-F843-6056-F1E30C660006}" dt="2024-05-28T15:15:01.545" v="13"/>
          <ac:spMkLst>
            <pc:docMk/>
            <pc:sldMk cId="3137160753" sldId="272"/>
            <ac:spMk id="12" creationId="{BE1CA119-AAAA-4CA3-BCDE-0F831C9E4CE2}"/>
          </ac:spMkLst>
        </pc:spChg>
      </pc:sldChg>
      <pc:sldChg chg="delSp">
        <pc:chgData name="Grace Lawson (Public Health Wales - No. 2 Capital Quarter)" userId="S::grace.lawson@wales.nhs.uk::88c6baf7-06f7-4e16-85cb-71260126bd16" providerId="AD" clId="Web-{D4681F14-FFF1-F843-6056-F1E30C660006}" dt="2024-05-28T15:15:05.858" v="14"/>
        <pc:sldMkLst>
          <pc:docMk/>
          <pc:sldMk cId="2950352841" sldId="273"/>
        </pc:sldMkLst>
        <pc:spChg chg="del">
          <ac:chgData name="Grace Lawson (Public Health Wales - No. 2 Capital Quarter)" userId="S::grace.lawson@wales.nhs.uk::88c6baf7-06f7-4e16-85cb-71260126bd16" providerId="AD" clId="Web-{D4681F14-FFF1-F843-6056-F1E30C660006}" dt="2024-05-28T15:15:05.858" v="14"/>
          <ac:spMkLst>
            <pc:docMk/>
            <pc:sldMk cId="2950352841" sldId="273"/>
            <ac:spMk id="13" creationId="{34B15B4F-8B7D-EC7F-77B6-9B82263FF12A}"/>
          </ac:spMkLst>
        </pc:spChg>
      </pc:sldChg>
      <pc:sldChg chg="addSp delSp modSp">
        <pc:chgData name="Grace Lawson (Public Health Wales - No. 2 Capital Quarter)" userId="S::grace.lawson@wales.nhs.uk::88c6baf7-06f7-4e16-85cb-71260126bd16" providerId="AD" clId="Web-{D4681F14-FFF1-F843-6056-F1E30C660006}" dt="2024-05-28T15:20:59.152" v="28"/>
        <pc:sldMkLst>
          <pc:docMk/>
          <pc:sldMk cId="1297086614" sldId="274"/>
        </pc:sldMkLst>
        <pc:spChg chg="del">
          <ac:chgData name="Grace Lawson (Public Health Wales - No. 2 Capital Quarter)" userId="S::grace.lawson@wales.nhs.uk::88c6baf7-06f7-4e16-85cb-71260126bd16" providerId="AD" clId="Web-{D4681F14-FFF1-F843-6056-F1E30C660006}" dt="2024-05-28T15:20:59.152" v="28"/>
          <ac:spMkLst>
            <pc:docMk/>
            <pc:sldMk cId="1297086614" sldId="274"/>
            <ac:spMk id="9" creationId="{F42A6C5A-C605-8942-020D-D417E3A291EE}"/>
          </ac:spMkLst>
        </pc:spChg>
        <pc:picChg chg="add mod">
          <ac:chgData name="Grace Lawson (Public Health Wales - No. 2 Capital Quarter)" userId="S::grace.lawson@wales.nhs.uk::88c6baf7-06f7-4e16-85cb-71260126bd16" providerId="AD" clId="Web-{D4681F14-FFF1-F843-6056-F1E30C660006}" dt="2024-05-28T15:19:02.023" v="22" actId="1076"/>
          <ac:picMkLst>
            <pc:docMk/>
            <pc:sldMk cId="1297086614" sldId="274"/>
            <ac:picMk id="3" creationId="{B6E4DE67-D172-3FA1-6C46-A2FB4C9322E0}"/>
          </ac:picMkLst>
        </pc:picChg>
        <pc:picChg chg="del">
          <ac:chgData name="Grace Lawson (Public Health Wales - No. 2 Capital Quarter)" userId="S::grace.lawson@wales.nhs.uk::88c6baf7-06f7-4e16-85cb-71260126bd16" providerId="AD" clId="Web-{D4681F14-FFF1-F843-6056-F1E30C660006}" dt="2024-05-28T15:18:24.584" v="15"/>
          <ac:picMkLst>
            <pc:docMk/>
            <pc:sldMk cId="1297086614" sldId="274"/>
            <ac:picMk id="4" creationId="{BEC2EC9E-64F2-9308-EFE2-DB60DD05F2A9}"/>
          </ac:picMkLst>
        </pc:picChg>
        <pc:picChg chg="del">
          <ac:chgData name="Grace Lawson (Public Health Wales - No. 2 Capital Quarter)" userId="S::grace.lawson@wales.nhs.uk::88c6baf7-06f7-4e16-85cb-71260126bd16" providerId="AD" clId="Web-{D4681F14-FFF1-F843-6056-F1E30C660006}" dt="2024-05-28T15:19:03.835" v="23"/>
          <ac:picMkLst>
            <pc:docMk/>
            <pc:sldMk cId="1297086614" sldId="274"/>
            <ac:picMk id="5" creationId="{D024B320-74C0-EAD6-EE7C-C9D38FF75346}"/>
          </ac:picMkLst>
        </pc:picChg>
        <pc:picChg chg="add mod">
          <ac:chgData name="Grace Lawson (Public Health Wales - No. 2 Capital Quarter)" userId="S::grace.lawson@wales.nhs.uk::88c6baf7-06f7-4e16-85cb-71260126bd16" providerId="AD" clId="Web-{D4681F14-FFF1-F843-6056-F1E30C660006}" dt="2024-05-28T15:20:52.167" v="27" actId="14100"/>
          <ac:picMkLst>
            <pc:docMk/>
            <pc:sldMk cId="1297086614" sldId="274"/>
            <ac:picMk id="6" creationId="{61399C2A-9E11-51FF-CFF0-F64C6DED387B}"/>
          </ac:picMkLst>
        </pc:picChg>
      </pc:sldChg>
      <pc:sldChg chg="addSp delSp modSp">
        <pc:chgData name="Grace Lawson (Public Health Wales - No. 2 Capital Quarter)" userId="S::grace.lawson@wales.nhs.uk::88c6baf7-06f7-4e16-85cb-71260126bd16" providerId="AD" clId="Web-{D4681F14-FFF1-F843-6056-F1E30C660006}" dt="2024-05-28T15:22:52.625" v="37" actId="20577"/>
        <pc:sldMkLst>
          <pc:docMk/>
          <pc:sldMk cId="2181171115" sldId="275"/>
        </pc:sldMkLst>
        <pc:spChg chg="add mod">
          <ac:chgData name="Grace Lawson (Public Health Wales - No. 2 Capital Quarter)" userId="S::grace.lawson@wales.nhs.uk::88c6baf7-06f7-4e16-85cb-71260126bd16" providerId="AD" clId="Web-{D4681F14-FFF1-F843-6056-F1E30C660006}" dt="2024-05-28T15:22:52.625" v="37" actId="20577"/>
          <ac:spMkLst>
            <pc:docMk/>
            <pc:sldMk cId="2181171115" sldId="275"/>
            <ac:spMk id="2" creationId="{E900F905-AF9F-8D49-7C9A-952B51C9E84B}"/>
          </ac:spMkLst>
        </pc:spChg>
        <pc:spChg chg="del">
          <ac:chgData name="Grace Lawson (Public Health Wales - No. 2 Capital Quarter)" userId="S::grace.lawson@wales.nhs.uk::88c6baf7-06f7-4e16-85cb-71260126bd16" providerId="AD" clId="Web-{D4681F14-FFF1-F843-6056-F1E30C660006}" dt="2024-05-28T15:21:05.777" v="29"/>
          <ac:spMkLst>
            <pc:docMk/>
            <pc:sldMk cId="2181171115" sldId="275"/>
            <ac:spMk id="5" creationId="{B95DBA46-3C82-7D1E-B322-161BBE5B1C84}"/>
          </ac:spMkLst>
        </pc:spChg>
        <pc:picChg chg="mod">
          <ac:chgData name="Grace Lawson (Public Health Wales - No. 2 Capital Quarter)" userId="S::grace.lawson@wales.nhs.uk::88c6baf7-06f7-4e16-85cb-71260126bd16" providerId="AD" clId="Web-{D4681F14-FFF1-F843-6056-F1E30C660006}" dt="2024-05-28T15:21:08.855" v="30" actId="14100"/>
          <ac:picMkLst>
            <pc:docMk/>
            <pc:sldMk cId="2181171115" sldId="275"/>
            <ac:picMk id="7170" creationId="{099AC1BC-84DE-B7D1-B10C-60662FB311AB}"/>
          </ac:picMkLst>
        </pc:picChg>
      </pc:sldChg>
    </pc:docChg>
  </pc:docChgLst>
  <pc:docChgLst>
    <pc:chgData name="Anthony Priest (Public Health Wales - No. 2 Capital Quarter)" userId="S::anthony.priest2@wales.nhs.uk::46692481-554a-429c-bc03-d4cca9c03c2b" providerId="AD" clId="Web-{094E733C-EA0F-46AC-9B3A-2DA8CE58D066}"/>
    <pc:docChg chg="modSld">
      <pc:chgData name="Anthony Priest (Public Health Wales - No. 2 Capital Quarter)" userId="S::anthony.priest2@wales.nhs.uk::46692481-554a-429c-bc03-d4cca9c03c2b" providerId="AD" clId="Web-{094E733C-EA0F-46AC-9B3A-2DA8CE58D066}" dt="2024-05-28T13:03:56.604" v="7" actId="20577"/>
      <pc:docMkLst>
        <pc:docMk/>
      </pc:docMkLst>
      <pc:sldChg chg="modSp">
        <pc:chgData name="Anthony Priest (Public Health Wales - No. 2 Capital Quarter)" userId="S::anthony.priest2@wales.nhs.uk::46692481-554a-429c-bc03-d4cca9c03c2b" providerId="AD" clId="Web-{094E733C-EA0F-46AC-9B3A-2DA8CE58D066}" dt="2024-05-28T13:03:38.510" v="1" actId="1076"/>
        <pc:sldMkLst>
          <pc:docMk/>
          <pc:sldMk cId="1401370365" sldId="261"/>
        </pc:sldMkLst>
        <pc:spChg chg="mod">
          <ac:chgData name="Anthony Priest (Public Health Wales - No. 2 Capital Quarter)" userId="S::anthony.priest2@wales.nhs.uk::46692481-554a-429c-bc03-d4cca9c03c2b" providerId="AD" clId="Web-{094E733C-EA0F-46AC-9B3A-2DA8CE58D066}" dt="2024-05-28T13:03:38.510" v="1" actId="1076"/>
          <ac:spMkLst>
            <pc:docMk/>
            <pc:sldMk cId="1401370365" sldId="261"/>
            <ac:spMk id="3" creationId="{31D251C1-0D39-F4F6-07AB-A3C8531FBCAF}"/>
          </ac:spMkLst>
        </pc:spChg>
      </pc:sldChg>
      <pc:sldChg chg="modSp">
        <pc:chgData name="Anthony Priest (Public Health Wales - No. 2 Capital Quarter)" userId="S::anthony.priest2@wales.nhs.uk::46692481-554a-429c-bc03-d4cca9c03c2b" providerId="AD" clId="Web-{094E733C-EA0F-46AC-9B3A-2DA8CE58D066}" dt="2024-05-28T13:03:56.604" v="7" actId="20577"/>
        <pc:sldMkLst>
          <pc:docMk/>
          <pc:sldMk cId="1897149305" sldId="263"/>
        </pc:sldMkLst>
        <pc:spChg chg="mod">
          <ac:chgData name="Anthony Priest (Public Health Wales - No. 2 Capital Quarter)" userId="S::anthony.priest2@wales.nhs.uk::46692481-554a-429c-bc03-d4cca9c03c2b" providerId="AD" clId="Web-{094E733C-EA0F-46AC-9B3A-2DA8CE58D066}" dt="2024-05-28T13:03:56.604" v="7" actId="20577"/>
          <ac:spMkLst>
            <pc:docMk/>
            <pc:sldMk cId="1897149305" sldId="263"/>
            <ac:spMk id="10" creationId="{EDECF05B-AF83-D225-8921-676D16B01C77}"/>
          </ac:spMkLst>
        </pc:spChg>
      </pc:sldChg>
    </pc:docChg>
  </pc:docChgLst>
  <pc:docChgLst>
    <pc:chgData name="Grace Lawson (Public Health Wales - No. 2 Capital Quarter)" userId="S::grace.lawson@wales.nhs.uk::88c6baf7-06f7-4e16-85cb-71260126bd16" providerId="AD" clId="Web-{0396DAF2-8741-7106-1C05-F7F4473C82C8}"/>
    <pc:docChg chg="addSld delSld modSld">
      <pc:chgData name="Grace Lawson (Public Health Wales - No. 2 Capital Quarter)" userId="S::grace.lawson@wales.nhs.uk::88c6baf7-06f7-4e16-85cb-71260126bd16" providerId="AD" clId="Web-{0396DAF2-8741-7106-1C05-F7F4473C82C8}" dt="2024-05-20T10:19:34.626" v="10" actId="1076"/>
      <pc:docMkLst>
        <pc:docMk/>
      </pc:docMkLst>
      <pc:sldChg chg="delSp del">
        <pc:chgData name="Grace Lawson (Public Health Wales - No. 2 Capital Quarter)" userId="S::grace.lawson@wales.nhs.uk::88c6baf7-06f7-4e16-85cb-71260126bd16" providerId="AD" clId="Web-{0396DAF2-8741-7106-1C05-F7F4473C82C8}" dt="2024-05-20T10:19:17.641" v="7"/>
        <pc:sldMkLst>
          <pc:docMk/>
          <pc:sldMk cId="2926879243" sldId="256"/>
        </pc:sldMkLst>
        <pc:picChg chg="del">
          <ac:chgData name="Grace Lawson (Public Health Wales - No. 2 Capital Quarter)" userId="S::grace.lawson@wales.nhs.uk::88c6baf7-06f7-4e16-85cb-71260126bd16" providerId="AD" clId="Web-{0396DAF2-8741-7106-1C05-F7F4473C82C8}" dt="2024-05-20T10:18:25.264" v="0"/>
          <ac:picMkLst>
            <pc:docMk/>
            <pc:sldMk cId="2926879243" sldId="256"/>
            <ac:picMk id="7" creationId="{E6679E16-45A7-BF36-AFE0-9099E872268E}"/>
          </ac:picMkLst>
        </pc:picChg>
      </pc:sldChg>
      <pc:sldChg chg="new del">
        <pc:chgData name="Grace Lawson (Public Health Wales - No. 2 Capital Quarter)" userId="S::grace.lawson@wales.nhs.uk::88c6baf7-06f7-4e16-85cb-71260126bd16" providerId="AD" clId="Web-{0396DAF2-8741-7106-1C05-F7F4473C82C8}" dt="2024-05-20T10:18:42.421" v="3"/>
        <pc:sldMkLst>
          <pc:docMk/>
          <pc:sldMk cId="2106184" sldId="276"/>
        </pc:sldMkLst>
      </pc:sldChg>
      <pc:sldChg chg="addSp delSp modSp new">
        <pc:chgData name="Grace Lawson (Public Health Wales - No. 2 Capital Quarter)" userId="S::grace.lawson@wales.nhs.uk::88c6baf7-06f7-4e16-85cb-71260126bd16" providerId="AD" clId="Web-{0396DAF2-8741-7106-1C05-F7F4473C82C8}" dt="2024-05-20T10:19:34.626" v="10" actId="1076"/>
        <pc:sldMkLst>
          <pc:docMk/>
          <pc:sldMk cId="2915512454" sldId="277"/>
        </pc:sldMkLst>
        <pc:spChg chg="mod">
          <ac:chgData name="Grace Lawson (Public Health Wales - No. 2 Capital Quarter)" userId="S::grace.lawson@wales.nhs.uk::88c6baf7-06f7-4e16-85cb-71260126bd16" providerId="AD" clId="Web-{0396DAF2-8741-7106-1C05-F7F4473C82C8}" dt="2024-05-20T10:18:53.171" v="4" actId="20577"/>
          <ac:spMkLst>
            <pc:docMk/>
            <pc:sldMk cId="2915512454" sldId="277"/>
            <ac:spMk id="2" creationId="{1D6D94FB-171A-B978-4B5C-23C79A196385}"/>
          </ac:spMkLst>
        </pc:spChg>
        <pc:spChg chg="mod">
          <ac:chgData name="Grace Lawson (Public Health Wales - No. 2 Capital Quarter)" userId="S::grace.lawson@wales.nhs.uk::88c6baf7-06f7-4e16-85cb-71260126bd16" providerId="AD" clId="Web-{0396DAF2-8741-7106-1C05-F7F4473C82C8}" dt="2024-05-20T10:19:01.812" v="5" actId="20577"/>
          <ac:spMkLst>
            <pc:docMk/>
            <pc:sldMk cId="2915512454" sldId="277"/>
            <ac:spMk id="3" creationId="{A41FCB19-EABD-4CA6-C01E-D28295981F93}"/>
          </ac:spMkLst>
        </pc:spChg>
        <pc:spChg chg="del">
          <ac:chgData name="Grace Lawson (Public Health Wales - No. 2 Capital Quarter)" userId="S::grace.lawson@wales.nhs.uk::88c6baf7-06f7-4e16-85cb-71260126bd16" providerId="AD" clId="Web-{0396DAF2-8741-7106-1C05-F7F4473C82C8}" dt="2024-05-20T10:19:21.844" v="8"/>
          <ac:spMkLst>
            <pc:docMk/>
            <pc:sldMk cId="2915512454" sldId="277"/>
            <ac:spMk id="4" creationId="{DFE1E21F-03A0-9AF9-2D26-A9B7F0733979}"/>
          </ac:spMkLst>
        </pc:spChg>
        <pc:spChg chg="del">
          <ac:chgData name="Grace Lawson (Public Health Wales - No. 2 Capital Quarter)" userId="S::grace.lawson@wales.nhs.uk::88c6baf7-06f7-4e16-85cb-71260126bd16" providerId="AD" clId="Web-{0396DAF2-8741-7106-1C05-F7F4473C82C8}" dt="2024-05-20T10:19:12.141" v="6"/>
          <ac:spMkLst>
            <pc:docMk/>
            <pc:sldMk cId="2915512454" sldId="277"/>
            <ac:spMk id="5" creationId="{812754DA-F67F-4AA1-605B-C13C1A7FC8CD}"/>
          </ac:spMkLst>
        </pc:spChg>
        <pc:picChg chg="add mod ord">
          <ac:chgData name="Grace Lawson (Public Health Wales - No. 2 Capital Quarter)" userId="S::grace.lawson@wales.nhs.uk::88c6baf7-06f7-4e16-85cb-71260126bd16" providerId="AD" clId="Web-{0396DAF2-8741-7106-1C05-F7F4473C82C8}" dt="2024-05-20T10:19:34.626" v="10" actId="1076"/>
          <ac:picMkLst>
            <pc:docMk/>
            <pc:sldMk cId="2915512454" sldId="277"/>
            <ac:picMk id="6" creationId="{8A28CC03-5507-C600-3D15-D86C4BF7B61F}"/>
          </ac:picMkLst>
        </pc:picChg>
      </pc:sldChg>
    </pc:docChg>
  </pc:docChgLst>
  <pc:docChgLst>
    <pc:chgData name="Anthony Priest (Public Health Wales - No. 2 Capital Quarter)" userId="S::anthony.priest2@wales.nhs.uk::46692481-554a-429c-bc03-d4cca9c03c2b" providerId="AD" clId="Web-{2F2AAD59-25E9-4379-A082-D84926815D29}"/>
    <pc:docChg chg="modSld">
      <pc:chgData name="Anthony Priest (Public Health Wales - No. 2 Capital Quarter)" userId="S::anthony.priest2@wales.nhs.uk::46692481-554a-429c-bc03-d4cca9c03c2b" providerId="AD" clId="Web-{2F2AAD59-25E9-4379-A082-D84926815D29}" dt="2024-05-28T13:22:07.644" v="1" actId="1076"/>
      <pc:docMkLst>
        <pc:docMk/>
      </pc:docMkLst>
      <pc:sldChg chg="modSp">
        <pc:chgData name="Anthony Priest (Public Health Wales - No. 2 Capital Quarter)" userId="S::anthony.priest2@wales.nhs.uk::46692481-554a-429c-bc03-d4cca9c03c2b" providerId="AD" clId="Web-{2F2AAD59-25E9-4379-A082-D84926815D29}" dt="2024-05-28T13:22:07.644" v="1" actId="1076"/>
        <pc:sldMkLst>
          <pc:docMk/>
          <pc:sldMk cId="2181171115" sldId="275"/>
        </pc:sldMkLst>
        <pc:picChg chg="mod">
          <ac:chgData name="Anthony Priest (Public Health Wales - No. 2 Capital Quarter)" userId="S::anthony.priest2@wales.nhs.uk::46692481-554a-429c-bc03-d4cca9c03c2b" providerId="AD" clId="Web-{2F2AAD59-25E9-4379-A082-D84926815D29}" dt="2024-05-28T13:22:07.644" v="1" actId="1076"/>
          <ac:picMkLst>
            <pc:docMk/>
            <pc:sldMk cId="2181171115" sldId="275"/>
            <ac:picMk id="7170" creationId="{099AC1BC-84DE-B7D1-B10C-60662FB311AB}"/>
          </ac:picMkLst>
        </pc:picChg>
      </pc:sldChg>
    </pc:docChg>
  </pc:docChgLst>
  <pc:docChgLst>
    <pc:chgData name="Grace Lawson (Public Health Wales - No. 2 Capital Quarter)" userId="S::grace.lawson@wales.nhs.uk::88c6baf7-06f7-4e16-85cb-71260126bd16" providerId="AD" clId="Web-{55DF4A71-94E2-E5B2-3C83-1749328BA579}"/>
    <pc:docChg chg="modSld">
      <pc:chgData name="Grace Lawson (Public Health Wales - No. 2 Capital Quarter)" userId="S::grace.lawson@wales.nhs.uk::88c6baf7-06f7-4e16-85cb-71260126bd16" providerId="AD" clId="Web-{55DF4A71-94E2-E5B2-3C83-1749328BA579}" dt="2024-05-20T10:09:09.631" v="63" actId="1076"/>
      <pc:docMkLst>
        <pc:docMk/>
      </pc:docMkLst>
      <pc:sldChg chg="addSp delSp modSp">
        <pc:chgData name="Grace Lawson (Public Health Wales - No. 2 Capital Quarter)" userId="S::grace.lawson@wales.nhs.uk::88c6baf7-06f7-4e16-85cb-71260126bd16" providerId="AD" clId="Web-{55DF4A71-94E2-E5B2-3C83-1749328BA579}" dt="2024-05-20T10:09:09.631" v="63" actId="1076"/>
        <pc:sldMkLst>
          <pc:docMk/>
          <pc:sldMk cId="2926879243" sldId="256"/>
        </pc:sldMkLst>
        <pc:spChg chg="del">
          <ac:chgData name="Grace Lawson (Public Health Wales - No. 2 Capital Quarter)" userId="S::grace.lawson@wales.nhs.uk::88c6baf7-06f7-4e16-85cb-71260126bd16" providerId="AD" clId="Web-{55DF4A71-94E2-E5B2-3C83-1749328BA579}" dt="2024-05-20T10:03:09.822" v="55"/>
          <ac:spMkLst>
            <pc:docMk/>
            <pc:sldMk cId="2926879243" sldId="256"/>
            <ac:spMk id="6" creationId="{8B0052B1-8A32-DF36-8B4E-EEC6FE42B43D}"/>
          </ac:spMkLst>
        </pc:spChg>
        <pc:picChg chg="add del mod">
          <ac:chgData name="Grace Lawson (Public Health Wales - No. 2 Capital Quarter)" userId="S::grace.lawson@wales.nhs.uk::88c6baf7-06f7-4e16-85cb-71260126bd16" providerId="AD" clId="Web-{55DF4A71-94E2-E5B2-3C83-1749328BA579}" dt="2024-05-20T09:59:00.330" v="41"/>
          <ac:picMkLst>
            <pc:docMk/>
            <pc:sldMk cId="2926879243" sldId="256"/>
            <ac:picMk id="3" creationId="{3C74360B-052A-7C30-4657-1B19D2247F81}"/>
          </ac:picMkLst>
        </pc:picChg>
        <pc:picChg chg="add del mod">
          <ac:chgData name="Grace Lawson (Public Health Wales - No. 2 Capital Quarter)" userId="S::grace.lawson@wales.nhs.uk::88c6baf7-06f7-4e16-85cb-71260126bd16" providerId="AD" clId="Web-{55DF4A71-94E2-E5B2-3C83-1749328BA579}" dt="2024-05-20T09:59:31.268" v="43"/>
          <ac:picMkLst>
            <pc:docMk/>
            <pc:sldMk cId="2926879243" sldId="256"/>
            <ac:picMk id="4" creationId="{5E505561-6D73-8170-C0BD-852F675B0EA3}"/>
          </ac:picMkLst>
        </pc:picChg>
        <pc:picChg chg="add del mod">
          <ac:chgData name="Grace Lawson (Public Health Wales - No. 2 Capital Quarter)" userId="S::grace.lawson@wales.nhs.uk::88c6baf7-06f7-4e16-85cb-71260126bd16" providerId="AD" clId="Web-{55DF4A71-94E2-E5B2-3C83-1749328BA579}" dt="2024-05-20T10:09:03.475" v="62"/>
          <ac:picMkLst>
            <pc:docMk/>
            <pc:sldMk cId="2926879243" sldId="256"/>
            <ac:picMk id="5" creationId="{6C3095E7-0099-F42D-496B-B419B885DAE8}"/>
          </ac:picMkLst>
        </pc:picChg>
        <pc:picChg chg="add mod">
          <ac:chgData name="Grace Lawson (Public Health Wales - No. 2 Capital Quarter)" userId="S::grace.lawson@wales.nhs.uk::88c6baf7-06f7-4e16-85cb-71260126bd16" providerId="AD" clId="Web-{55DF4A71-94E2-E5B2-3C83-1749328BA579}" dt="2024-05-20T10:09:09.631" v="63" actId="1076"/>
          <ac:picMkLst>
            <pc:docMk/>
            <pc:sldMk cId="2926879243" sldId="256"/>
            <ac:picMk id="7" creationId="{E6679E16-45A7-BF36-AFE0-9099E872268E}"/>
          </ac:picMkLst>
        </pc:picChg>
        <pc:picChg chg="del">
          <ac:chgData name="Grace Lawson (Public Health Wales - No. 2 Capital Quarter)" userId="S::grace.lawson@wales.nhs.uk::88c6baf7-06f7-4e16-85cb-71260126bd16" providerId="AD" clId="Web-{55DF4A71-94E2-E5B2-3C83-1749328BA579}" dt="2024-05-20T10:02:54.462" v="49"/>
          <ac:picMkLst>
            <pc:docMk/>
            <pc:sldMk cId="2926879243" sldId="256"/>
            <ac:picMk id="8194" creationId="{5F8220A9-4FC0-381C-E76B-92E3E7626178}"/>
          </ac:picMkLst>
        </pc:picChg>
      </pc:sldChg>
      <pc:sldChg chg="delSp">
        <pc:chgData name="Grace Lawson (Public Health Wales - No. 2 Capital Quarter)" userId="S::grace.lawson@wales.nhs.uk::88c6baf7-06f7-4e16-85cb-71260126bd16" providerId="AD" clId="Web-{55DF4A71-94E2-E5B2-3C83-1749328BA579}" dt="2024-05-20T10:03:15.932" v="56"/>
        <pc:sldMkLst>
          <pc:docMk/>
          <pc:sldMk cId="1401370365" sldId="261"/>
        </pc:sldMkLst>
        <pc:spChg chg="del">
          <ac:chgData name="Grace Lawson (Public Health Wales - No. 2 Capital Quarter)" userId="S::grace.lawson@wales.nhs.uk::88c6baf7-06f7-4e16-85cb-71260126bd16" providerId="AD" clId="Web-{55DF4A71-94E2-E5B2-3C83-1749328BA579}" dt="2024-05-20T10:03:15.932" v="56"/>
          <ac:spMkLst>
            <pc:docMk/>
            <pc:sldMk cId="1401370365" sldId="261"/>
            <ac:spMk id="8" creationId="{E90FC19B-0F87-6ADF-0D8D-98B48159BDDD}"/>
          </ac:spMkLst>
        </pc:spChg>
      </pc:sldChg>
      <pc:sldChg chg="delSp">
        <pc:chgData name="Grace Lawson (Public Health Wales - No. 2 Capital Quarter)" userId="S::grace.lawson@wales.nhs.uk::88c6baf7-06f7-4e16-85cb-71260126bd16" providerId="AD" clId="Web-{55DF4A71-94E2-E5B2-3C83-1749328BA579}" dt="2024-05-20T10:03:19.291" v="57"/>
        <pc:sldMkLst>
          <pc:docMk/>
          <pc:sldMk cId="1897149305" sldId="263"/>
        </pc:sldMkLst>
        <pc:spChg chg="del">
          <ac:chgData name="Grace Lawson (Public Health Wales - No. 2 Capital Quarter)" userId="S::grace.lawson@wales.nhs.uk::88c6baf7-06f7-4e16-85cb-71260126bd16" providerId="AD" clId="Web-{55DF4A71-94E2-E5B2-3C83-1749328BA579}" dt="2024-05-20T10:03:19.291" v="57"/>
          <ac:spMkLst>
            <pc:docMk/>
            <pc:sldMk cId="1897149305" sldId="263"/>
            <ac:spMk id="11" creationId="{F770D309-FAED-7171-ED2A-BB8CD3AC1B24}"/>
          </ac:spMkLst>
        </pc:spChg>
      </pc:sldChg>
      <pc:sldChg chg="delSp">
        <pc:chgData name="Grace Lawson (Public Health Wales - No. 2 Capital Quarter)" userId="S::grace.lawson@wales.nhs.uk::88c6baf7-06f7-4e16-85cb-71260126bd16" providerId="AD" clId="Web-{55DF4A71-94E2-E5B2-3C83-1749328BA579}" dt="2024-05-20T10:03:22.244" v="58"/>
        <pc:sldMkLst>
          <pc:docMk/>
          <pc:sldMk cId="676266399" sldId="266"/>
        </pc:sldMkLst>
        <pc:spChg chg="del">
          <ac:chgData name="Grace Lawson (Public Health Wales - No. 2 Capital Quarter)" userId="S::grace.lawson@wales.nhs.uk::88c6baf7-06f7-4e16-85cb-71260126bd16" providerId="AD" clId="Web-{55DF4A71-94E2-E5B2-3C83-1749328BA579}" dt="2024-05-20T10:03:22.244" v="58"/>
          <ac:spMkLst>
            <pc:docMk/>
            <pc:sldMk cId="676266399" sldId="266"/>
            <ac:spMk id="3" creationId="{5B74DF1B-C3EA-164A-283A-D5C35BEB9457}"/>
          </ac:spMkLst>
        </pc:spChg>
      </pc:sldChg>
      <pc:sldChg chg="delSp">
        <pc:chgData name="Grace Lawson (Public Health Wales - No. 2 Capital Quarter)" userId="S::grace.lawson@wales.nhs.uk::88c6baf7-06f7-4e16-85cb-71260126bd16" providerId="AD" clId="Web-{55DF4A71-94E2-E5B2-3C83-1749328BA579}" dt="2024-05-20T10:03:25.010" v="59"/>
        <pc:sldMkLst>
          <pc:docMk/>
          <pc:sldMk cId="3040829618" sldId="267"/>
        </pc:sldMkLst>
        <pc:spChg chg="del">
          <ac:chgData name="Grace Lawson (Public Health Wales - No. 2 Capital Quarter)" userId="S::grace.lawson@wales.nhs.uk::88c6baf7-06f7-4e16-85cb-71260126bd16" providerId="AD" clId="Web-{55DF4A71-94E2-E5B2-3C83-1749328BA579}" dt="2024-05-20T10:03:25.010" v="59"/>
          <ac:spMkLst>
            <pc:docMk/>
            <pc:sldMk cId="3040829618" sldId="267"/>
            <ac:spMk id="11" creationId="{7A67CE83-2379-1BA0-FCA5-AC2882ADD0CD}"/>
          </ac:spMkLst>
        </pc:spChg>
      </pc:sldChg>
      <pc:sldChg chg="delSp modSp">
        <pc:chgData name="Grace Lawson (Public Health Wales - No. 2 Capital Quarter)" userId="S::grace.lawson@wales.nhs.uk::88c6baf7-06f7-4e16-85cb-71260126bd16" providerId="AD" clId="Web-{55DF4A71-94E2-E5B2-3C83-1749328BA579}" dt="2024-05-20T10:03:28.416" v="60"/>
        <pc:sldMkLst>
          <pc:docMk/>
          <pc:sldMk cId="1511129221" sldId="268"/>
        </pc:sldMkLst>
        <pc:spChg chg="mod">
          <ac:chgData name="Grace Lawson (Public Health Wales - No. 2 Capital Quarter)" userId="S::grace.lawson@wales.nhs.uk::88c6baf7-06f7-4e16-85cb-71260126bd16" providerId="AD" clId="Web-{55DF4A71-94E2-E5B2-3C83-1749328BA579}" dt="2024-05-20T09:28:24.454" v="11" actId="20577"/>
          <ac:spMkLst>
            <pc:docMk/>
            <pc:sldMk cId="1511129221" sldId="268"/>
            <ac:spMk id="16" creationId="{4CB0C6A9-85E0-29D3-4C11-A6A3B8B7D735}"/>
          </ac:spMkLst>
        </pc:spChg>
        <pc:spChg chg="del">
          <ac:chgData name="Grace Lawson (Public Health Wales - No. 2 Capital Quarter)" userId="S::grace.lawson@wales.nhs.uk::88c6baf7-06f7-4e16-85cb-71260126bd16" providerId="AD" clId="Web-{55DF4A71-94E2-E5B2-3C83-1749328BA579}" dt="2024-05-20T10:03:28.416" v="60"/>
          <ac:spMkLst>
            <pc:docMk/>
            <pc:sldMk cId="1511129221" sldId="268"/>
            <ac:spMk id="17" creationId="{FD2FC3CB-EC36-1100-03D5-91BB98358B73}"/>
          </ac:spMkLst>
        </pc:spChg>
      </pc:sldChg>
      <pc:sldChg chg="modSp">
        <pc:chgData name="Grace Lawson (Public Health Wales - No. 2 Capital Quarter)" userId="S::grace.lawson@wales.nhs.uk::88c6baf7-06f7-4e16-85cb-71260126bd16" providerId="AD" clId="Web-{55DF4A71-94E2-E5B2-3C83-1749328BA579}" dt="2024-05-20T09:28:40.361" v="12" actId="20577"/>
        <pc:sldMkLst>
          <pc:docMk/>
          <pc:sldMk cId="1510523590" sldId="269"/>
        </pc:sldMkLst>
        <pc:spChg chg="mod">
          <ac:chgData name="Grace Lawson (Public Health Wales - No. 2 Capital Quarter)" userId="S::grace.lawson@wales.nhs.uk::88c6baf7-06f7-4e16-85cb-71260126bd16" providerId="AD" clId="Web-{55DF4A71-94E2-E5B2-3C83-1749328BA579}" dt="2024-05-20T09:28:40.361" v="12" actId="20577"/>
          <ac:spMkLst>
            <pc:docMk/>
            <pc:sldMk cId="1510523590" sldId="269"/>
            <ac:spMk id="6" creationId="{2DA7C015-F592-BE7F-F3AB-68E11AA61A37}"/>
          </ac:spMkLst>
        </pc:spChg>
      </pc:sldChg>
      <pc:sldChg chg="addSp delSp modSp">
        <pc:chgData name="Grace Lawson (Public Health Wales - No. 2 Capital Quarter)" userId="S::grace.lawson@wales.nhs.uk::88c6baf7-06f7-4e16-85cb-71260126bd16" providerId="AD" clId="Web-{55DF4A71-94E2-E5B2-3C83-1749328BA579}" dt="2024-05-20T09:40:51.761" v="25" actId="1076"/>
        <pc:sldMkLst>
          <pc:docMk/>
          <pc:sldMk cId="3226915394" sldId="270"/>
        </pc:sldMkLst>
        <pc:spChg chg="mod">
          <ac:chgData name="Grace Lawson (Public Health Wales - No. 2 Capital Quarter)" userId="S::grace.lawson@wales.nhs.uk::88c6baf7-06f7-4e16-85cb-71260126bd16" providerId="AD" clId="Web-{55DF4A71-94E2-E5B2-3C83-1749328BA579}" dt="2024-05-20T09:28:45.283" v="13" actId="20577"/>
          <ac:spMkLst>
            <pc:docMk/>
            <pc:sldMk cId="3226915394" sldId="270"/>
            <ac:spMk id="6" creationId="{2DA7C015-F592-BE7F-F3AB-68E11AA61A37}"/>
          </ac:spMkLst>
        </pc:spChg>
        <pc:picChg chg="del">
          <ac:chgData name="Grace Lawson (Public Health Wales - No. 2 Capital Quarter)" userId="S::grace.lawson@wales.nhs.uk::88c6baf7-06f7-4e16-85cb-71260126bd16" providerId="AD" clId="Web-{55DF4A71-94E2-E5B2-3C83-1749328BA579}" dt="2024-05-20T09:40:10.525" v="17"/>
          <ac:picMkLst>
            <pc:docMk/>
            <pc:sldMk cId="3226915394" sldId="270"/>
            <ac:picMk id="3" creationId="{58A84151-C5AF-5B48-3EC1-8C28F5279AAB}"/>
          </ac:picMkLst>
        </pc:picChg>
        <pc:picChg chg="add mod modCrop">
          <ac:chgData name="Grace Lawson (Public Health Wales - No. 2 Capital Quarter)" userId="S::grace.lawson@wales.nhs.uk::88c6baf7-06f7-4e16-85cb-71260126bd16" providerId="AD" clId="Web-{55DF4A71-94E2-E5B2-3C83-1749328BA579}" dt="2024-05-20T09:40:51.761" v="25" actId="1076"/>
          <ac:picMkLst>
            <pc:docMk/>
            <pc:sldMk cId="3226915394" sldId="270"/>
            <ac:picMk id="4" creationId="{99E0B4C9-06F4-1A64-52EC-AC7D203F5EFB}"/>
          </ac:picMkLst>
        </pc:picChg>
      </pc:sldChg>
      <pc:sldChg chg="addSp delSp modSp">
        <pc:chgData name="Grace Lawson (Public Health Wales - No. 2 Capital Quarter)" userId="S::grace.lawson@wales.nhs.uk::88c6baf7-06f7-4e16-85cb-71260126bd16" providerId="AD" clId="Web-{55DF4A71-94E2-E5B2-3C83-1749328BA579}" dt="2024-05-20T09:55:35.822" v="39"/>
        <pc:sldMkLst>
          <pc:docMk/>
          <pc:sldMk cId="2477854386" sldId="271"/>
        </pc:sldMkLst>
        <pc:spChg chg="mod">
          <ac:chgData name="Grace Lawson (Public Health Wales - No. 2 Capital Quarter)" userId="S::grace.lawson@wales.nhs.uk::88c6baf7-06f7-4e16-85cb-71260126bd16" providerId="AD" clId="Web-{55DF4A71-94E2-E5B2-3C83-1749328BA579}" dt="2024-05-20T09:28:52.783" v="14" actId="20577"/>
          <ac:spMkLst>
            <pc:docMk/>
            <pc:sldMk cId="2477854386" sldId="271"/>
            <ac:spMk id="6" creationId="{2DA7C015-F592-BE7F-F3AB-68E11AA61A37}"/>
          </ac:spMkLst>
        </pc:spChg>
        <pc:picChg chg="del">
          <ac:chgData name="Grace Lawson (Public Health Wales - No. 2 Capital Quarter)" userId="S::grace.lawson@wales.nhs.uk::88c6baf7-06f7-4e16-85cb-71260126bd16" providerId="AD" clId="Web-{55DF4A71-94E2-E5B2-3C83-1749328BA579}" dt="2024-05-20T09:54:41.414" v="26"/>
          <ac:picMkLst>
            <pc:docMk/>
            <pc:sldMk cId="2477854386" sldId="271"/>
            <ac:picMk id="3" creationId="{AC2FD972-BC98-A9FD-CEA0-A6924BD54B4F}"/>
          </ac:picMkLst>
        </pc:picChg>
        <pc:picChg chg="add mod modCrop">
          <ac:chgData name="Grace Lawson (Public Health Wales - No. 2 Capital Quarter)" userId="S::grace.lawson@wales.nhs.uk::88c6baf7-06f7-4e16-85cb-71260126bd16" providerId="AD" clId="Web-{55DF4A71-94E2-E5B2-3C83-1749328BA579}" dt="2024-05-20T09:55:35.822" v="39"/>
          <ac:picMkLst>
            <pc:docMk/>
            <pc:sldMk cId="2477854386" sldId="271"/>
            <ac:picMk id="4" creationId="{C0A84E76-E608-E17B-E91C-EAB5A88A6D02}"/>
          </ac:picMkLst>
        </pc:picChg>
      </pc:sldChg>
      <pc:sldChg chg="addSp delSp modSp">
        <pc:chgData name="Grace Lawson (Public Health Wales - No. 2 Capital Quarter)" userId="S::grace.lawson@wales.nhs.uk::88c6baf7-06f7-4e16-85cb-71260126bd16" providerId="AD" clId="Web-{55DF4A71-94E2-E5B2-3C83-1749328BA579}" dt="2024-05-20T09:29:27.222" v="16"/>
        <pc:sldMkLst>
          <pc:docMk/>
          <pc:sldMk cId="2950352841" sldId="273"/>
        </pc:sldMkLst>
        <pc:spChg chg="mod">
          <ac:chgData name="Grace Lawson (Public Health Wales - No. 2 Capital Quarter)" userId="S::grace.lawson@wales.nhs.uk::88c6baf7-06f7-4e16-85cb-71260126bd16" providerId="AD" clId="Web-{55DF4A71-94E2-E5B2-3C83-1749328BA579}" dt="2024-05-20T09:27:00.920" v="8" actId="20577"/>
          <ac:spMkLst>
            <pc:docMk/>
            <pc:sldMk cId="2950352841" sldId="273"/>
            <ac:spMk id="2" creationId="{47D79E7B-0EBF-1226-4EA7-643C86920EB0}"/>
          </ac:spMkLst>
        </pc:spChg>
        <pc:picChg chg="del">
          <ac:chgData name="Grace Lawson (Public Health Wales - No. 2 Capital Quarter)" userId="S::grace.lawson@wales.nhs.uk::88c6baf7-06f7-4e16-85cb-71260126bd16" providerId="AD" clId="Web-{55DF4A71-94E2-E5B2-3C83-1749328BA579}" dt="2024-05-20T09:24:58.478" v="0"/>
          <ac:picMkLst>
            <pc:docMk/>
            <pc:sldMk cId="2950352841" sldId="273"/>
            <ac:picMk id="3" creationId="{287B8165-17DF-165A-568D-B74977177F46}"/>
          </ac:picMkLst>
        </pc:picChg>
        <pc:picChg chg="add del mod">
          <ac:chgData name="Grace Lawson (Public Health Wales - No. 2 Capital Quarter)" userId="S::grace.lawson@wales.nhs.uk::88c6baf7-06f7-4e16-85cb-71260126bd16" providerId="AD" clId="Web-{55DF4A71-94E2-E5B2-3C83-1749328BA579}" dt="2024-05-20T09:25:20.667" v="2"/>
          <ac:picMkLst>
            <pc:docMk/>
            <pc:sldMk cId="2950352841" sldId="273"/>
            <ac:picMk id="4" creationId="{8378C019-F8A9-5458-1577-6F54ECC811F9}"/>
          </ac:picMkLst>
        </pc:picChg>
        <pc:picChg chg="add mod modCrop">
          <ac:chgData name="Grace Lawson (Public Health Wales - No. 2 Capital Quarter)" userId="S::grace.lawson@wales.nhs.uk::88c6baf7-06f7-4e16-85cb-71260126bd16" providerId="AD" clId="Web-{55DF4A71-94E2-E5B2-3C83-1749328BA579}" dt="2024-05-20T09:29:27.222" v="16"/>
          <ac:picMkLst>
            <pc:docMk/>
            <pc:sldMk cId="2950352841" sldId="273"/>
            <ac:picMk id="5" creationId="{C7CDA125-73D8-4795-EF7B-809D66ADAA8A}"/>
          </ac:picMkLst>
        </pc:picChg>
      </pc:sldChg>
      <pc:sldChg chg="modSp">
        <pc:chgData name="Grace Lawson (Public Health Wales - No. 2 Capital Quarter)" userId="S::grace.lawson@wales.nhs.uk::88c6baf7-06f7-4e16-85cb-71260126bd16" providerId="AD" clId="Web-{55DF4A71-94E2-E5B2-3C83-1749328BA579}" dt="2024-05-20T09:27:42.265" v="10" actId="20577"/>
        <pc:sldMkLst>
          <pc:docMk/>
          <pc:sldMk cId="2181171115" sldId="275"/>
        </pc:sldMkLst>
        <pc:spChg chg="mod">
          <ac:chgData name="Grace Lawson (Public Health Wales - No. 2 Capital Quarter)" userId="S::grace.lawson@wales.nhs.uk::88c6baf7-06f7-4e16-85cb-71260126bd16" providerId="AD" clId="Web-{55DF4A71-94E2-E5B2-3C83-1749328BA579}" dt="2024-05-20T09:27:42.265" v="10" actId="20577"/>
          <ac:spMkLst>
            <pc:docMk/>
            <pc:sldMk cId="2181171115" sldId="275"/>
            <ac:spMk id="4" creationId="{4C06E308-95E9-7BF5-9B76-D1D9EA58420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3C5D82-122C-8E42-B3D6-67347C6BA68D}"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F1F24-30D7-5740-9F64-AE7FBFFC8324}" type="slidenum">
              <a:rPr lang="en-US" smtClean="0"/>
              <a:t>‹#›</a:t>
            </a:fld>
            <a:endParaRPr lang="en-US"/>
          </a:p>
        </p:txBody>
      </p:sp>
    </p:spTree>
    <p:extLst>
      <p:ext uri="{BB962C8B-B14F-4D97-AF65-F5344CB8AC3E}">
        <p14:creationId xmlns:p14="http://schemas.microsoft.com/office/powerpoint/2010/main" val="277345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E0ED43-A537-75F8-3B40-FACDD890427C}"/>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48CC64B-142E-58F7-6B3F-B0517A3CF106}"/>
              </a:ext>
            </a:extLst>
          </p:cNvPr>
          <p:cNvPicPr>
            <a:picLocks noChangeAspect="1"/>
          </p:cNvPicPr>
          <p:nvPr userDrawn="1"/>
        </p:nvPicPr>
        <p:blipFill>
          <a:blip r:embed="rId2"/>
          <a:stretch>
            <a:fillRect/>
          </a:stretch>
        </p:blipFill>
        <p:spPr>
          <a:xfrm>
            <a:off x="3771899" y="0"/>
            <a:ext cx="8420101"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3" name="Text Placeholder 13">
            <a:extLst>
              <a:ext uri="{FF2B5EF4-FFF2-40B4-BE49-F238E27FC236}">
                <a16:creationId xmlns:a16="http://schemas.microsoft.com/office/drawing/2014/main" id="{9EEEC7A5-BEBE-218F-2CA7-7C15F21B0373}"/>
              </a:ext>
            </a:extLst>
          </p:cNvPr>
          <p:cNvSpPr>
            <a:spLocks noGrp="1"/>
          </p:cNvSpPr>
          <p:nvPr>
            <p:ph type="body" sz="quarter" idx="10" hasCustomPrompt="1"/>
          </p:nvPr>
        </p:nvSpPr>
        <p:spPr>
          <a:xfrm>
            <a:off x="285750" y="2710836"/>
            <a:ext cx="5432425" cy="726622"/>
          </a:xfrm>
          <a:prstGeom prst="rect">
            <a:avLst/>
          </a:prstGeom>
        </p:spPr>
        <p:txBody>
          <a:bodyPr anchor="b">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Presentation Title</a:t>
            </a:r>
            <a:endParaRPr lang="en-US"/>
          </a:p>
        </p:txBody>
      </p:sp>
      <p:sp>
        <p:nvSpPr>
          <p:cNvPr id="4" name="Text Placeholder 13">
            <a:extLst>
              <a:ext uri="{FF2B5EF4-FFF2-40B4-BE49-F238E27FC236}">
                <a16:creationId xmlns:a16="http://schemas.microsoft.com/office/drawing/2014/main" id="{DD23FB2A-DF5E-3AF2-38DF-C7DF8655157D}"/>
              </a:ext>
            </a:extLst>
          </p:cNvPr>
          <p:cNvSpPr>
            <a:spLocks noGrp="1"/>
          </p:cNvSpPr>
          <p:nvPr>
            <p:ph type="body" sz="quarter" idx="11" hasCustomPrompt="1"/>
          </p:nvPr>
        </p:nvSpPr>
        <p:spPr>
          <a:xfrm>
            <a:off x="285750" y="3387964"/>
            <a:ext cx="5432425" cy="453119"/>
          </a:xfrm>
          <a:prstGeom prst="rect">
            <a:avLst/>
          </a:prstGeom>
        </p:spPr>
        <p:txBody>
          <a:bodyPr anchor="t">
            <a:noAutofit/>
          </a:bodyPr>
          <a:lstStyle>
            <a:lvl1pPr marL="0" indent="0">
              <a:buNone/>
              <a:defRPr sz="22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Subtitle</a:t>
            </a:r>
            <a:endParaRPr lang="en-US"/>
          </a:p>
        </p:txBody>
      </p:sp>
      <p:sp>
        <p:nvSpPr>
          <p:cNvPr id="5" name="Text Placeholder 13">
            <a:extLst>
              <a:ext uri="{FF2B5EF4-FFF2-40B4-BE49-F238E27FC236}">
                <a16:creationId xmlns:a16="http://schemas.microsoft.com/office/drawing/2014/main" id="{DCCB7028-9028-5AAA-F266-1BA4C1BB37BC}"/>
              </a:ext>
            </a:extLst>
          </p:cNvPr>
          <p:cNvSpPr>
            <a:spLocks noGrp="1"/>
          </p:cNvSpPr>
          <p:nvPr>
            <p:ph type="body" sz="quarter" idx="12" hasCustomPrompt="1"/>
          </p:nvPr>
        </p:nvSpPr>
        <p:spPr>
          <a:xfrm>
            <a:off x="285750" y="4204682"/>
            <a:ext cx="5432425" cy="453119"/>
          </a:xfrm>
          <a:prstGeom prst="rect">
            <a:avLst/>
          </a:prstGeom>
        </p:spPr>
        <p:txBody>
          <a:bodyPr anchor="t">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Date</a:t>
            </a:r>
            <a:endParaRPr lang="en-US"/>
          </a:p>
        </p:txBody>
      </p:sp>
      <p:sp>
        <p:nvSpPr>
          <p:cNvPr id="6" name="Picture Placeholder 4">
            <a:extLst>
              <a:ext uri="{FF2B5EF4-FFF2-40B4-BE49-F238E27FC236}">
                <a16:creationId xmlns:a16="http://schemas.microsoft.com/office/drawing/2014/main" id="{A2F69A33-999F-7261-9535-B2A9E2043EB4}"/>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spTree>
    <p:extLst>
      <p:ext uri="{BB962C8B-B14F-4D97-AF65-F5344CB8AC3E}">
        <p14:creationId xmlns:p14="http://schemas.microsoft.com/office/powerpoint/2010/main" val="312199524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8139028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and Text only -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2"/>
          <a:stretch>
            <a:fill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3" name="Picture 2">
            <a:extLst>
              <a:ext uri="{FF2B5EF4-FFF2-40B4-BE49-F238E27FC236}">
                <a16:creationId xmlns:a16="http://schemas.microsoft.com/office/drawing/2014/main" id="{BF98EFCF-C246-005C-498D-271681A00FB4}"/>
              </a:ext>
            </a:extLst>
          </p:cNvPr>
          <p:cNvPicPr>
            <a:picLocks noChangeAspect="1"/>
          </p:cNvPicPr>
          <p:nvPr userDrawn="1"/>
        </p:nvPicPr>
        <p:blipFill>
          <a:blip r:embed="rId3"/>
          <a:stretch>
            <a:fillRect/>
          </a:stretch>
        </p:blipFill>
        <p:spPr>
          <a:xfrm>
            <a:off x="8359749" y="2620284"/>
            <a:ext cx="3527372" cy="3968293"/>
          </a:xfrm>
          <a:prstGeom prst="rect">
            <a:avLst/>
          </a:prstGeom>
        </p:spPr>
      </p:pic>
      <p:pic>
        <p:nvPicPr>
          <p:cNvPr id="4" name="Picture 3" descr="A blue rectangle on a black background&#10;&#10;Description automatically generated">
            <a:extLst>
              <a:ext uri="{FF2B5EF4-FFF2-40B4-BE49-F238E27FC236}">
                <a16:creationId xmlns:a16="http://schemas.microsoft.com/office/drawing/2014/main" id="{4A6CD33D-CE15-C6EA-E9D7-A276F9645855}"/>
              </a:ext>
            </a:extLst>
          </p:cNvPr>
          <p:cNvPicPr>
            <a:picLocks noChangeAspect="1"/>
          </p:cNvPicPr>
          <p:nvPr userDrawn="1"/>
        </p:nvPicPr>
        <p:blipFill>
          <a:blip r:embed="rId4"/>
          <a:srcRect l="25437" t="2543" r="5912" b="3059"/>
          <a:stretch>
            <a:fillRect/>
          </a:stretch>
        </p:blipFill>
        <p:spPr>
          <a:xfrm rot="5400000">
            <a:off x="6649025" y="-657741"/>
            <a:ext cx="2405273" cy="3720755"/>
          </a:xfrm>
          <a:prstGeom prst="rect">
            <a:avLst/>
          </a:prstGeom>
        </p:spPr>
      </p:pic>
      <p:sp>
        <p:nvSpPr>
          <p:cNvPr id="2" name="Text Placeholder 16">
            <a:extLst>
              <a:ext uri="{FF2B5EF4-FFF2-40B4-BE49-F238E27FC236}">
                <a16:creationId xmlns:a16="http://schemas.microsoft.com/office/drawing/2014/main" id="{0E5CFCF9-4FEA-684C-9249-6CB4258FF9E4}"/>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1D7A6BE0-A3A3-00EF-966D-ED9E9646A869}"/>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6" name="Text Placeholder 19">
            <a:extLst>
              <a:ext uri="{FF2B5EF4-FFF2-40B4-BE49-F238E27FC236}">
                <a16:creationId xmlns:a16="http://schemas.microsoft.com/office/drawing/2014/main" id="{3DC193FF-EE37-7665-A88F-6D82E3E41B60}"/>
              </a:ext>
            </a:extLst>
          </p:cNvPr>
          <p:cNvSpPr>
            <a:spLocks noGrp="1"/>
          </p:cNvSpPr>
          <p:nvPr>
            <p:ph type="body" sz="quarter" idx="13"/>
          </p:nvPr>
        </p:nvSpPr>
        <p:spPr>
          <a:xfrm>
            <a:off x="304879" y="2926024"/>
            <a:ext cx="6710362"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49138746"/>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 text - Green">
    <p:spTree>
      <p:nvGrpSpPr>
        <p:cNvPr id="1" name=""/>
        <p:cNvGrpSpPr/>
        <p:nvPr/>
      </p:nvGrpSpPr>
      <p:grpSpPr>
        <a:xfrm>
          <a:off x="0" y="0"/>
          <a:ext cx="0" cy="0"/>
          <a:chOff x="0" y="0"/>
          <a:chExt cx="0" cy="0"/>
        </a:xfrm>
      </p:grpSpPr>
      <p:pic>
        <p:nvPicPr>
          <p:cNvPr id="13" name="Picture 12" descr="A green curved object on a black background&#10;&#10;Description automatically generated">
            <a:extLst>
              <a:ext uri="{FF2B5EF4-FFF2-40B4-BE49-F238E27FC236}">
                <a16:creationId xmlns:a16="http://schemas.microsoft.com/office/drawing/2014/main" id="{5BE47017-229C-E9B0-9136-346518C971BC}"/>
              </a:ext>
            </a:extLst>
          </p:cNvPr>
          <p:cNvPicPr>
            <a:picLocks noChangeAspect="1"/>
          </p:cNvPicPr>
          <p:nvPr userDrawn="1"/>
        </p:nvPicPr>
        <p:blipFill>
          <a:blip r:embed="rId2"/>
          <a:srcRect l="13170" b="50222"/>
          <a:stretch>
            <a:fillRect/>
          </a:stretch>
        </p:blipFill>
        <p:spPr>
          <a:xfrm>
            <a:off x="8678735" y="4849885"/>
            <a:ext cx="3113591" cy="2008116"/>
          </a:xfrm>
          <a:prstGeom prst="rect">
            <a:avLst/>
          </a:prstGeom>
        </p:spPr>
      </p:pic>
      <p:pic>
        <p:nvPicPr>
          <p:cNvPr id="7" name="Picture 6">
            <a:extLst>
              <a:ext uri="{FF2B5EF4-FFF2-40B4-BE49-F238E27FC236}">
                <a16:creationId xmlns:a16="http://schemas.microsoft.com/office/drawing/2014/main" id="{33E64A41-9A05-2CAE-A840-51E35F1B3A84}"/>
              </a:ext>
            </a:extLst>
          </p:cNvPr>
          <p:cNvPicPr>
            <a:picLocks noChangeAspect="1"/>
          </p:cNvPicPr>
          <p:nvPr userDrawn="1"/>
        </p:nvPicPr>
        <p:blipFill>
          <a:blip r:embed="rId3"/>
          <a:stretch>
            <a:fillRect/>
          </a:stretch>
        </p:blipFill>
        <p:spPr>
          <a:xfrm>
            <a:off x="285750" y="275384"/>
            <a:ext cx="1654753" cy="508387"/>
          </a:xfrm>
          <a:prstGeom prst="rect">
            <a:avLst/>
          </a:prstGeom>
        </p:spPr>
      </p:pic>
      <p:sp>
        <p:nvSpPr>
          <p:cNvPr id="10" name="TextBox 9">
            <a:extLst>
              <a:ext uri="{FF2B5EF4-FFF2-40B4-BE49-F238E27FC236}">
                <a16:creationId xmlns:a16="http://schemas.microsoft.com/office/drawing/2014/main" id="{5F478532-AA67-095D-17D0-9369A6CF187C}"/>
              </a:ext>
            </a:extLst>
          </p:cNvPr>
          <p:cNvSpPr txBox="1"/>
          <p:nvPr userDrawn="1"/>
        </p:nvSpPr>
        <p:spPr>
          <a:xfrm>
            <a:off x="285750" y="6342357"/>
            <a:ext cx="1654753"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12" name="Text Placeholder 11">
            <a:extLst>
              <a:ext uri="{FF2B5EF4-FFF2-40B4-BE49-F238E27FC236}">
                <a16:creationId xmlns:a16="http://schemas.microsoft.com/office/drawing/2014/main" id="{832A63B7-B6C6-2D5C-D2FC-18184746ACB1}"/>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8" name="Picture 7" descr="A blue rectangle on a black background&#10;&#10;Description automatically generated">
            <a:extLst>
              <a:ext uri="{FF2B5EF4-FFF2-40B4-BE49-F238E27FC236}">
                <a16:creationId xmlns:a16="http://schemas.microsoft.com/office/drawing/2014/main" id="{0FAC1D26-CC7D-E97A-3F21-2D75E28C9454}"/>
              </a:ext>
            </a:extLst>
          </p:cNvPr>
          <p:cNvPicPr>
            <a:picLocks noChangeAspect="1"/>
          </p:cNvPicPr>
          <p:nvPr userDrawn="1"/>
        </p:nvPicPr>
        <p:blipFill>
          <a:blip r:embed="rId4"/>
          <a:srcRect l="11058" t="2107" r="2991" b="47971"/>
          <a:stretch>
            <a:fillRect/>
          </a:stretch>
        </p:blipFill>
        <p:spPr>
          <a:xfrm rot="10800000" flipH="1">
            <a:off x="4995863" y="0"/>
            <a:ext cx="3011357" cy="1967696"/>
          </a:xfrm>
          <a:prstGeom prst="rect">
            <a:avLst/>
          </a:prstGeom>
        </p:spPr>
      </p:pic>
      <p:sp>
        <p:nvSpPr>
          <p:cNvPr id="3" name="Text Placeholder 19">
            <a:extLst>
              <a:ext uri="{FF2B5EF4-FFF2-40B4-BE49-F238E27FC236}">
                <a16:creationId xmlns:a16="http://schemas.microsoft.com/office/drawing/2014/main" id="{F32C9CDA-6E98-BDBB-22CC-3331CBEB200D}"/>
              </a:ext>
            </a:extLst>
          </p:cNvPr>
          <p:cNvSpPr>
            <a:spLocks noGrp="1"/>
          </p:cNvSpPr>
          <p:nvPr>
            <p:ph type="body" sz="quarter" idx="14"/>
          </p:nvPr>
        </p:nvSpPr>
        <p:spPr>
          <a:xfrm>
            <a:off x="5816081" y="2925582"/>
            <a:ext cx="5020807"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16">
            <a:extLst>
              <a:ext uri="{FF2B5EF4-FFF2-40B4-BE49-F238E27FC236}">
                <a16:creationId xmlns:a16="http://schemas.microsoft.com/office/drawing/2014/main" id="{CB3808F5-2977-2430-671D-201C708FDA25}"/>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5" name="Text Placeholder 16">
            <a:extLst>
              <a:ext uri="{FF2B5EF4-FFF2-40B4-BE49-F238E27FC236}">
                <a16:creationId xmlns:a16="http://schemas.microsoft.com/office/drawing/2014/main" id="{631F4810-3655-6AC4-612B-0F5ED1F82335}"/>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9" name="Text Placeholder 19">
            <a:extLst>
              <a:ext uri="{FF2B5EF4-FFF2-40B4-BE49-F238E27FC236}">
                <a16:creationId xmlns:a16="http://schemas.microsoft.com/office/drawing/2014/main" id="{A1E2E994-007A-4BF6-1A75-386E1DE02EA2}"/>
              </a:ext>
            </a:extLst>
          </p:cNvPr>
          <p:cNvSpPr>
            <a:spLocks noGrp="1"/>
          </p:cNvSpPr>
          <p:nvPr>
            <p:ph type="body" sz="quarter" idx="13"/>
          </p:nvPr>
        </p:nvSpPr>
        <p:spPr>
          <a:xfrm>
            <a:off x="304879" y="2926024"/>
            <a:ext cx="5266653"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2960377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a:stretch>
            <a:fillRect/>
          </a:stretch>
        </p:blipFill>
        <p:spPr>
          <a:xfrm>
            <a:off x="0" y="3175"/>
            <a:ext cx="12192000" cy="685165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3" name="Text Placeholder 13">
            <a:extLst>
              <a:ext uri="{FF2B5EF4-FFF2-40B4-BE49-F238E27FC236}">
                <a16:creationId xmlns:a16="http://schemas.microsoft.com/office/drawing/2014/main" id="{EFD7FFEF-DD76-C8F1-63F4-63C982059D10}"/>
              </a:ext>
            </a:extLst>
          </p:cNvPr>
          <p:cNvSpPr>
            <a:spLocks noGrp="1"/>
          </p:cNvSpPr>
          <p:nvPr>
            <p:ph type="body" sz="quarter" idx="10" hasCustomPrompt="1"/>
          </p:nvPr>
        </p:nvSpPr>
        <p:spPr>
          <a:xfrm>
            <a:off x="285750" y="3065689"/>
            <a:ext cx="6327775" cy="726622"/>
          </a:xfrm>
          <a:prstGeom prst="rect">
            <a:avLst/>
          </a:prstGeom>
        </p:spPr>
        <p:txBody>
          <a:bodyPr anchor="ctr">
            <a:noAutofit/>
          </a:bodyPr>
          <a:lstStyle>
            <a:lvl1pPr marL="0" indent="0">
              <a:buNone/>
              <a:defRPr sz="36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Divider title</a:t>
            </a:r>
            <a:endParaRPr lang="en-US"/>
          </a:p>
        </p:txBody>
      </p:sp>
    </p:spTree>
    <p:extLst>
      <p:ext uri="{BB962C8B-B14F-4D97-AF65-F5344CB8AC3E}">
        <p14:creationId xmlns:p14="http://schemas.microsoft.com/office/powerpoint/2010/main" val="132246897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Image - Green">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17E004D3-DBCA-1C37-97A3-960F3197F922}"/>
              </a:ext>
            </a:extLst>
          </p:cNvPr>
          <p:cNvSpPr>
            <a:spLocks noGrp="1"/>
          </p:cNvSpPr>
          <p:nvPr>
            <p:ph type="pic" sz="quarter" idx="14"/>
          </p:nvPr>
        </p:nvSpPr>
        <p:spPr>
          <a:xfrm>
            <a:off x="6096000" y="333272"/>
            <a:ext cx="5718175" cy="6191457"/>
          </a:xfrm>
          <a:prstGeom prst="roundRect">
            <a:avLst>
              <a:gd name="adj" fmla="val 2233"/>
            </a:avLst>
          </a:prstGeom>
        </p:spPr>
        <p:txBody>
          <a:bodyPr/>
          <a:lstStyle/>
          <a:p>
            <a:endParaRPr lang="en-US"/>
          </a:p>
        </p:txBody>
      </p:sp>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tretch>
            <a:fill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6" name="Text Placeholder 11">
            <a:extLst>
              <a:ext uri="{FF2B5EF4-FFF2-40B4-BE49-F238E27FC236}">
                <a16:creationId xmlns:a16="http://schemas.microsoft.com/office/drawing/2014/main" id="{ADEB40E7-645B-EFDF-08C9-EF3FCF11D1D3}"/>
              </a:ext>
            </a:extLst>
          </p:cNvPr>
          <p:cNvSpPr>
            <a:spLocks noGrp="1"/>
          </p:cNvSpPr>
          <p:nvPr>
            <p:ph type="body" sz="quarter" idx="10" hasCustomPrompt="1"/>
          </p:nvPr>
        </p:nvSpPr>
        <p:spPr>
          <a:xfrm>
            <a:off x="1812016" y="6362447"/>
            <a:ext cx="3772354" cy="239713"/>
          </a:xfrm>
          <a:prstGeom prst="rect">
            <a:avLst/>
          </a:prstGeom>
        </p:spPr>
        <p:txBody>
          <a:bodyPr anchor="b">
            <a:normAutofit/>
          </a:bodyPr>
          <a:lstStyle>
            <a:lvl1pPr marL="0" indent="0">
              <a:buNone/>
              <a:defRPr sz="1000">
                <a:solidFill>
                  <a:schemeClr val="accent1"/>
                </a:solidFill>
                <a:latin typeface="Ubuntu" panose="020B0504030602030204" pitchFamily="34" charset="0"/>
              </a:defRPr>
            </a:lvl1pPr>
          </a:lstStyle>
          <a:p>
            <a:pPr lvl="0"/>
            <a:r>
              <a:rPr lang="en-US"/>
              <a:t>Chapter title goes here</a:t>
            </a:r>
          </a:p>
        </p:txBody>
      </p:sp>
      <p:pic>
        <p:nvPicPr>
          <p:cNvPr id="15" name="Picture 14">
            <a:extLst>
              <a:ext uri="{FF2B5EF4-FFF2-40B4-BE49-F238E27FC236}">
                <a16:creationId xmlns:a16="http://schemas.microsoft.com/office/drawing/2014/main" id="{DEF444B3-DCDC-AEAE-C9E4-7E25D26EE18E}"/>
              </a:ext>
            </a:extLst>
          </p:cNvPr>
          <p:cNvPicPr>
            <a:picLocks noChangeAspect="1"/>
          </p:cNvPicPr>
          <p:nvPr userDrawn="1"/>
        </p:nvPicPr>
        <p:blipFill>
          <a:blip r:embed="rId3"/>
          <a:srcRect b="34365"/>
          <a:stretch>
            <a:fillRect/>
          </a:stretch>
        </p:blipFill>
        <p:spPr>
          <a:xfrm rot="10800000">
            <a:off x="5464465" y="-1"/>
            <a:ext cx="3010823" cy="2223164"/>
          </a:xfrm>
          <a:prstGeom prst="rect">
            <a:avLst/>
          </a:prstGeom>
        </p:spPr>
      </p:pic>
      <p:sp>
        <p:nvSpPr>
          <p:cNvPr id="4" name="Text Placeholder 16">
            <a:extLst>
              <a:ext uri="{FF2B5EF4-FFF2-40B4-BE49-F238E27FC236}">
                <a16:creationId xmlns:a16="http://schemas.microsoft.com/office/drawing/2014/main" id="{D35E72E3-FB2A-CE9B-8A97-5095BD60FDCE}"/>
              </a:ext>
            </a:extLst>
          </p:cNvPr>
          <p:cNvSpPr>
            <a:spLocks noGrp="1"/>
          </p:cNvSpPr>
          <p:nvPr>
            <p:ph type="body" sz="quarter" idx="11" hasCustomPrompt="1"/>
          </p:nvPr>
        </p:nvSpPr>
        <p:spPr>
          <a:xfrm>
            <a:off x="304879" y="1501776"/>
            <a:ext cx="4432300" cy="669925"/>
          </a:xfrm>
          <a:prstGeom prst="rect">
            <a:avLst/>
          </a:prstGeom>
        </p:spPr>
        <p:txBody>
          <a:bodyPr anchor="b">
            <a:normAutofit/>
          </a:bodyPr>
          <a:lstStyle>
            <a:lvl1pPr marL="0" indent="0">
              <a:buNone/>
              <a:defRPr sz="3200" b="1">
                <a:solidFill>
                  <a:schemeClr val="accent1"/>
                </a:solidFill>
                <a:latin typeface="Ubuntu" panose="020B0504030602030204" pitchFamily="34" charset="0"/>
              </a:defRPr>
            </a:lvl1pPr>
          </a:lstStyle>
          <a:p>
            <a:pPr lvl="0"/>
            <a:r>
              <a:rPr lang="en-US"/>
              <a:t>Main Title</a:t>
            </a:r>
          </a:p>
        </p:txBody>
      </p:sp>
      <p:sp>
        <p:nvSpPr>
          <p:cNvPr id="7" name="Text Placeholder 16">
            <a:extLst>
              <a:ext uri="{FF2B5EF4-FFF2-40B4-BE49-F238E27FC236}">
                <a16:creationId xmlns:a16="http://schemas.microsoft.com/office/drawing/2014/main" id="{64FA1C60-516A-E812-0696-9110D645B8D7}"/>
              </a:ext>
            </a:extLst>
          </p:cNvPr>
          <p:cNvSpPr>
            <a:spLocks noGrp="1"/>
          </p:cNvSpPr>
          <p:nvPr>
            <p:ph type="body" sz="quarter" idx="12" hasCustomPrompt="1"/>
          </p:nvPr>
        </p:nvSpPr>
        <p:spPr>
          <a:xfrm>
            <a:off x="304879" y="2139971"/>
            <a:ext cx="4432300" cy="367618"/>
          </a:xfrm>
          <a:prstGeom prst="rect">
            <a:avLst/>
          </a:prstGeom>
        </p:spPr>
        <p:txBody>
          <a:bodyPr anchor="t">
            <a:normAutofit/>
          </a:bodyPr>
          <a:lstStyle>
            <a:lvl1pPr marL="0" indent="0">
              <a:buNone/>
              <a:defRPr sz="2000" b="0">
                <a:solidFill>
                  <a:schemeClr val="accent1"/>
                </a:solidFill>
                <a:latin typeface="Ubuntu" panose="020B0504030602030204" pitchFamily="34" charset="0"/>
              </a:defRPr>
            </a:lvl1pPr>
          </a:lstStyle>
          <a:p>
            <a:pPr lvl="0"/>
            <a:r>
              <a:rPr lang="en-US"/>
              <a:t>Subtitle</a:t>
            </a:r>
          </a:p>
        </p:txBody>
      </p:sp>
      <p:sp>
        <p:nvSpPr>
          <p:cNvPr id="10" name="Text Placeholder 19">
            <a:extLst>
              <a:ext uri="{FF2B5EF4-FFF2-40B4-BE49-F238E27FC236}">
                <a16:creationId xmlns:a16="http://schemas.microsoft.com/office/drawing/2014/main" id="{98BB7B6D-035A-422E-9B5C-4C0B73E961DA}"/>
              </a:ext>
            </a:extLst>
          </p:cNvPr>
          <p:cNvSpPr>
            <a:spLocks noGrp="1"/>
          </p:cNvSpPr>
          <p:nvPr>
            <p:ph type="body" sz="quarter" idx="13"/>
          </p:nvPr>
        </p:nvSpPr>
        <p:spPr>
          <a:xfrm>
            <a:off x="304879" y="2926024"/>
            <a:ext cx="5279491" cy="2319337"/>
          </a:xfrm>
          <a:prstGeom prst="rect">
            <a:avLst/>
          </a:prstGeom>
          <a:ln>
            <a:noFill/>
          </a:ln>
        </p:spPr>
        <p:txBody>
          <a:bodyPr>
            <a:normAutofit/>
          </a:bodyPr>
          <a:lstStyle>
            <a:lvl1pPr marL="0" indent="0">
              <a:buFontTx/>
              <a:buNone/>
              <a:defRPr sz="1400">
                <a:solidFill>
                  <a:schemeClr val="accent1"/>
                </a:solidFill>
                <a:latin typeface="Ubuntu" panose="020B0504030602030204" pitchFamily="34" charset="0"/>
              </a:defRPr>
            </a:lvl1pPr>
            <a:lvl2pPr marL="457200" indent="0">
              <a:buFontTx/>
              <a:buNone/>
              <a:defRPr sz="1400">
                <a:solidFill>
                  <a:schemeClr val="accent1"/>
                </a:solidFill>
                <a:latin typeface="Ubuntu" panose="020B0504030602030204" pitchFamily="34" charset="0"/>
              </a:defRPr>
            </a:lvl2pPr>
            <a:lvl3pPr marL="914400" indent="0">
              <a:buFontTx/>
              <a:buNone/>
              <a:defRPr sz="1400">
                <a:solidFill>
                  <a:schemeClr val="accent1"/>
                </a:solidFill>
                <a:latin typeface="Ubuntu" panose="020B0504030602030204" pitchFamily="34" charset="0"/>
              </a:defRPr>
            </a:lvl3pPr>
            <a:lvl4pPr marL="1371600" indent="0">
              <a:buFontTx/>
              <a:buNone/>
              <a:defRPr sz="1400">
                <a:solidFill>
                  <a:schemeClr val="accent1"/>
                </a:solidFill>
                <a:latin typeface="Ubuntu" panose="020B0504030602030204" pitchFamily="34" charset="0"/>
              </a:defRPr>
            </a:lvl4pPr>
            <a:lvl5pPr marL="1828800" indent="0">
              <a:buFontTx/>
              <a:buNone/>
              <a:defRPr sz="1400">
                <a:solidFill>
                  <a:schemeClr val="accent1"/>
                </a:solidFill>
                <a:latin typeface="Ubuntu" panose="020B050403060203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923820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randed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AEBD5D-6322-B406-0D4B-2DC104931732}"/>
              </a:ext>
            </a:extLst>
          </p:cNvPr>
          <p:cNvPicPr>
            <a:picLocks noChangeAspect="1"/>
          </p:cNvPicPr>
          <p:nvPr userDrawn="1"/>
        </p:nvPicPr>
        <p:blipFill>
          <a:blip r:embed="rId2"/>
          <a:stretch>
            <a:fillRect/>
          </a:stretch>
        </p:blipFill>
        <p:spPr>
          <a:xfrm>
            <a:off x="285750" y="275384"/>
            <a:ext cx="1654753" cy="508387"/>
          </a:xfrm>
          <a:prstGeom prst="rect">
            <a:avLst/>
          </a:prstGeom>
        </p:spPr>
      </p:pic>
      <p:sp>
        <p:nvSpPr>
          <p:cNvPr id="5" name="TextBox 4">
            <a:extLst>
              <a:ext uri="{FF2B5EF4-FFF2-40B4-BE49-F238E27FC236}">
                <a16:creationId xmlns:a16="http://schemas.microsoft.com/office/drawing/2014/main" id="{89DC72F6-8F17-9EF3-5DE2-AD7D14DDFBB4}"/>
              </a:ext>
            </a:extLst>
          </p:cNvPr>
          <p:cNvSpPr txBox="1"/>
          <p:nvPr userDrawn="1"/>
        </p:nvSpPr>
        <p:spPr>
          <a:xfrm>
            <a:off x="285750" y="6342357"/>
            <a:ext cx="1654753"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Tree>
    <p:extLst>
      <p:ext uri="{BB962C8B-B14F-4D97-AF65-F5344CB8AC3E}">
        <p14:creationId xmlns:p14="http://schemas.microsoft.com/office/powerpoint/2010/main" val="346354228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EC966F-C3A2-10A4-74A3-25D0347C513C}"/>
              </a:ext>
            </a:extLst>
          </p:cNvPr>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78540614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040293FF-3E51-2EB7-6DBB-A815093091B2}"/>
              </a:ext>
            </a:extLst>
          </p:cNvPr>
          <p:cNvSpPr>
            <a:spLocks noGrp="1"/>
          </p:cNvSpPr>
          <p:nvPr>
            <p:ph type="media"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304648071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End Slide - G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2A89E4-01F1-D603-91B2-5BD4E9CB45BF}"/>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8D59E697-43E9-29BA-4D8B-B1E926BCE746}"/>
              </a:ext>
            </a:extLst>
          </p:cNvPr>
          <p:cNvPicPr>
            <a:picLocks noChangeAspect="1"/>
          </p:cNvPicPr>
          <p:nvPr userDrawn="1"/>
        </p:nvPicPr>
        <p:blipFill>
          <a:blip r:embed="rId3"/>
          <a:stretch>
            <a:fillRect/>
          </a:stretch>
        </p:blipFill>
        <p:spPr>
          <a:xfrm>
            <a:off x="285750" y="275383"/>
            <a:ext cx="2365080" cy="726620"/>
          </a:xfrm>
          <a:prstGeom prst="rect">
            <a:avLst/>
          </a:prstGeom>
        </p:spPr>
      </p:pic>
      <p:sp>
        <p:nvSpPr>
          <p:cNvPr id="12" name="TextBox 11">
            <a:extLst>
              <a:ext uri="{FF2B5EF4-FFF2-40B4-BE49-F238E27FC236}">
                <a16:creationId xmlns:a16="http://schemas.microsoft.com/office/drawing/2014/main" id="{EABDD363-0CD0-EE10-96A3-9A8EC2A57CE3}"/>
              </a:ext>
            </a:extLst>
          </p:cNvPr>
          <p:cNvSpPr txBox="1"/>
          <p:nvPr userDrawn="1"/>
        </p:nvSpPr>
        <p:spPr>
          <a:xfrm>
            <a:off x="285750" y="6342357"/>
            <a:ext cx="1869621" cy="396240"/>
          </a:xfrm>
          <a:prstGeom prst="rect">
            <a:avLst/>
          </a:prstGeom>
          <a:noFill/>
        </p:spPr>
        <p:txBody>
          <a:bodyPr wrap="square" rtlCol="0">
            <a:spAutoFit/>
          </a:bodyPr>
          <a:lstStyle/>
          <a:p>
            <a:r>
              <a:rPr lang="cy-GB" sz="1000" b="1" i="0" strike="noStrike" cap="none" spc="0" baseline="0">
                <a:solidFill>
                  <a:srgbClr val="15518B"/>
                </a:solidFill>
                <a:effectLst/>
                <a:latin typeface="Verdana"/>
                <a:ea typeface="Verdana"/>
                <a:cs typeface="Verdana"/>
              </a:rPr>
              <a:t>Iechyd Cyhoeddus Cymru</a:t>
            </a:r>
          </a:p>
        </p:txBody>
      </p:sp>
      <p:sp>
        <p:nvSpPr>
          <p:cNvPr id="3" name="Text Placeholder 13">
            <a:extLst>
              <a:ext uri="{FF2B5EF4-FFF2-40B4-BE49-F238E27FC236}">
                <a16:creationId xmlns:a16="http://schemas.microsoft.com/office/drawing/2014/main" id="{EBD4023A-5511-58D4-11BC-1B17DA73A0BE}"/>
              </a:ext>
            </a:extLst>
          </p:cNvPr>
          <p:cNvSpPr>
            <a:spLocks noGrp="1"/>
          </p:cNvSpPr>
          <p:nvPr>
            <p:ph type="body" sz="quarter" idx="10" hasCustomPrompt="1"/>
          </p:nvPr>
        </p:nvSpPr>
        <p:spPr>
          <a:xfrm>
            <a:off x="285750" y="2399892"/>
            <a:ext cx="6327775" cy="1641245"/>
          </a:xfrm>
          <a:prstGeom prst="rect">
            <a:avLst/>
          </a:prstGeom>
        </p:spPr>
        <p:txBody>
          <a:bodyPr anchor="ctr">
            <a:noAutofit/>
          </a:bodyPr>
          <a:lstStyle>
            <a:lvl1pPr marL="0" indent="0">
              <a:buNone/>
              <a:defRPr sz="4800" b="1">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Thank you </a:t>
            </a:r>
            <a:br>
              <a:rPr lang="en-GB"/>
            </a:br>
            <a:r>
              <a:rPr lang="en-GB"/>
              <a:t>for listening</a:t>
            </a:r>
            <a:endParaRPr lang="en-US"/>
          </a:p>
        </p:txBody>
      </p:sp>
      <p:sp>
        <p:nvSpPr>
          <p:cNvPr id="4" name="Text Placeholder 13">
            <a:extLst>
              <a:ext uri="{FF2B5EF4-FFF2-40B4-BE49-F238E27FC236}">
                <a16:creationId xmlns:a16="http://schemas.microsoft.com/office/drawing/2014/main" id="{94579856-9FB6-8DA6-9886-277F1B8743F2}"/>
              </a:ext>
            </a:extLst>
          </p:cNvPr>
          <p:cNvSpPr>
            <a:spLocks noGrp="1"/>
          </p:cNvSpPr>
          <p:nvPr>
            <p:ph type="body" sz="quarter" idx="11" hasCustomPrompt="1"/>
          </p:nvPr>
        </p:nvSpPr>
        <p:spPr>
          <a:xfrm>
            <a:off x="285750" y="4053871"/>
            <a:ext cx="6327775" cy="453119"/>
          </a:xfrm>
          <a:prstGeom prst="rect">
            <a:avLst/>
          </a:prstGeom>
        </p:spPr>
        <p:txBody>
          <a:bodyPr anchor="b">
            <a:noAutofit/>
          </a:bodyPr>
          <a:lstStyle>
            <a:lvl1pPr marL="0" indent="0">
              <a:buNone/>
              <a:defRPr sz="1400">
                <a:solidFill>
                  <a:schemeClr val="accent1"/>
                </a:solidFill>
                <a:latin typeface="Ubuntu" panose="020B0504030602030204" pitchFamily="34" charset="0"/>
                <a:ea typeface="Verdana" panose="020B0604030504040204" pitchFamily="34" charset="0"/>
                <a:cs typeface="Verdana" panose="020B0604030504040204" pitchFamily="34" charset="0"/>
              </a:defRPr>
            </a:lvl1pPr>
            <a:lvl2pPr marL="4572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9144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13716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marL="1828800" indent="0">
              <a:buNone/>
              <a:defRPr sz="1800">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GB"/>
              <a:t>Further info or contact details to go here.</a:t>
            </a:r>
            <a:endParaRPr lang="en-US"/>
          </a:p>
        </p:txBody>
      </p:sp>
    </p:spTree>
    <p:extLst>
      <p:ext uri="{BB962C8B-B14F-4D97-AF65-F5344CB8AC3E}">
        <p14:creationId xmlns:p14="http://schemas.microsoft.com/office/powerpoint/2010/main" val="147029153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2986317-7467-DE3F-6C0B-DD058A986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953CBCA-3BED-A47C-B4C8-D30F0AB68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8CC687-9ECD-F6E3-5184-EFAF7E46F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accent1"/>
                </a:solidFill>
                <a:latin typeface="Ubuntu" panose="020B0504030602030204" pitchFamily="34" charset="0"/>
              </a:defRPr>
            </a:lvl1pPr>
          </a:lstStyle>
          <a:p>
            <a:fld id="{84E63EC1-32C7-C148-9B23-6C189CE1C2B7}" type="datetimeFigureOut">
              <a:rPr lang="en-US" smtClean="0"/>
              <a:t>5/29/2024</a:t>
            </a:fld>
            <a:endParaRPr lang="en-US"/>
          </a:p>
        </p:txBody>
      </p:sp>
      <p:sp>
        <p:nvSpPr>
          <p:cNvPr id="5" name="Footer Placeholder 4">
            <a:extLst>
              <a:ext uri="{FF2B5EF4-FFF2-40B4-BE49-F238E27FC236}">
                <a16:creationId xmlns:a16="http://schemas.microsoft.com/office/drawing/2014/main" id="{E242B47E-A058-0DAF-B59E-CC2E267BDA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1"/>
                </a:solidFill>
                <a:latin typeface="Ubuntu" panose="020B0504030602030204" pitchFamily="34" charset="0"/>
              </a:defRPr>
            </a:lvl1pPr>
          </a:lstStyle>
          <a:p>
            <a:endParaRPr lang="en-US"/>
          </a:p>
        </p:txBody>
      </p:sp>
      <p:sp>
        <p:nvSpPr>
          <p:cNvPr id="6" name="Slide Number Placeholder 5">
            <a:extLst>
              <a:ext uri="{FF2B5EF4-FFF2-40B4-BE49-F238E27FC236}">
                <a16:creationId xmlns:a16="http://schemas.microsoft.com/office/drawing/2014/main" id="{91C73786-2D0C-15B4-1EB1-4F191CCD81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accent1"/>
                </a:solidFill>
                <a:latin typeface="Ubuntu" panose="020B0504030602030204" pitchFamily="34" charset="0"/>
              </a:defRPr>
            </a:lvl1pPr>
          </a:lstStyle>
          <a:p>
            <a:fld id="{1A6076B7-25FF-134B-B2FE-8DDBCA4A7BAB}" type="slidenum">
              <a:rPr lang="en-US" smtClean="0"/>
              <a:t>‹#›</a:t>
            </a:fld>
            <a:endParaRPr lang="en-US"/>
          </a:p>
        </p:txBody>
      </p:sp>
    </p:spTree>
    <p:extLst>
      <p:ext uri="{BB962C8B-B14F-4D97-AF65-F5344CB8AC3E}">
        <p14:creationId xmlns:p14="http://schemas.microsoft.com/office/powerpoint/2010/main" val="1613755529"/>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70" r:id="rId4"/>
    <p:sldLayoutId id="2147483665" r:id="rId5"/>
    <p:sldLayoutId id="2147483698" r:id="rId6"/>
    <p:sldLayoutId id="2147483693" r:id="rId7"/>
    <p:sldLayoutId id="2147483694" r:id="rId8"/>
    <p:sldLayoutId id="2147483703" r:id="rId9"/>
    <p:sldLayoutId id="2147483704" r:id="rId10"/>
  </p:sldLayoutIdLst>
  <p:transition/>
  <p:txStyles>
    <p:titleStyle>
      <a:lvl1pPr algn="l" defTabSz="914400" rtl="0" eaLnBrk="1" latinLnBrk="0" hangingPunct="1">
        <a:lnSpc>
          <a:spcPct val="90000"/>
        </a:lnSpc>
        <a:spcBef>
          <a:spcPct val="0"/>
        </a:spcBef>
        <a:buNone/>
        <a:defRPr sz="4400" kern="1200">
          <a:solidFill>
            <a:schemeClr val="accent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 Id="rId6" Type="http://schemas.openxmlformats.org/officeDocument/2006/relationships/hyperlink" Target="https://www.gov.scot/publications/health-and-wellbeing-census-scotland-2021-22-technical-report/pages/background-data-quality-statement/" TargetMode="External"/><Relationship Id="rId5" Type="http://schemas.openxmlformats.org/officeDocument/2006/relationships/hyperlink" Target="https://digital.nhs.uk/data-and-information/publications/statistical/smoking-drinking-and-drug-use-among-young-people-in-england/2021/appendices---survey-methodology#a6-achieved-response-rate-and-sample-size" TargetMode="External"/><Relationship Id="rId4" Type="http://schemas.openxmlformats.org/officeDocument/2006/relationships/hyperlink" Target="https://www.shrn.org.uk/cy/data-cenedlaethol/"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ash.org.uk/resources/view/use-of-e-cigarettes-among-young-people-in-great-britain" TargetMode="External"/><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s://www.shrn.org.uk/cy/data-cenedlaethol/" TargetMode="External"/><Relationship Id="rId2" Type="http://schemas.openxmlformats.org/officeDocument/2006/relationships/hyperlink" Target="https://publichealthwales.shinyapps.io/SHRN_Dashboard/" TargetMode="External"/><Relationship Id="rId1" Type="http://schemas.openxmlformats.org/officeDocument/2006/relationships/slideLayout" Target="../slideLayouts/slideLayout3.xml"/><Relationship Id="rId5" Type="http://schemas.openxmlformats.org/officeDocument/2006/relationships/hyperlink" Target="https://ash.org.uk/resources/view/use-of-e-cigarettes-among-young-people-in-great-britain" TargetMode="External"/><Relationship Id="rId4" Type="http://schemas.openxmlformats.org/officeDocument/2006/relationships/hyperlink" Target="https://decipher.uk.net/cy/ymchwil/rhaglenni/2984-2/dangosfwrdd-digidol-lefel-ysgol/"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publichealthwales.shinyapps.io/SHRN_Dashboard/"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D6D94FB-171A-B978-4B5C-23C79A196385}"/>
              </a:ext>
            </a:extLst>
          </p:cNvPr>
          <p:cNvSpPr>
            <a:spLocks noGrp="1"/>
          </p:cNvSpPr>
          <p:nvPr>
            <p:ph type="body" sz="quarter" idx="10"/>
          </p:nvPr>
        </p:nvSpPr>
        <p:spPr/>
        <p:txBody>
          <a:bodyPr/>
          <a:lstStyle/>
          <a:p>
            <a:r>
              <a:rPr lang="cy-GB"/>
              <a:t>Data ac Ystadegau</a:t>
            </a:r>
            <a:endParaRPr lang="en-US"/>
          </a:p>
        </p:txBody>
      </p:sp>
      <p:sp>
        <p:nvSpPr>
          <p:cNvPr id="3" name="Text Placeholder 2">
            <a:extLst>
              <a:ext uri="{FF2B5EF4-FFF2-40B4-BE49-F238E27FC236}">
                <a16:creationId xmlns:a16="http://schemas.microsoft.com/office/drawing/2014/main" id="{A41FCB19-EABD-4CA6-C01E-D28295981F93}"/>
              </a:ext>
            </a:extLst>
          </p:cNvPr>
          <p:cNvSpPr>
            <a:spLocks noGrp="1"/>
          </p:cNvSpPr>
          <p:nvPr>
            <p:ph type="body" sz="quarter" idx="11"/>
          </p:nvPr>
        </p:nvSpPr>
        <p:spPr/>
        <p:txBody>
          <a:bodyPr/>
          <a:lstStyle/>
          <a:p>
            <a:r>
              <a:rPr lang="cy-GB" err="1">
                <a:solidFill>
                  <a:srgbClr val="285087"/>
                </a:solidFill>
              </a:rPr>
              <a:t>Fepio</a:t>
            </a:r>
            <a:endParaRPr lang="en-US" err="1"/>
          </a:p>
        </p:txBody>
      </p:sp>
      <p:pic>
        <p:nvPicPr>
          <p:cNvPr id="6" name="Picture Placeholder 5" descr="A group of colorful plastic objects&#10;&#10;Description automatically generated">
            <a:extLst>
              <a:ext uri="{FF2B5EF4-FFF2-40B4-BE49-F238E27FC236}">
                <a16:creationId xmlns:a16="http://schemas.microsoft.com/office/drawing/2014/main" id="{8A28CC03-5507-C600-3D15-D86C4BF7B61F}"/>
              </a:ext>
            </a:extLst>
          </p:cNvPr>
          <p:cNvPicPr>
            <a:picLocks noGrp="1" noChangeAspect="1"/>
          </p:cNvPicPr>
          <p:nvPr>
            <p:ph type="pic" sz="quarter" idx="14"/>
          </p:nvPr>
        </p:nvPicPr>
        <p:blipFill>
          <a:blip r:embed="rId2"/>
          <a:srcRect l="19173" r="19173"/>
          <a:stretch/>
        </p:blipFill>
        <p:spPr>
          <a:xfrm>
            <a:off x="6234545" y="600466"/>
            <a:ext cx="4570227" cy="4954445"/>
          </a:xfrm>
        </p:spPr>
      </p:pic>
    </p:spTree>
    <p:extLst>
      <p:ext uri="{BB962C8B-B14F-4D97-AF65-F5344CB8AC3E}">
        <p14:creationId xmlns:p14="http://schemas.microsoft.com/office/powerpoint/2010/main" val="2915512454"/>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p:nvPr/>
        </p:nvSpPr>
        <p:spPr>
          <a:xfrm>
            <a:off x="422521" y="977259"/>
            <a:ext cx="6068219" cy="958618"/>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y-GB" sz="2900" b="1">
                <a:solidFill>
                  <a:srgbClr val="285087"/>
                </a:solidFill>
                <a:latin typeface="Ubuntu"/>
                <a:ea typeface="Ubuntu"/>
                <a:cs typeface="Ubuntu"/>
              </a:rPr>
              <a:t>Y d</a:t>
            </a:r>
            <a:r>
              <a:rPr lang="cy-GB" sz="2900" b="1" i="0" strike="noStrike" cap="none" spc="0" baseline="0">
                <a:solidFill>
                  <a:srgbClr val="285087"/>
                </a:solidFill>
                <a:effectLst/>
                <a:latin typeface="Ubuntu"/>
                <a:ea typeface="Ubuntu"/>
                <a:cs typeface="Ubuntu"/>
              </a:rPr>
              <a:t>efnydd o fêps yn ôl rhywedd yng Nghymru a gwledydd eraill y DU</a:t>
            </a:r>
            <a:endParaRPr lang="cy-GB" sz="2900" b="0" i="0" strike="noStrike" cap="none" spc="0" baseline="0">
              <a:solidFill>
                <a:srgbClr val="285087"/>
              </a:solidFill>
              <a:effectLst/>
              <a:latin typeface="Ubuntu"/>
              <a:ea typeface="Ubuntu"/>
              <a:cs typeface="Ubuntu"/>
            </a:endParaRPr>
          </a:p>
        </p:txBody>
      </p:sp>
      <p:pic>
        <p:nvPicPr>
          <p:cNvPr id="4101" name="Picture 5" descr="A graph with lines and dots&#10;&#10;Description automatically generated">
            <a:extLst>
              <a:ext uri="{FF2B5EF4-FFF2-40B4-BE49-F238E27FC236}">
                <a16:creationId xmlns:a16="http://schemas.microsoft.com/office/drawing/2014/main" id="{A3EF7C7E-0DA2-23CC-A847-D658C01457D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5538" y="2627616"/>
            <a:ext cx="5494304" cy="2505716"/>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pic>
        <p:nvPicPr>
          <p:cNvPr id="4103" name="Picture 7" descr="A graph with a line and a dotted line&#10;&#10;Description automatically generated">
            <a:extLst>
              <a:ext uri="{FF2B5EF4-FFF2-40B4-BE49-F238E27FC236}">
                <a16:creationId xmlns:a16="http://schemas.microsoft.com/office/drawing/2014/main" id="{F1C8B046-B996-47AF-1142-BBC32FBB18C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52016" y="2627616"/>
            <a:ext cx="5399375" cy="2505717"/>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
        <p:nvSpPr>
          <p:cNvPr id="3" name="TextBox 7">
            <a:extLst>
              <a:ext uri="{FF2B5EF4-FFF2-40B4-BE49-F238E27FC236}">
                <a16:creationId xmlns:a16="http://schemas.microsoft.com/office/drawing/2014/main" id="{B72C87DE-E71D-A480-AE68-9328ED0E403A}"/>
              </a:ext>
            </a:extLst>
          </p:cNvPr>
          <p:cNvSpPr txBox="1"/>
          <p:nvPr/>
        </p:nvSpPr>
        <p:spPr>
          <a:xfrm>
            <a:off x="535538" y="2112469"/>
            <a:ext cx="5452752" cy="5791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y-GB" sz="1600" b="1" i="0" strike="noStrike" cap="none" spc="0" baseline="0">
                <a:solidFill>
                  <a:srgbClr val="385397"/>
                </a:solidFill>
                <a:effectLst/>
                <a:latin typeface="Ubuntu"/>
                <a:ea typeface="Ubuntu"/>
                <a:cs typeface="Ubuntu"/>
              </a:rPr>
              <a:t>Bechgyn ym mlwyddyn 11 a ddywedodd eu bod yn defnyddio e-sigaréts yn rheolaidd</a:t>
            </a:r>
            <a:endParaRPr lang="en-US" sz="1600" b="1">
              <a:solidFill>
                <a:srgbClr val="385397"/>
              </a:solidFill>
              <a:latin typeface="Ubuntu"/>
            </a:endParaRPr>
          </a:p>
        </p:txBody>
      </p:sp>
      <p:sp>
        <p:nvSpPr>
          <p:cNvPr id="4" name="TextBox 12">
            <a:extLst>
              <a:ext uri="{FF2B5EF4-FFF2-40B4-BE49-F238E27FC236}">
                <a16:creationId xmlns:a16="http://schemas.microsoft.com/office/drawing/2014/main" id="{9D5BAAE9-827A-4EAD-B744-888E1A5C0C08}"/>
              </a:ext>
            </a:extLst>
          </p:cNvPr>
          <p:cNvSpPr txBox="1"/>
          <p:nvPr/>
        </p:nvSpPr>
        <p:spPr>
          <a:xfrm>
            <a:off x="6352016" y="2112469"/>
            <a:ext cx="5482441" cy="5791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y-GB" sz="1600" b="1" i="0" strike="noStrike" cap="none" spc="0" baseline="0">
                <a:solidFill>
                  <a:srgbClr val="385397"/>
                </a:solidFill>
                <a:effectLst/>
                <a:latin typeface="Ubuntu"/>
                <a:ea typeface="Ubuntu"/>
                <a:cs typeface="Ubuntu"/>
              </a:rPr>
              <a:t>Merched ym mlwyddyn 11 a ddywedodd eu bod yn defnyddio e-sigaréts yn rheolaidd</a:t>
            </a:r>
            <a:endParaRPr lang="en-US" sz="1600" b="1">
              <a:solidFill>
                <a:srgbClr val="385397"/>
              </a:solidFill>
              <a:latin typeface="Ubuntu"/>
            </a:endParaRPr>
          </a:p>
        </p:txBody>
      </p:sp>
      <p:sp>
        <p:nvSpPr>
          <p:cNvPr id="8" name="TextBox 15">
            <a:extLst>
              <a:ext uri="{FF2B5EF4-FFF2-40B4-BE49-F238E27FC236}">
                <a16:creationId xmlns:a16="http://schemas.microsoft.com/office/drawing/2014/main" id="{6A5AB6E2-42B0-98C0-6D54-A145B491B975}"/>
              </a:ext>
            </a:extLst>
          </p:cNvPr>
          <p:cNvSpPr txBox="1"/>
          <p:nvPr/>
        </p:nvSpPr>
        <p:spPr>
          <a:xfrm>
            <a:off x="6352016" y="5575293"/>
            <a:ext cx="5399374" cy="914400"/>
          </a:xfrm>
          <a:prstGeom prst="rect">
            <a:avLst/>
          </a:prstGeom>
          <a:solidFill>
            <a:schemeClr val="bg1"/>
          </a:solidFill>
          <a:ln>
            <a:solidFill>
              <a:schemeClr val="accent2"/>
            </a:solidFill>
          </a:ln>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y-GB" sz="1800" b="0" i="0" strike="noStrike" cap="none" spc="0" baseline="0">
                <a:solidFill>
                  <a:srgbClr val="285087"/>
                </a:solidFill>
                <a:effectLst/>
                <a:latin typeface="Ubuntu"/>
                <a:ea typeface="Ubuntu"/>
                <a:cs typeface="Ubuntu"/>
              </a:rPr>
              <a:t>Yn 2021, </a:t>
            </a:r>
            <a:r>
              <a:rPr lang="cy-GB" sz="1800" b="0" i="0" strike="noStrike" cap="none" spc="0" baseline="0">
                <a:solidFill>
                  <a:srgbClr val="8B4566"/>
                </a:solidFill>
                <a:effectLst/>
                <a:latin typeface="Ubuntu"/>
                <a:ea typeface="Ubuntu"/>
                <a:cs typeface="Ubuntu"/>
              </a:rPr>
              <a:t>Cymru</a:t>
            </a:r>
            <a:r>
              <a:rPr lang="cy-GB" sz="1800" b="0" i="0" strike="noStrike" cap="none" spc="0" baseline="0">
                <a:solidFill>
                  <a:srgbClr val="285087"/>
                </a:solidFill>
                <a:effectLst/>
                <a:latin typeface="Ubuntu"/>
                <a:ea typeface="Ubuntu"/>
                <a:cs typeface="Ubuntu"/>
              </a:rPr>
              <a:t> oedd â’r gyfran uchaf o ferched a bechgyn ym mlwyddyn 11 yn defnyddio e-sigaréts yn rheolaidd.</a:t>
            </a:r>
            <a:endParaRPr lang="en-US">
              <a:solidFill>
                <a:srgbClr val="285087"/>
              </a:solidFill>
              <a:latin typeface="Ubuntu"/>
            </a:endParaRPr>
          </a:p>
        </p:txBody>
      </p:sp>
      <p:graphicFrame>
        <p:nvGraphicFramePr>
          <p:cNvPr id="10" name="Table 9">
            <a:extLst>
              <a:ext uri="{FF2B5EF4-FFF2-40B4-BE49-F238E27FC236}">
                <a16:creationId xmlns:a16="http://schemas.microsoft.com/office/drawing/2014/main" id="{9E9AB6B0-1B54-4381-4676-63C65419962E}"/>
              </a:ext>
            </a:extLst>
          </p:cNvPr>
          <p:cNvGraphicFramePr>
            <a:graphicFrameLocks noGrp="1"/>
          </p:cNvGraphicFramePr>
          <p:nvPr>
            <p:extLst>
              <p:ext uri="{D42A27DB-BD31-4B8C-83A1-F6EECF244321}">
                <p14:modId xmlns:p14="http://schemas.microsoft.com/office/powerpoint/2010/main" val="506096506"/>
              </p:ext>
            </p:extLst>
          </p:nvPr>
        </p:nvGraphicFramePr>
        <p:xfrm>
          <a:off x="535538" y="5133332"/>
          <a:ext cx="5074152" cy="883920"/>
        </p:xfrm>
        <a:graphic>
          <a:graphicData uri="http://schemas.openxmlformats.org/drawingml/2006/table">
            <a:tbl>
              <a:tblPr/>
              <a:tblGrid>
                <a:gridCol w="5074152">
                  <a:extLst>
                    <a:ext uri="{9D8B030D-6E8A-4147-A177-3AD203B41FA5}">
                      <a16:colId xmlns:a16="http://schemas.microsoft.com/office/drawing/2014/main" val="3852523257"/>
                    </a:ext>
                  </a:extLst>
                </a:gridCol>
              </a:tblGrid>
              <a:tr h="0">
                <a:tc>
                  <a:txBody>
                    <a:bodyPr/>
                    <a:lstStyle/>
                    <a:p>
                      <a:pPr algn="l" fontAlgn="auto"/>
                      <a:r>
                        <a:rPr lang="cy-GB" sz="1000" b="0" i="0" u="sng" strike="noStrike" cap="none" spc="0" baseline="0">
                          <a:solidFill>
                            <a:srgbClr val="C00000"/>
                          </a:solidFill>
                          <a:effectLst/>
                          <a:uFill>
                            <a:solidFill>
                              <a:srgbClr val="8B4566"/>
                            </a:solidFill>
                          </a:uFill>
                          <a:latin typeface="Ubuntu"/>
                          <a:ea typeface="Ubuntu"/>
                          <a:cs typeface="Ubuntu"/>
                          <a:hlinkClick r:id="rId4">
                            <a:extLst>
                              <a:ext uri="{A12FA001-AC4F-418D-AE19-62706E023703}">
                                <ahyp:hlinkClr xmlns:ahyp="http://schemas.microsoft.com/office/drawing/2018/hyperlinkcolor" val="tx"/>
                              </a:ext>
                            </a:extLst>
                          </a:hlinkClick>
                        </a:rPr>
                        <a:t>Cymru: Rhwydwaith Ymchwil Iechyd Ysgolion (SHRN), </a:t>
                      </a:r>
                      <a:r>
                        <a:rPr lang="cy-GB" sz="1000" b="0" i="0" u="sng" strike="noStrike" cap="none" spc="0" baseline="0" err="1">
                          <a:solidFill>
                            <a:srgbClr val="C00000"/>
                          </a:solidFill>
                          <a:effectLst/>
                          <a:uFill>
                            <a:solidFill>
                              <a:srgbClr val="8B4566"/>
                            </a:solidFill>
                          </a:uFill>
                          <a:latin typeface="Ubuntu"/>
                          <a:ea typeface="Ubuntu"/>
                          <a:cs typeface="Ubuntu"/>
                          <a:hlinkClick r:id="rId4">
                            <a:extLst>
                              <a:ext uri="{A12FA001-AC4F-418D-AE19-62706E023703}">
                                <ahyp:hlinkClr xmlns:ahyp="http://schemas.microsoft.com/office/drawing/2018/hyperlinkcolor" val="tx"/>
                              </a:ext>
                            </a:extLst>
                          </a:hlinkClick>
                        </a:rPr>
                        <a:t>DECIPHer</a:t>
                      </a:r>
                      <a:r>
                        <a:rPr lang="cy-GB" sz="1000" b="0" i="0" strike="noStrike" cap="none" spc="0" baseline="0">
                          <a:solidFill>
                            <a:srgbClr val="8B4566"/>
                          </a:solidFill>
                          <a:effectLst/>
                          <a:latin typeface="Ubuntu"/>
                          <a:ea typeface="Ubuntu"/>
                          <a:cs typeface="Ubuntu"/>
                        </a:rPr>
                        <a:t>​</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067208625"/>
                  </a:ext>
                </a:extLst>
              </a:tr>
              <a:tr h="209550">
                <a:tc>
                  <a:txBody>
                    <a:bodyPr/>
                    <a:lstStyle/>
                    <a:p>
                      <a:pPr algn="l" fontAlgn="auto"/>
                      <a:r>
                        <a:rPr lang="en-GB" sz="1000" b="0" i="0" u="sng" strike="noStrike" err="1">
                          <a:solidFill>
                            <a:srgbClr val="6B928A"/>
                          </a:solidFill>
                          <a:effectLst/>
                          <a:latin typeface="Ubuntu"/>
                          <a:hlinkClick r:id="rId5">
                            <a:extLst>
                              <a:ext uri="{A12FA001-AC4F-418D-AE19-62706E023703}">
                                <ahyp:hlinkClr xmlns:ahyp="http://schemas.microsoft.com/office/drawing/2018/hyperlinkcolor" val="tx"/>
                              </a:ext>
                            </a:extLst>
                          </a:hlinkClick>
                        </a:rPr>
                        <a:t>Lloegr</a:t>
                      </a:r>
                      <a:r>
                        <a:rPr lang="en-GB" sz="1000" b="0" i="0" u="sng" strike="noStrike">
                          <a:solidFill>
                            <a:srgbClr val="6B928A"/>
                          </a:solidFill>
                          <a:effectLst/>
                          <a:latin typeface="Ubuntu"/>
                          <a:hlinkClick r:id="rId5">
                            <a:extLst>
                              <a:ext uri="{A12FA001-AC4F-418D-AE19-62706E023703}">
                                <ahyp:hlinkClr xmlns:ahyp="http://schemas.microsoft.com/office/drawing/2018/hyperlinkcolor" val="tx"/>
                              </a:ext>
                            </a:extLst>
                          </a:hlinkClick>
                        </a:rPr>
                        <a:t>: Survey of smoking, drinking and drug use among young people in England (SDD), NHS Digital</a:t>
                      </a:r>
                      <a:r>
                        <a:rPr lang="en-GB" sz="1000" b="0" i="0">
                          <a:solidFill>
                            <a:srgbClr val="6B928A"/>
                          </a:solidFill>
                          <a:effectLst/>
                          <a:latin typeface="Ubuntu"/>
                        </a:rPr>
                        <a:t>​</a:t>
                      </a:r>
                    </a:p>
                  </a:txBody>
                  <a:tcPr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extLst>
                  <a:ext uri="{0D108BD9-81ED-4DB2-BD59-A6C34878D82A}">
                    <a16:rowId xmlns:a16="http://schemas.microsoft.com/office/drawing/2014/main" val="2972660950"/>
                  </a:ext>
                </a:extLst>
              </a:tr>
              <a:tr h="0">
                <a:tc>
                  <a:txBody>
                    <a:bodyPr/>
                    <a:lstStyle/>
                    <a:p>
                      <a:pPr algn="l" fontAlgn="auto"/>
                      <a:r>
                        <a:rPr lang="en-GB" sz="1000" b="0" i="0" u="sng" strike="noStrike" err="1">
                          <a:solidFill>
                            <a:srgbClr val="0E416C"/>
                          </a:solidFill>
                          <a:effectLst/>
                          <a:latin typeface="Ubuntu"/>
                          <a:hlinkClick r:id="rId6">
                            <a:extLst>
                              <a:ext uri="{A12FA001-AC4F-418D-AE19-62706E023703}">
                                <ahyp:hlinkClr xmlns:ahyp="http://schemas.microsoft.com/office/drawing/2018/hyperlinkcolor" val="tx"/>
                              </a:ext>
                            </a:extLst>
                          </a:hlinkClick>
                        </a:rPr>
                        <a:t>Yr</a:t>
                      </a:r>
                      <a:r>
                        <a:rPr lang="en-GB" sz="1000" b="0" i="0" u="sng" strike="noStrike">
                          <a:solidFill>
                            <a:srgbClr val="0E416C"/>
                          </a:solidFill>
                          <a:effectLst/>
                          <a:latin typeface="Ubuntu"/>
                          <a:hlinkClick r:id="rId6">
                            <a:extLst>
                              <a:ext uri="{A12FA001-AC4F-418D-AE19-62706E023703}">
                                <ahyp:hlinkClr xmlns:ahyp="http://schemas.microsoft.com/office/drawing/2018/hyperlinkcolor" val="tx"/>
                              </a:ext>
                            </a:extLst>
                          </a:hlinkClick>
                        </a:rPr>
                        <a:t> Alban 2021: Health and Wellbeing Census Scotland, </a:t>
                      </a:r>
                      <a:r>
                        <a:rPr lang="en-GB" sz="1000" b="0" i="0" u="sng" strike="noStrike" err="1">
                          <a:solidFill>
                            <a:srgbClr val="0E416C"/>
                          </a:solidFill>
                          <a:effectLst/>
                          <a:latin typeface="Ubuntu"/>
                          <a:hlinkClick r:id="rId6">
                            <a:extLst>
                              <a:ext uri="{A12FA001-AC4F-418D-AE19-62706E023703}">
                                <ahyp:hlinkClr xmlns:ahyp="http://schemas.microsoft.com/office/drawing/2018/hyperlinkcolor" val="tx"/>
                              </a:ext>
                            </a:extLst>
                          </a:hlinkClick>
                        </a:rPr>
                        <a:t>Llywodraeth</a:t>
                      </a:r>
                      <a:r>
                        <a:rPr lang="en-GB" sz="1000" b="0" i="0" u="sng" strike="noStrike">
                          <a:solidFill>
                            <a:srgbClr val="0E416C"/>
                          </a:solidFill>
                          <a:effectLst/>
                          <a:latin typeface="Ubuntu"/>
                          <a:hlinkClick r:id="rId6">
                            <a:extLst>
                              <a:ext uri="{A12FA001-AC4F-418D-AE19-62706E023703}">
                                <ahyp:hlinkClr xmlns:ahyp="http://schemas.microsoft.com/office/drawing/2018/hyperlinkcolor" val="tx"/>
                              </a:ext>
                            </a:extLst>
                          </a:hlinkClick>
                        </a:rPr>
                        <a:t> </a:t>
                      </a:r>
                      <a:r>
                        <a:rPr lang="en-GB" sz="1000" b="0" i="0" u="sng" strike="noStrike" err="1">
                          <a:solidFill>
                            <a:srgbClr val="0E416C"/>
                          </a:solidFill>
                          <a:effectLst/>
                          <a:latin typeface="Ubuntu"/>
                          <a:hlinkClick r:id="rId6">
                            <a:extLst>
                              <a:ext uri="{A12FA001-AC4F-418D-AE19-62706E023703}">
                                <ahyp:hlinkClr xmlns:ahyp="http://schemas.microsoft.com/office/drawing/2018/hyperlinkcolor" val="tx"/>
                              </a:ext>
                            </a:extLst>
                          </a:hlinkClick>
                        </a:rPr>
                        <a:t>yr</a:t>
                      </a:r>
                      <a:r>
                        <a:rPr lang="en-GB" sz="1000" b="0" i="0" u="sng" strike="noStrike">
                          <a:solidFill>
                            <a:srgbClr val="0E416C"/>
                          </a:solidFill>
                          <a:effectLst/>
                          <a:latin typeface="Ubuntu"/>
                          <a:hlinkClick r:id="rId6">
                            <a:extLst>
                              <a:ext uri="{A12FA001-AC4F-418D-AE19-62706E023703}">
                                <ahyp:hlinkClr xmlns:ahyp="http://schemas.microsoft.com/office/drawing/2018/hyperlinkcolor" val="tx"/>
                              </a:ext>
                            </a:extLst>
                          </a:hlinkClick>
                        </a:rPr>
                        <a:t> Alban</a:t>
                      </a:r>
                      <a:r>
                        <a:rPr lang="cy-GB" sz="1000" b="0" i="0" strike="noStrike" cap="none" spc="0" baseline="0">
                          <a:solidFill>
                            <a:srgbClr val="0E416C"/>
                          </a:solidFill>
                          <a:effectLst/>
                          <a:latin typeface="Ubuntu"/>
                          <a:ea typeface="Ubuntu"/>
                          <a:cs typeface="Ubuntu"/>
                        </a:rPr>
                        <a:t>​</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967438955"/>
                  </a:ext>
                </a:extLst>
              </a:tr>
            </a:tbl>
          </a:graphicData>
        </a:graphic>
      </p:graphicFrame>
      <p:sp>
        <p:nvSpPr>
          <p:cNvPr id="11" name="Rectangle 8">
            <a:extLst>
              <a:ext uri="{FF2B5EF4-FFF2-40B4-BE49-F238E27FC236}">
                <a16:creationId xmlns:a16="http://schemas.microsoft.com/office/drawing/2014/main" id="{597CE66F-C637-E4FA-6BD6-31AD511916C7}"/>
              </a:ext>
            </a:extLst>
          </p:cNvPr>
          <p:cNvSpPr>
            <a:spLocks noChangeArrowheads="1"/>
          </p:cNvSpPr>
          <p:nvPr/>
        </p:nvSpPr>
        <p:spPr bwMode="auto">
          <a:xfrm>
            <a:off x="4267200" y="3482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3716075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p:nvPr/>
        </p:nvSpPr>
        <p:spPr>
          <a:xfrm>
            <a:off x="422522" y="1204189"/>
            <a:ext cx="6074531" cy="83824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y-GB" sz="3100" b="1" i="0" strike="noStrike" cap="none" spc="0" baseline="0">
                <a:solidFill>
                  <a:srgbClr val="285087"/>
                </a:solidFill>
                <a:effectLst/>
                <a:latin typeface="Ubuntu"/>
                <a:ea typeface="Ubuntu"/>
                <a:cs typeface="Ubuntu"/>
              </a:rPr>
              <a:t>Y defnydd o fêps yn ôl cyfoeth teuluol</a:t>
            </a:r>
            <a:endParaRPr lang="en-US" sz="3100" b="1">
              <a:solidFill>
                <a:srgbClr val="285087"/>
              </a:solidFill>
              <a:latin typeface="Ubuntu"/>
              <a:cs typeface="Calibri Light"/>
            </a:endParaRPr>
          </a:p>
        </p:txBody>
      </p:sp>
      <p:sp>
        <p:nvSpPr>
          <p:cNvPr id="11" name="Rectangle 8">
            <a:extLst>
              <a:ext uri="{FF2B5EF4-FFF2-40B4-BE49-F238E27FC236}">
                <a16:creationId xmlns:a16="http://schemas.microsoft.com/office/drawing/2014/main" id="{597CE66F-C637-E4FA-6BD6-31AD511916C7}"/>
              </a:ext>
            </a:extLst>
          </p:cNvPr>
          <p:cNvSpPr>
            <a:spLocks noChangeArrowheads="1"/>
          </p:cNvSpPr>
          <p:nvPr/>
        </p:nvSpPr>
        <p:spPr bwMode="auto">
          <a:xfrm>
            <a:off x="4267200" y="3482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 name="TextBox 6">
            <a:extLst>
              <a:ext uri="{FF2B5EF4-FFF2-40B4-BE49-F238E27FC236}">
                <a16:creationId xmlns:a16="http://schemas.microsoft.com/office/drawing/2014/main" id="{47D79E7B-0EBF-1226-4EA7-643C86920EB0}"/>
              </a:ext>
            </a:extLst>
          </p:cNvPr>
          <p:cNvSpPr txBox="1"/>
          <p:nvPr/>
        </p:nvSpPr>
        <p:spPr>
          <a:xfrm>
            <a:off x="5893908" y="6136732"/>
            <a:ext cx="5952195" cy="51816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y-GB" sz="1400" b="0" i="0" strike="noStrike" cap="none" spc="0" baseline="0">
                <a:solidFill>
                  <a:srgbClr val="285087"/>
                </a:solidFill>
                <a:effectLst/>
                <a:latin typeface="Ubuntu"/>
                <a:ea typeface="Ubuntu"/>
                <a:cs typeface="Ubuntu"/>
              </a:rPr>
              <a:t>Yn seiliedig ar ganfyddiadau </a:t>
            </a:r>
            <a:r>
              <a:rPr lang="cy-GB" sz="1400">
                <a:solidFill>
                  <a:srgbClr val="285087"/>
                </a:solidFill>
                <a:latin typeface="Ubuntu"/>
                <a:ea typeface="Ubuntu"/>
                <a:cs typeface="Ubuntu"/>
              </a:rPr>
              <a:t>Arolwg Iechyd a Llesiant</a:t>
            </a:r>
            <a:r>
              <a:rPr lang="cy-GB" sz="1400" b="0" i="0" strike="noStrike" cap="none" spc="0" baseline="0">
                <a:solidFill>
                  <a:srgbClr val="285087"/>
                </a:solidFill>
                <a:effectLst/>
                <a:latin typeface="Ubuntu"/>
                <a:ea typeface="Ubuntu"/>
                <a:cs typeface="Ubuntu"/>
              </a:rPr>
              <a:t> Rhwydwaith Ymchwil Iechyd Ysgolion 2021. Bydd data 2023 ar gael yn haf 2024.</a:t>
            </a:r>
            <a:endParaRPr lang="en-US" sz="1400">
              <a:solidFill>
                <a:srgbClr val="285087"/>
              </a:solidFill>
            </a:endParaRPr>
          </a:p>
        </p:txBody>
      </p:sp>
      <p:sp>
        <p:nvSpPr>
          <p:cNvPr id="6" name="TextBox 5">
            <a:extLst>
              <a:ext uri="{FF2B5EF4-FFF2-40B4-BE49-F238E27FC236}">
                <a16:creationId xmlns:a16="http://schemas.microsoft.com/office/drawing/2014/main" id="{3A54D4D3-0DFB-63E2-8405-CB081D920CA9}"/>
              </a:ext>
            </a:extLst>
          </p:cNvPr>
          <p:cNvSpPr txBox="1"/>
          <p:nvPr/>
        </p:nvSpPr>
        <p:spPr>
          <a:xfrm>
            <a:off x="422522" y="2472637"/>
            <a:ext cx="5103840" cy="1097280"/>
          </a:xfrm>
          <a:prstGeom prst="rect">
            <a:avLst/>
          </a:prstGeom>
          <a:noFill/>
        </p:spPr>
        <p:txBody>
          <a:bodyPr wrap="square" lIns="91440" tIns="45720" rIns="91440" bIns="45720" anchor="t">
            <a:spAutoFit/>
          </a:bodyPr>
          <a:lstStyle/>
          <a:p>
            <a:r>
              <a:rPr lang="cy-GB" sz="2200" b="0" i="0" strike="noStrike" cap="none" spc="0" baseline="0">
                <a:solidFill>
                  <a:srgbClr val="285087"/>
                </a:solidFill>
                <a:effectLst/>
                <a:latin typeface="Ubuntu"/>
                <a:ea typeface="Ubuntu"/>
                <a:cs typeface="Ubuntu"/>
              </a:rPr>
              <a:t>Dysgwyr oedran ysgol uwchradd o deuluoedd llai cefnog* oedd fwyaf tebygol o fod wedi rhoi cynnig ar fêps.</a:t>
            </a:r>
            <a:endParaRPr lang="en-GB" sz="2200">
              <a:solidFill>
                <a:srgbClr val="285087"/>
              </a:solidFill>
              <a:latin typeface="Ubuntu"/>
            </a:endParaRPr>
          </a:p>
        </p:txBody>
      </p:sp>
      <p:sp>
        <p:nvSpPr>
          <p:cNvPr id="12" name="TextBox 11">
            <a:extLst>
              <a:ext uri="{FF2B5EF4-FFF2-40B4-BE49-F238E27FC236}">
                <a16:creationId xmlns:a16="http://schemas.microsoft.com/office/drawing/2014/main" id="{95780F1F-DA25-DD36-B1AC-A11C16A9BEEA}"/>
              </a:ext>
            </a:extLst>
          </p:cNvPr>
          <p:cNvSpPr txBox="1"/>
          <p:nvPr/>
        </p:nvSpPr>
        <p:spPr>
          <a:xfrm>
            <a:off x="422522" y="3978856"/>
            <a:ext cx="5006083" cy="1066800"/>
          </a:xfrm>
          <a:prstGeom prst="rect">
            <a:avLst/>
          </a:prstGeom>
          <a:noFill/>
        </p:spPr>
        <p:txBody>
          <a:bodyPr wrap="square" lIns="91440" tIns="45720" rIns="91440" bIns="45720" anchor="t">
            <a:spAutoFit/>
          </a:bodyPr>
          <a:lstStyle/>
          <a:p>
            <a:r>
              <a:rPr lang="cy-GB" sz="1600" b="0" i="0" strike="noStrike" cap="none" spc="0" baseline="0">
                <a:solidFill>
                  <a:srgbClr val="285087"/>
                </a:solidFill>
                <a:effectLst/>
                <a:latin typeface="Ubuntu"/>
                <a:ea typeface="Ubuntu"/>
                <a:cs typeface="Ubuntu"/>
              </a:rPr>
              <a:t>* Mae SHRN yn defnyddio'r 'Raddfa Cyfoeth Teuluol' i amcangyfrif statws cymdeithasol-economaidd pobl ifanc. Mae hwn yn fesur sefydledig a ddefnyddir yn rhyngwladol. </a:t>
            </a:r>
            <a:endParaRPr lang="en-GB" sz="1600">
              <a:solidFill>
                <a:srgbClr val="285087"/>
              </a:solidFill>
              <a:latin typeface="Ubuntu"/>
            </a:endParaRPr>
          </a:p>
        </p:txBody>
      </p:sp>
      <p:pic>
        <p:nvPicPr>
          <p:cNvPr id="5" name="Picture 4" descr="A green and white bar graph">
            <a:extLst>
              <a:ext uri="{FF2B5EF4-FFF2-40B4-BE49-F238E27FC236}">
                <a16:creationId xmlns:a16="http://schemas.microsoft.com/office/drawing/2014/main" id="{C7CDA125-73D8-4795-EF7B-809D66ADAA8A}"/>
              </a:ext>
            </a:extLst>
          </p:cNvPr>
          <p:cNvPicPr>
            <a:picLocks noChangeAspect="1"/>
          </p:cNvPicPr>
          <p:nvPr/>
        </p:nvPicPr>
        <p:blipFill rotWithShape="1">
          <a:blip r:embed="rId2"/>
          <a:srcRect l="1305" t="1617" r="1957" b="2695"/>
          <a:stretch/>
        </p:blipFill>
        <p:spPr>
          <a:xfrm>
            <a:off x="5749698" y="1896093"/>
            <a:ext cx="5877854" cy="3511227"/>
          </a:xfrm>
          <a:prstGeom prst="rect">
            <a:avLst/>
          </a:prstGeom>
        </p:spPr>
      </p:pic>
    </p:spTree>
    <p:extLst>
      <p:ext uri="{BB962C8B-B14F-4D97-AF65-F5344CB8AC3E}">
        <p14:creationId xmlns:p14="http://schemas.microsoft.com/office/powerpoint/2010/main" val="295035284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p:nvPr/>
        </p:nvSpPr>
        <p:spPr>
          <a:xfrm>
            <a:off x="276442" y="863048"/>
            <a:ext cx="9588920" cy="8382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y-GB" sz="3100" b="1" i="0" strike="noStrike" cap="none" spc="0" baseline="0">
                <a:solidFill>
                  <a:srgbClr val="285087"/>
                </a:solidFill>
                <a:effectLst/>
                <a:latin typeface="Ubuntu"/>
                <a:ea typeface="Ubuntu"/>
                <a:cs typeface="Ubuntu"/>
              </a:rPr>
              <a:t>Smygu, defnydd deuol a fepio</a:t>
            </a:r>
            <a:endParaRPr lang="en-US" sz="3100" b="1">
              <a:solidFill>
                <a:srgbClr val="285087"/>
              </a:solidFill>
              <a:latin typeface="Ubuntu"/>
              <a:cs typeface="Calibri Light"/>
            </a:endParaRPr>
          </a:p>
        </p:txBody>
      </p:sp>
      <p:sp>
        <p:nvSpPr>
          <p:cNvPr id="11" name="Rectangle 8">
            <a:extLst>
              <a:ext uri="{FF2B5EF4-FFF2-40B4-BE49-F238E27FC236}">
                <a16:creationId xmlns:a16="http://schemas.microsoft.com/office/drawing/2014/main" id="{597CE66F-C637-E4FA-6BD6-31AD511916C7}"/>
              </a:ext>
            </a:extLst>
          </p:cNvPr>
          <p:cNvSpPr>
            <a:spLocks noChangeArrowheads="1"/>
          </p:cNvSpPr>
          <p:nvPr/>
        </p:nvSpPr>
        <p:spPr bwMode="auto">
          <a:xfrm>
            <a:off x="4267200" y="3482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 name="TextBox 6">
            <a:extLst>
              <a:ext uri="{FF2B5EF4-FFF2-40B4-BE49-F238E27FC236}">
                <a16:creationId xmlns:a16="http://schemas.microsoft.com/office/drawing/2014/main" id="{47D79E7B-0EBF-1226-4EA7-643C86920EB0}"/>
              </a:ext>
            </a:extLst>
          </p:cNvPr>
          <p:cNvSpPr txBox="1"/>
          <p:nvPr/>
        </p:nvSpPr>
        <p:spPr>
          <a:xfrm>
            <a:off x="259010" y="5704304"/>
            <a:ext cx="9739900" cy="64008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y-GB" sz="1200" b="0" i="0" strike="noStrike" cap="none" spc="0" baseline="0">
                <a:solidFill>
                  <a:srgbClr val="285087"/>
                </a:solidFill>
                <a:effectLst/>
                <a:latin typeface="Ubuntu"/>
                <a:ea typeface="Ubuntu"/>
                <a:cs typeface="Ubuntu"/>
              </a:rPr>
              <a:t>Ffigur </a:t>
            </a:r>
            <a:r>
              <a:rPr lang="cy-GB" sz="1200" i="0" strike="noStrike" cap="none" spc="0" baseline="0">
                <a:solidFill>
                  <a:srgbClr val="285087"/>
                </a:solidFill>
                <a:effectLst/>
                <a:latin typeface="Ubuntu"/>
                <a:ea typeface="Ubuntu"/>
                <a:cs typeface="Ubuntu"/>
              </a:rPr>
              <a:t>4</a:t>
            </a:r>
            <a:r>
              <a:rPr lang="cy-GB" sz="1200" b="1" i="0" strike="noStrike" cap="none" spc="0" baseline="0">
                <a:solidFill>
                  <a:srgbClr val="285087"/>
                </a:solidFill>
                <a:effectLst/>
                <a:latin typeface="Ubuntu"/>
                <a:ea typeface="Ubuntu"/>
                <a:cs typeface="Ubuntu"/>
              </a:rPr>
              <a:t>:</a:t>
            </a:r>
            <a:r>
              <a:rPr lang="cy-GB" sz="1200" b="0" i="0" strike="noStrike" cap="none" spc="0" baseline="0">
                <a:solidFill>
                  <a:srgbClr val="285087"/>
                </a:solidFill>
                <a:effectLst/>
                <a:latin typeface="Ubuntu"/>
                <a:ea typeface="Ubuntu"/>
                <a:cs typeface="Ubuntu"/>
              </a:rPr>
              <a:t> Canrannau ym mlwyddyn 11 addysg uwchradd yng Nghymru yn ôl rhywedd sydd i) yn smygu'n rheolaidd ('smygu yn unig'), ii)yn defnyddio fêps yn rheolaidd (‘fêps yn unig'), iii) yn defnyddio'r ddau yn rheolaidd ('defnydd deuol'). (Ffynhonnell: SHRN, dadansoddiad ychwanegol gan Arsyllfa Iechyd Cyhoeddus Cymru)</a:t>
            </a:r>
            <a:endParaRPr lang="en-US" sz="1200">
              <a:solidFill>
                <a:srgbClr val="285087"/>
              </a:solidFill>
              <a:latin typeface="Ubuntu"/>
            </a:endParaRPr>
          </a:p>
        </p:txBody>
      </p:sp>
      <p:sp>
        <p:nvSpPr>
          <p:cNvPr id="8" name="TextBox 7">
            <a:extLst>
              <a:ext uri="{FF2B5EF4-FFF2-40B4-BE49-F238E27FC236}">
                <a16:creationId xmlns:a16="http://schemas.microsoft.com/office/drawing/2014/main" id="{8BF12DFE-B806-B254-7D5F-CF15C062D8D9}"/>
              </a:ext>
            </a:extLst>
          </p:cNvPr>
          <p:cNvSpPr txBox="1"/>
          <p:nvPr/>
        </p:nvSpPr>
        <p:spPr>
          <a:xfrm>
            <a:off x="276442" y="1823277"/>
            <a:ext cx="9705036" cy="646331"/>
          </a:xfrm>
          <a:prstGeom prst="rect">
            <a:avLst/>
          </a:prstGeom>
          <a:noFill/>
        </p:spPr>
        <p:txBody>
          <a:bodyPr wrap="square" lIns="91440" tIns="45720" rIns="91440" bIns="45720" anchor="t">
            <a:spAutoFit/>
          </a:bodyPr>
          <a:lstStyle/>
          <a:p>
            <a:pPr algn="l" rtl="0" fontAlgn="base"/>
            <a:r>
              <a:rPr lang="cy-GB" sz="1800" b="0" i="0" strike="noStrike" cap="none" spc="0" baseline="0">
                <a:solidFill>
                  <a:srgbClr val="285087"/>
                </a:solidFill>
                <a:effectLst/>
                <a:latin typeface="Ubuntu"/>
                <a:ea typeface="Ubuntu"/>
                <a:cs typeface="Ubuntu"/>
              </a:rPr>
              <a:t>Mae cyfran y bechgyn a'r merched ym mlwyddyn 11 sydd </a:t>
            </a:r>
            <a:r>
              <a:rPr lang="cy-GB" sz="1800" b="1" i="0" strike="noStrike" cap="none" spc="0" baseline="0">
                <a:solidFill>
                  <a:srgbClr val="285087"/>
                </a:solidFill>
                <a:effectLst/>
                <a:latin typeface="Ubuntu"/>
                <a:ea typeface="Ubuntu"/>
                <a:cs typeface="Ubuntu"/>
              </a:rPr>
              <a:t>ddim ond smygu</a:t>
            </a:r>
            <a:r>
              <a:rPr lang="cy-GB" sz="1800" b="0" i="0" strike="noStrike" cap="none" spc="0" baseline="0">
                <a:solidFill>
                  <a:srgbClr val="285087"/>
                </a:solidFill>
                <a:effectLst/>
                <a:latin typeface="Ubuntu"/>
                <a:ea typeface="Ubuntu"/>
                <a:cs typeface="Ubuntu"/>
              </a:rPr>
              <a:t> yn gostwng.</a:t>
            </a:r>
            <a:endParaRPr lang="en-US" b="0" i="0">
              <a:solidFill>
                <a:srgbClr val="285087"/>
              </a:solidFill>
              <a:effectLst/>
              <a:latin typeface="Ubuntu"/>
              <a:cs typeface="Segoe UI"/>
            </a:endParaRPr>
          </a:p>
          <a:p>
            <a:pPr algn="l" rtl="0" fontAlgn="base"/>
            <a:r>
              <a:rPr lang="cy-GB" sz="1800" b="0" i="0" strike="noStrike" cap="none" spc="0" baseline="0">
                <a:solidFill>
                  <a:srgbClr val="285087"/>
                </a:solidFill>
                <a:effectLst/>
                <a:latin typeface="Ubuntu"/>
                <a:ea typeface="Ubuntu"/>
                <a:cs typeface="Ubuntu"/>
              </a:rPr>
              <a:t>Fodd bynnag, mae'r gyfran sy’n </a:t>
            </a:r>
            <a:r>
              <a:rPr lang="cy-GB" sz="1800" b="1" i="0" strike="noStrike" cap="none" spc="0" baseline="0">
                <a:solidFill>
                  <a:srgbClr val="C8E056"/>
                </a:solidFill>
                <a:effectLst/>
                <a:latin typeface="Ubuntu"/>
                <a:ea typeface="Ubuntu"/>
                <a:cs typeface="Ubuntu"/>
              </a:rPr>
              <a:t>ddefnyddwyr deuol</a:t>
            </a:r>
            <a:r>
              <a:rPr lang="cy-GB" sz="1800" b="0" i="0" strike="noStrike" cap="none" spc="0" baseline="0">
                <a:solidFill>
                  <a:srgbClr val="000000"/>
                </a:solidFill>
                <a:effectLst/>
                <a:latin typeface="Ubuntu"/>
                <a:ea typeface="Ubuntu"/>
                <a:cs typeface="Ubuntu"/>
              </a:rPr>
              <a:t> </a:t>
            </a:r>
            <a:r>
              <a:rPr lang="cy-GB" sz="1800" b="0" i="0" strike="noStrike" cap="none" spc="0" baseline="0">
                <a:solidFill>
                  <a:srgbClr val="285087"/>
                </a:solidFill>
                <a:effectLst/>
                <a:latin typeface="Ubuntu"/>
                <a:ea typeface="Ubuntu"/>
                <a:cs typeface="Ubuntu"/>
              </a:rPr>
              <a:t>ac yn </a:t>
            </a:r>
            <a:r>
              <a:rPr lang="cy-GB" sz="1800" b="1" i="0" strike="noStrike" cap="none" spc="0" baseline="0" err="1">
                <a:solidFill>
                  <a:srgbClr val="57FCC2"/>
                </a:solidFill>
                <a:effectLst/>
                <a:latin typeface="Ubuntu"/>
                <a:ea typeface="Ubuntu"/>
                <a:cs typeface="Ubuntu"/>
              </a:rPr>
              <a:t>fepio’n</a:t>
            </a:r>
            <a:r>
              <a:rPr lang="cy-GB" sz="1800" b="1" i="0" strike="noStrike" cap="none" spc="0" baseline="0">
                <a:solidFill>
                  <a:srgbClr val="57FCC2"/>
                </a:solidFill>
                <a:effectLst/>
                <a:latin typeface="Ubuntu"/>
                <a:ea typeface="Ubuntu"/>
                <a:cs typeface="Ubuntu"/>
              </a:rPr>
              <a:t> unig</a:t>
            </a:r>
            <a:r>
              <a:rPr lang="cy-GB" sz="1800" b="0" i="0" strike="noStrike" cap="none" spc="0" baseline="0">
                <a:solidFill>
                  <a:srgbClr val="000000"/>
                </a:solidFill>
                <a:effectLst/>
                <a:latin typeface="Ubuntu"/>
                <a:ea typeface="Ubuntu"/>
                <a:cs typeface="Ubuntu"/>
              </a:rPr>
              <a:t> </a:t>
            </a:r>
            <a:r>
              <a:rPr lang="cy-GB" sz="1800" b="0" i="0" strike="noStrike" cap="none" spc="0" baseline="0">
                <a:solidFill>
                  <a:srgbClr val="285087"/>
                </a:solidFill>
                <a:effectLst/>
                <a:latin typeface="Ubuntu"/>
                <a:ea typeface="Ubuntu"/>
                <a:cs typeface="Ubuntu"/>
              </a:rPr>
              <a:t>yn cynyddu. </a:t>
            </a:r>
            <a:endParaRPr lang="en-US" b="0" i="0">
              <a:solidFill>
                <a:srgbClr val="285087"/>
              </a:solidFill>
              <a:effectLst/>
              <a:latin typeface="Ubuntu"/>
            </a:endParaRPr>
          </a:p>
        </p:txBody>
      </p:sp>
      <p:pic>
        <p:nvPicPr>
          <p:cNvPr id="3" name="Picture 2">
            <a:extLst>
              <a:ext uri="{FF2B5EF4-FFF2-40B4-BE49-F238E27FC236}">
                <a16:creationId xmlns:a16="http://schemas.microsoft.com/office/drawing/2014/main" id="{B6E4DE67-D172-3FA1-6C46-A2FB4C9322E0}"/>
              </a:ext>
            </a:extLst>
          </p:cNvPr>
          <p:cNvPicPr>
            <a:picLocks noChangeAspect="1"/>
          </p:cNvPicPr>
          <p:nvPr/>
        </p:nvPicPr>
        <p:blipFill>
          <a:blip r:embed="rId2"/>
          <a:stretch>
            <a:fillRect/>
          </a:stretch>
        </p:blipFill>
        <p:spPr>
          <a:xfrm>
            <a:off x="386751" y="2469671"/>
            <a:ext cx="5336876" cy="3183867"/>
          </a:xfrm>
          <a:prstGeom prst="rect">
            <a:avLst/>
          </a:prstGeom>
        </p:spPr>
      </p:pic>
      <p:pic>
        <p:nvPicPr>
          <p:cNvPr id="6" name="Picture 5" descr="A graph with numbers and a number of different colored squares&#10;&#10;Description automatically generated">
            <a:extLst>
              <a:ext uri="{FF2B5EF4-FFF2-40B4-BE49-F238E27FC236}">
                <a16:creationId xmlns:a16="http://schemas.microsoft.com/office/drawing/2014/main" id="{61399C2A-9E11-51FF-CFF0-F64C6DED387B}"/>
              </a:ext>
            </a:extLst>
          </p:cNvPr>
          <p:cNvPicPr>
            <a:picLocks noChangeAspect="1"/>
          </p:cNvPicPr>
          <p:nvPr/>
        </p:nvPicPr>
        <p:blipFill>
          <a:blip r:embed="rId3"/>
          <a:stretch>
            <a:fillRect/>
          </a:stretch>
        </p:blipFill>
        <p:spPr>
          <a:xfrm>
            <a:off x="6094562" y="2474433"/>
            <a:ext cx="5552536" cy="3174341"/>
          </a:xfrm>
          <a:prstGeom prst="rect">
            <a:avLst/>
          </a:prstGeom>
        </p:spPr>
      </p:pic>
    </p:spTree>
    <p:extLst>
      <p:ext uri="{BB962C8B-B14F-4D97-AF65-F5344CB8AC3E}">
        <p14:creationId xmlns:p14="http://schemas.microsoft.com/office/powerpoint/2010/main" val="129708661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p:nvPr/>
        </p:nvSpPr>
        <p:spPr>
          <a:xfrm>
            <a:off x="593117" y="1159931"/>
            <a:ext cx="9588920" cy="838248"/>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y-GB" sz="2900" b="1" i="0" strike="noStrike" cap="none" spc="0" baseline="0">
                <a:solidFill>
                  <a:srgbClr val="285087"/>
                </a:solidFill>
                <a:effectLst/>
                <a:latin typeface="Ubuntu"/>
                <a:ea typeface="Ubuntu"/>
                <a:cs typeface="Ubuntu"/>
              </a:rPr>
              <a:t>Y fêp a ddefnyddir amlaf </a:t>
            </a:r>
            <a:endParaRPr lang="en-US" sz="3100" b="1" i="0" u="none" strike="noStrike">
              <a:solidFill>
                <a:srgbClr val="285087"/>
              </a:solidFill>
              <a:effectLst/>
              <a:latin typeface="Ubuntu" panose="020B0504030602030204" pitchFamily="34" charset="0"/>
            </a:endParaRPr>
          </a:p>
          <a:p>
            <a:r>
              <a:rPr lang="cy-GB" sz="2900" b="1" i="0" strike="noStrike" cap="none" spc="0" baseline="0">
                <a:solidFill>
                  <a:srgbClr val="285087"/>
                </a:solidFill>
                <a:effectLst/>
                <a:latin typeface="Ubuntu"/>
                <a:ea typeface="Ubuntu"/>
                <a:cs typeface="Ubuntu"/>
              </a:rPr>
              <a:t>yn ôl math o ddyfais</a:t>
            </a:r>
            <a:endParaRPr lang="en-US" sz="3100" b="1">
              <a:solidFill>
                <a:srgbClr val="285087"/>
              </a:solidFill>
              <a:latin typeface="Ubuntu"/>
              <a:cs typeface="Calibri Light"/>
            </a:endParaRPr>
          </a:p>
        </p:txBody>
      </p:sp>
      <p:sp>
        <p:nvSpPr>
          <p:cNvPr id="11" name="Rectangle 8">
            <a:extLst>
              <a:ext uri="{FF2B5EF4-FFF2-40B4-BE49-F238E27FC236}">
                <a16:creationId xmlns:a16="http://schemas.microsoft.com/office/drawing/2014/main" id="{597CE66F-C637-E4FA-6BD6-31AD511916C7}"/>
              </a:ext>
            </a:extLst>
          </p:cNvPr>
          <p:cNvSpPr>
            <a:spLocks noChangeArrowheads="1"/>
          </p:cNvSpPr>
          <p:nvPr/>
        </p:nvSpPr>
        <p:spPr bwMode="auto">
          <a:xfrm>
            <a:off x="4267200" y="34829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TextBox 7">
            <a:extLst>
              <a:ext uri="{FF2B5EF4-FFF2-40B4-BE49-F238E27FC236}">
                <a16:creationId xmlns:a16="http://schemas.microsoft.com/office/drawing/2014/main" id="{8BF12DFE-B806-B254-7D5F-CF15C062D8D9}"/>
              </a:ext>
            </a:extLst>
          </p:cNvPr>
          <p:cNvSpPr txBox="1"/>
          <p:nvPr/>
        </p:nvSpPr>
        <p:spPr>
          <a:xfrm>
            <a:off x="593117" y="2137313"/>
            <a:ext cx="5262252" cy="2308324"/>
          </a:xfrm>
          <a:prstGeom prst="rect">
            <a:avLst/>
          </a:prstGeom>
          <a:noFill/>
        </p:spPr>
        <p:txBody>
          <a:bodyPr wrap="square" lIns="91440" tIns="45720" rIns="91440" bIns="45720" anchor="t">
            <a:spAutoFit/>
          </a:bodyPr>
          <a:lstStyle/>
          <a:p>
            <a:pPr fontAlgn="base"/>
            <a:r>
              <a:rPr lang="cy-GB" sz="1800" b="0" i="0" strike="noStrike" cap="none" spc="0" baseline="0">
                <a:solidFill>
                  <a:srgbClr val="285087"/>
                </a:solidFill>
                <a:effectLst/>
                <a:latin typeface="Ubuntu"/>
                <a:ea typeface="Ubuntu"/>
                <a:cs typeface="Ubuntu"/>
              </a:rPr>
              <a:t>Mae ASH (Action </a:t>
            </a:r>
            <a:r>
              <a:rPr lang="cy-GB" sz="1800" b="0" i="0" strike="noStrike" cap="none" spc="0" baseline="0" err="1">
                <a:solidFill>
                  <a:srgbClr val="285087"/>
                </a:solidFill>
                <a:effectLst/>
                <a:latin typeface="Ubuntu"/>
                <a:ea typeface="Ubuntu"/>
                <a:cs typeface="Ubuntu"/>
              </a:rPr>
              <a:t>on</a:t>
            </a:r>
            <a:r>
              <a:rPr lang="cy-GB" sz="1800" b="0" i="0" strike="noStrike" cap="none" spc="0" baseline="0">
                <a:solidFill>
                  <a:srgbClr val="285087"/>
                </a:solidFill>
                <a:effectLst/>
                <a:latin typeface="Ubuntu"/>
                <a:ea typeface="Ubuntu"/>
                <a:cs typeface="Ubuntu"/>
              </a:rPr>
              <a:t> </a:t>
            </a:r>
            <a:r>
              <a:rPr lang="cy-GB" sz="1800" b="0" i="0" strike="noStrike" cap="none" spc="0" baseline="0" err="1">
                <a:solidFill>
                  <a:srgbClr val="285087"/>
                </a:solidFill>
                <a:effectLst/>
                <a:latin typeface="Ubuntu"/>
                <a:ea typeface="Ubuntu"/>
                <a:cs typeface="Ubuntu"/>
              </a:rPr>
              <a:t>Smoking</a:t>
            </a:r>
            <a:r>
              <a:rPr lang="cy-GB" sz="1800" b="0" i="0" strike="noStrike" cap="none" spc="0" baseline="0">
                <a:solidFill>
                  <a:srgbClr val="285087"/>
                </a:solidFill>
                <a:effectLst/>
                <a:latin typeface="Ubuntu"/>
                <a:ea typeface="Ubuntu"/>
                <a:cs typeface="Ubuntu"/>
              </a:rPr>
              <a:t> </a:t>
            </a:r>
            <a:r>
              <a:rPr lang="cy-GB" sz="1800" b="0" i="0" strike="noStrike" cap="none" spc="0" baseline="0" err="1">
                <a:solidFill>
                  <a:srgbClr val="285087"/>
                </a:solidFill>
                <a:effectLst/>
                <a:latin typeface="Ubuntu"/>
                <a:ea typeface="Ubuntu"/>
                <a:cs typeface="Ubuntu"/>
              </a:rPr>
              <a:t>and</a:t>
            </a:r>
            <a:r>
              <a:rPr lang="cy-GB" sz="1800" b="0" i="0" strike="noStrike" cap="none" spc="0" baseline="0">
                <a:solidFill>
                  <a:srgbClr val="285087"/>
                </a:solidFill>
                <a:effectLst/>
                <a:latin typeface="Ubuntu"/>
                <a:ea typeface="Ubuntu"/>
                <a:cs typeface="Ubuntu"/>
              </a:rPr>
              <a:t> </a:t>
            </a:r>
            <a:r>
              <a:rPr lang="cy-GB" sz="1800" b="0" i="0" strike="noStrike" cap="none" spc="0" baseline="0" err="1">
                <a:solidFill>
                  <a:srgbClr val="285087"/>
                </a:solidFill>
                <a:effectLst/>
                <a:latin typeface="Ubuntu"/>
                <a:ea typeface="Ubuntu"/>
                <a:cs typeface="Ubuntu"/>
              </a:rPr>
              <a:t>Health</a:t>
            </a:r>
            <a:r>
              <a:rPr lang="cy-GB" sz="1800" b="0" i="0" strike="noStrike" cap="none" spc="0" baseline="0">
                <a:solidFill>
                  <a:srgbClr val="285087"/>
                </a:solidFill>
                <a:effectLst/>
                <a:latin typeface="Ubuntu"/>
                <a:ea typeface="Ubuntu"/>
                <a:cs typeface="Ubuntu"/>
              </a:rPr>
              <a:t>) yn cynnal arolwg blynyddol o’r defnydd o </a:t>
            </a:r>
            <a:r>
              <a:rPr lang="cy-GB" sz="1800" b="0" i="0" strike="noStrike" cap="none" spc="0" baseline="0" err="1">
                <a:solidFill>
                  <a:srgbClr val="285087"/>
                </a:solidFill>
                <a:effectLst/>
                <a:latin typeface="Ubuntu"/>
                <a:ea typeface="Ubuntu"/>
                <a:cs typeface="Ubuntu"/>
              </a:rPr>
              <a:t>fêps</a:t>
            </a:r>
            <a:r>
              <a:rPr lang="cy-GB" sz="1800" b="0" i="0" strike="noStrike" cap="none" spc="0" baseline="0">
                <a:solidFill>
                  <a:srgbClr val="285087"/>
                </a:solidFill>
                <a:effectLst/>
                <a:latin typeface="Ubuntu"/>
                <a:ea typeface="Ubuntu"/>
                <a:cs typeface="Ubuntu"/>
              </a:rPr>
              <a:t> ymhlith pobl ifanc (o dan 18 oed) ledled Prydain Fawr. </a:t>
            </a:r>
            <a:endParaRPr lang="en-US" sz="1800" b="0" i="0" u="none" strike="noStrike">
              <a:solidFill>
                <a:srgbClr val="285087"/>
              </a:solidFill>
              <a:effectLst/>
              <a:latin typeface="Ubuntu" panose="020B0504030602030204" pitchFamily="34" charset="0"/>
            </a:endParaRPr>
          </a:p>
          <a:p>
            <a:pPr algn="l" rtl="0" fontAlgn="base"/>
            <a:endParaRPr lang="en-US">
              <a:solidFill>
                <a:srgbClr val="285087"/>
              </a:solidFill>
              <a:latin typeface="Ubuntu" panose="020B0504030602030204" pitchFamily="34" charset="0"/>
            </a:endParaRPr>
          </a:p>
          <a:p>
            <a:pPr algn="l" rtl="0" fontAlgn="base"/>
            <a:r>
              <a:rPr lang="cy-GB" sz="1800" b="0" i="0" strike="noStrike" cap="none" spc="0" baseline="0">
                <a:solidFill>
                  <a:srgbClr val="285087"/>
                </a:solidFill>
                <a:effectLst/>
                <a:latin typeface="Ubuntu"/>
                <a:ea typeface="Ubuntu"/>
                <a:cs typeface="Ubuntu"/>
              </a:rPr>
              <a:t>Mae’r gyfran o bobl ifanc sy'n defnyddio sigaréts electronig tafladwy na ellir eu hailwefru wedi codi'n sylweddol ers 2021. </a:t>
            </a:r>
            <a:endParaRPr lang="en-US" b="0" i="0">
              <a:solidFill>
                <a:srgbClr val="285087"/>
              </a:solidFill>
              <a:effectLst/>
              <a:latin typeface="Ubuntu"/>
            </a:endParaRPr>
          </a:p>
        </p:txBody>
      </p:sp>
      <p:pic>
        <p:nvPicPr>
          <p:cNvPr id="7170" name="Picture 2" descr="A graph of electronic cigarettes&#10;&#10;Description automatically generated">
            <a:extLst>
              <a:ext uri="{FF2B5EF4-FFF2-40B4-BE49-F238E27FC236}">
                <a16:creationId xmlns:a16="http://schemas.microsoft.com/office/drawing/2014/main" id="{099AC1BC-84DE-B7D1-B10C-60662FB311A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854123" y="879715"/>
            <a:ext cx="6318027" cy="497972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C06E308-95E9-7BF5-9B76-D1D9EA584203}"/>
              </a:ext>
            </a:extLst>
          </p:cNvPr>
          <p:cNvSpPr txBox="1"/>
          <p:nvPr/>
        </p:nvSpPr>
        <p:spPr>
          <a:xfrm>
            <a:off x="593117" y="4584771"/>
            <a:ext cx="4674102" cy="457200"/>
          </a:xfrm>
          <a:prstGeom prst="rect">
            <a:avLst/>
          </a:prstGeom>
          <a:noFill/>
        </p:spPr>
        <p:txBody>
          <a:bodyPr wrap="square" lIns="91440" tIns="45720" rIns="91440" bIns="45720" anchor="t">
            <a:spAutoFit/>
          </a:bodyPr>
          <a:lstStyle/>
          <a:p>
            <a:r>
              <a:rPr lang="en-US" sz="1200" b="1" i="0" u="sng" strike="noStrike">
                <a:solidFill>
                  <a:srgbClr val="285087"/>
                </a:solidFill>
                <a:effectLst/>
                <a:latin typeface="Calibri"/>
                <a:ea typeface="Calibri"/>
                <a:cs typeface="Calibri"/>
                <a:hlinkClick r:id="rId3">
                  <a:extLst>
                    <a:ext uri="{A12FA001-AC4F-418D-AE19-62706E023703}">
                      <ahyp:hlinkClr xmlns:ahyp="http://schemas.microsoft.com/office/drawing/2018/hyperlinkcolor" val="tx"/>
                    </a:ext>
                  </a:extLst>
                </a:hlinkClick>
              </a:rPr>
              <a:t>(</a:t>
            </a:r>
            <a:r>
              <a:rPr lang="en-US" sz="1200" b="1" i="0" u="sng" strike="noStrike" err="1">
                <a:solidFill>
                  <a:srgbClr val="285087"/>
                </a:solidFill>
                <a:effectLst/>
                <a:latin typeface="Calibri"/>
                <a:ea typeface="Calibri"/>
                <a:cs typeface="Calibri"/>
                <a:hlinkClick r:id="rId3">
                  <a:extLst>
                    <a:ext uri="{A12FA001-AC4F-418D-AE19-62706E023703}">
                      <ahyp:hlinkClr xmlns:ahyp="http://schemas.microsoft.com/office/drawing/2018/hyperlinkcolor" val="tx"/>
                    </a:ext>
                  </a:extLst>
                </a:hlinkClick>
              </a:rPr>
              <a:t>Ffynhonnell</a:t>
            </a:r>
            <a:r>
              <a:rPr lang="en-US" sz="1200" b="1" i="0" u="sng" strike="noStrike">
                <a:solidFill>
                  <a:srgbClr val="285087"/>
                </a:solidFill>
                <a:effectLst/>
                <a:latin typeface="Calibri"/>
                <a:ea typeface="Calibri"/>
                <a:cs typeface="Calibri"/>
                <a:hlinkClick r:id="rId3">
                  <a:extLst>
                    <a:ext uri="{A12FA001-AC4F-418D-AE19-62706E023703}">
                      <ahyp:hlinkClr xmlns:ahyp="http://schemas.microsoft.com/office/drawing/2018/hyperlinkcolor" val="tx"/>
                    </a:ext>
                  </a:extLst>
                </a:hlinkClick>
              </a:rPr>
              <a:t>: ASH: Use of e-cigarettes among young people in Great Britain June 2023)</a:t>
            </a:r>
            <a:endParaRPr lang="en-GB" sz="1200">
              <a:solidFill>
                <a:srgbClr val="285087"/>
              </a:solidFill>
              <a:latin typeface="Calibri"/>
              <a:ea typeface="Calibri"/>
              <a:cs typeface="Calibri"/>
            </a:endParaRPr>
          </a:p>
        </p:txBody>
      </p:sp>
      <p:sp>
        <p:nvSpPr>
          <p:cNvPr id="2" name="TextBox 1">
            <a:extLst>
              <a:ext uri="{FF2B5EF4-FFF2-40B4-BE49-F238E27FC236}">
                <a16:creationId xmlns:a16="http://schemas.microsoft.com/office/drawing/2014/main" id="{E900F905-AF9F-8D49-7C9A-952B51C9E84B}"/>
              </a:ext>
            </a:extLst>
          </p:cNvPr>
          <p:cNvSpPr txBox="1"/>
          <p:nvPr/>
        </p:nvSpPr>
        <p:spPr>
          <a:xfrm>
            <a:off x="5901447" y="6014935"/>
            <a:ext cx="6031148" cy="8925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err="1">
                <a:solidFill>
                  <a:srgbClr val="285087"/>
                </a:solidFill>
                <a:latin typeface="Ubuntu"/>
                <a:ea typeface="+mn-lt"/>
                <a:cs typeface="+mn-lt"/>
              </a:rPr>
              <a:t>Sylwer</a:t>
            </a:r>
            <a:r>
              <a:rPr lang="en-US" sz="1600">
                <a:solidFill>
                  <a:srgbClr val="285087"/>
                </a:solidFill>
                <a:latin typeface="Ubuntu"/>
                <a:ea typeface="+mn-lt"/>
                <a:cs typeface="+mn-lt"/>
              </a:rPr>
              <a:t>: Mae hon </a:t>
            </a:r>
            <a:r>
              <a:rPr lang="en-US" sz="1600" err="1">
                <a:solidFill>
                  <a:srgbClr val="285087"/>
                </a:solidFill>
                <a:latin typeface="Ubuntu"/>
                <a:ea typeface="+mn-lt"/>
                <a:cs typeface="+mn-lt"/>
              </a:rPr>
              <a:t>yn</a:t>
            </a:r>
            <a:r>
              <a:rPr lang="en-US" sz="1600">
                <a:solidFill>
                  <a:srgbClr val="285087"/>
                </a:solidFill>
                <a:latin typeface="Ubuntu"/>
                <a:ea typeface="+mn-lt"/>
                <a:cs typeface="+mn-lt"/>
              </a:rPr>
              <a:t> </a:t>
            </a:r>
            <a:r>
              <a:rPr lang="en-US" sz="1600" err="1">
                <a:solidFill>
                  <a:srgbClr val="285087"/>
                </a:solidFill>
                <a:latin typeface="Ubuntu"/>
                <a:ea typeface="+mn-lt"/>
                <a:cs typeface="+mn-lt"/>
              </a:rPr>
              <a:t>ddolen</a:t>
            </a:r>
            <a:r>
              <a:rPr lang="en-US" sz="1600">
                <a:solidFill>
                  <a:srgbClr val="285087"/>
                </a:solidFill>
                <a:latin typeface="Ubuntu"/>
                <a:ea typeface="+mn-lt"/>
                <a:cs typeface="+mn-lt"/>
              </a:rPr>
              <a:t> </a:t>
            </a:r>
            <a:r>
              <a:rPr lang="en-US" sz="1600" err="1">
                <a:solidFill>
                  <a:srgbClr val="285087"/>
                </a:solidFill>
                <a:latin typeface="Ubuntu"/>
                <a:ea typeface="+mn-lt"/>
                <a:cs typeface="+mn-lt"/>
              </a:rPr>
              <a:t>allanol</a:t>
            </a:r>
            <a:r>
              <a:rPr lang="en-US" sz="1600">
                <a:solidFill>
                  <a:srgbClr val="285087"/>
                </a:solidFill>
                <a:latin typeface="Ubuntu"/>
                <a:ea typeface="+mn-lt"/>
                <a:cs typeface="+mn-lt"/>
              </a:rPr>
              <a:t> </a:t>
            </a:r>
            <a:r>
              <a:rPr lang="en-US" sz="1600" err="1">
                <a:solidFill>
                  <a:srgbClr val="285087"/>
                </a:solidFill>
                <a:latin typeface="Ubuntu"/>
                <a:ea typeface="+mn-lt"/>
                <a:cs typeface="+mn-lt"/>
              </a:rPr>
              <a:t>sydd</a:t>
            </a:r>
            <a:r>
              <a:rPr lang="en-US" sz="1600">
                <a:solidFill>
                  <a:srgbClr val="285087"/>
                </a:solidFill>
                <a:latin typeface="Ubuntu"/>
                <a:ea typeface="+mn-lt"/>
                <a:cs typeface="+mn-lt"/>
              </a:rPr>
              <a:t> </a:t>
            </a:r>
            <a:r>
              <a:rPr lang="en-US" sz="1600" err="1">
                <a:solidFill>
                  <a:srgbClr val="285087"/>
                </a:solidFill>
                <a:latin typeface="Ubuntu"/>
                <a:ea typeface="+mn-lt"/>
                <a:cs typeface="+mn-lt"/>
              </a:rPr>
              <a:t>ond</a:t>
            </a:r>
            <a:r>
              <a:rPr lang="en-US" sz="1600">
                <a:solidFill>
                  <a:srgbClr val="285087"/>
                </a:solidFill>
                <a:latin typeface="Ubuntu"/>
                <a:ea typeface="+mn-lt"/>
                <a:cs typeface="+mn-lt"/>
              </a:rPr>
              <a:t> </a:t>
            </a:r>
            <a:r>
              <a:rPr lang="en-US" sz="1600" err="1">
                <a:solidFill>
                  <a:srgbClr val="285087"/>
                </a:solidFill>
                <a:latin typeface="Ubuntu"/>
                <a:ea typeface="+mn-lt"/>
                <a:cs typeface="+mn-lt"/>
              </a:rPr>
              <a:t>ar</a:t>
            </a:r>
            <a:r>
              <a:rPr lang="en-US" sz="1600">
                <a:solidFill>
                  <a:srgbClr val="285087"/>
                </a:solidFill>
                <a:latin typeface="Ubuntu"/>
                <a:ea typeface="+mn-lt"/>
                <a:cs typeface="+mn-lt"/>
              </a:rPr>
              <a:t> </a:t>
            </a:r>
            <a:r>
              <a:rPr lang="en-US" sz="1600" err="1">
                <a:solidFill>
                  <a:srgbClr val="285087"/>
                </a:solidFill>
                <a:latin typeface="Ubuntu"/>
                <a:ea typeface="+mn-lt"/>
                <a:cs typeface="+mn-lt"/>
              </a:rPr>
              <a:t>gael</a:t>
            </a:r>
            <a:r>
              <a:rPr lang="en-US" sz="1600">
                <a:solidFill>
                  <a:srgbClr val="285087"/>
                </a:solidFill>
                <a:latin typeface="Ubuntu"/>
                <a:ea typeface="+mn-lt"/>
                <a:cs typeface="+mn-lt"/>
              </a:rPr>
              <a:t> </a:t>
            </a:r>
            <a:r>
              <a:rPr lang="en-US" sz="1600" err="1">
                <a:solidFill>
                  <a:srgbClr val="285087"/>
                </a:solidFill>
                <a:latin typeface="Ubuntu"/>
                <a:ea typeface="+mn-lt"/>
                <a:cs typeface="+mn-lt"/>
              </a:rPr>
              <a:t>yn</a:t>
            </a:r>
            <a:r>
              <a:rPr lang="en-US" sz="1600">
                <a:solidFill>
                  <a:srgbClr val="285087"/>
                </a:solidFill>
                <a:latin typeface="Ubuntu"/>
                <a:ea typeface="+mn-lt"/>
                <a:cs typeface="+mn-lt"/>
              </a:rPr>
              <a:t> </a:t>
            </a:r>
            <a:r>
              <a:rPr lang="en-US" sz="1600" err="1">
                <a:solidFill>
                  <a:srgbClr val="285087"/>
                </a:solidFill>
                <a:latin typeface="Ubuntu"/>
                <a:ea typeface="+mn-lt"/>
                <a:cs typeface="+mn-lt"/>
              </a:rPr>
              <a:t>Saesneg</a:t>
            </a:r>
            <a:endParaRPr lang="en-US" sz="1600" err="1">
              <a:latin typeface="Ubuntu"/>
            </a:endParaRPr>
          </a:p>
          <a:p>
            <a:endParaRPr lang="en-US">
              <a:solidFill>
                <a:srgbClr val="285087"/>
              </a:solidFill>
              <a:highlight>
                <a:srgbClr val="FFFF00"/>
              </a:highlight>
              <a:latin typeface="Ubuntu"/>
              <a:cs typeface="Calibri"/>
            </a:endParaRPr>
          </a:p>
          <a:p>
            <a:pPr algn="l"/>
            <a:endParaRPr lang="en-US"/>
          </a:p>
        </p:txBody>
      </p:sp>
    </p:spTree>
    <p:extLst>
      <p:ext uri="{BB962C8B-B14F-4D97-AF65-F5344CB8AC3E}">
        <p14:creationId xmlns:p14="http://schemas.microsoft.com/office/powerpoint/2010/main" val="218117111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E8A3D92-5FB1-EBCA-1003-ACA2A5084315}"/>
              </a:ext>
            </a:extLst>
          </p:cNvPr>
          <p:cNvSpPr txBox="1"/>
          <p:nvPr/>
        </p:nvSpPr>
        <p:spPr>
          <a:xfrm>
            <a:off x="383568" y="1899280"/>
            <a:ext cx="11424863" cy="4154984"/>
          </a:xfrm>
          <a:prstGeom prst="rect">
            <a:avLst/>
          </a:prstGeom>
          <a:noFill/>
        </p:spPr>
        <p:txBody>
          <a:bodyPr wrap="square" lIns="91440" tIns="45720" rIns="91440" bIns="45720" anchor="t">
            <a:spAutoFit/>
          </a:bodyPr>
          <a:lstStyle/>
          <a:p>
            <a:pPr algn="l" rtl="0" fontAlgn="base"/>
            <a:r>
              <a:rPr lang="cy-GB" sz="2200" b="0" i="0" strike="noStrike" cap="none" spc="0" baseline="0">
                <a:solidFill>
                  <a:srgbClr val="285087"/>
                </a:solidFill>
                <a:effectLst/>
                <a:latin typeface="Ubuntu"/>
                <a:ea typeface="Ubuntu"/>
                <a:cs typeface="Ubuntu"/>
              </a:rPr>
              <a:t>Mae amryw o gwestiynau am fepio nad ydyn nhw'n hawdd eu hateb gan nad yw'r data / y wybodaeth ar gael ar hyn o bryd neu nad ydynt</a:t>
            </a:r>
            <a:r>
              <a:rPr lang="cy-GB" sz="2200" b="0" i="0" strike="noStrike" cap="none" spc="0">
                <a:solidFill>
                  <a:srgbClr val="285087"/>
                </a:solidFill>
                <a:effectLst/>
                <a:latin typeface="Ubuntu"/>
                <a:ea typeface="Ubuntu"/>
                <a:cs typeface="Ubuntu"/>
              </a:rPr>
              <a:t> yn </a:t>
            </a:r>
            <a:r>
              <a:rPr lang="cy-GB" sz="2200" b="0" i="0" strike="noStrike" cap="none" spc="0" baseline="0">
                <a:solidFill>
                  <a:srgbClr val="285087"/>
                </a:solidFill>
                <a:effectLst/>
                <a:latin typeface="Ubuntu"/>
                <a:ea typeface="Ubuntu"/>
                <a:cs typeface="Ubuntu"/>
              </a:rPr>
              <a:t>ddibynadwy. Mae’r rhain yn cynnwys, er enghraifft:</a:t>
            </a:r>
            <a:endParaRPr lang="en-US" sz="2200" b="0" i="0">
              <a:solidFill>
                <a:srgbClr val="285087"/>
              </a:solidFill>
              <a:effectLst/>
              <a:latin typeface="Ubuntu"/>
              <a:cs typeface="Arial"/>
            </a:endParaRPr>
          </a:p>
          <a:p>
            <a:pPr algn="l" rtl="0" fontAlgn="base"/>
            <a:r>
              <a:rPr lang="en-US" sz="2200" b="0" i="0">
                <a:solidFill>
                  <a:srgbClr val="285087"/>
                </a:solidFill>
                <a:effectLst/>
                <a:latin typeface="Ubuntu"/>
              </a:rPr>
              <a:t>​</a:t>
            </a:r>
            <a:endParaRPr lang="en-US" sz="2200" b="0" i="0">
              <a:solidFill>
                <a:srgbClr val="285087"/>
              </a:solidFill>
              <a:effectLst/>
              <a:latin typeface="Ubuntu"/>
              <a:cs typeface="Arial"/>
            </a:endParaRPr>
          </a:p>
          <a:p>
            <a:pPr algn="l" rtl="0" fontAlgn="base"/>
            <a:r>
              <a:rPr lang="cy-GB" sz="2200" b="0" i="0" strike="noStrike" cap="none" spc="0" baseline="0">
                <a:solidFill>
                  <a:srgbClr val="285087"/>
                </a:solidFill>
                <a:effectLst/>
                <a:latin typeface="Ubuntu"/>
                <a:ea typeface="Ubuntu"/>
                <a:cs typeface="Ubuntu"/>
              </a:rPr>
              <a:t>Beth yw cynnwys nicotin cyfatebol fêps o gymaharu </a:t>
            </a:r>
            <a:r>
              <a:rPr lang="cy-GB" sz="2200">
                <a:solidFill>
                  <a:srgbClr val="285087"/>
                </a:solidFill>
                <a:latin typeface="Ubuntu"/>
                <a:ea typeface="Ubuntu"/>
                <a:cs typeface="Ubuntu"/>
              </a:rPr>
              <a:t>â </a:t>
            </a:r>
            <a:r>
              <a:rPr lang="cy-GB" sz="2200" b="0" i="0" strike="noStrike" cap="none" spc="0" baseline="0">
                <a:solidFill>
                  <a:srgbClr val="285087"/>
                </a:solidFill>
                <a:effectLst/>
                <a:latin typeface="Ubuntu"/>
                <a:ea typeface="Ubuntu"/>
                <a:cs typeface="Ubuntu"/>
              </a:rPr>
              <a:t>sigaréts?</a:t>
            </a:r>
            <a:endParaRPr lang="en-US" sz="2200" b="0" i="0">
              <a:solidFill>
                <a:srgbClr val="285087"/>
              </a:solidFill>
              <a:effectLst/>
              <a:latin typeface="Ubuntu"/>
              <a:cs typeface="Arial"/>
            </a:endParaRPr>
          </a:p>
          <a:p>
            <a:pPr algn="l" rtl="0" fontAlgn="base"/>
            <a:r>
              <a:rPr lang="cy-GB" sz="2200" b="0" i="0" strike="noStrike" cap="none" spc="0" baseline="0">
                <a:solidFill>
                  <a:srgbClr val="285087"/>
                </a:solidFill>
                <a:effectLst/>
                <a:latin typeface="Ubuntu"/>
                <a:ea typeface="Ubuntu"/>
                <a:cs typeface="Ubuntu"/>
              </a:rPr>
              <a:t>Beth yw nifer y gwaharddiadau o’r ysgol lle mae fepio wedi’i nodi fel ffactor?</a:t>
            </a:r>
            <a:endParaRPr lang="en-US" sz="2200" b="0" i="0">
              <a:solidFill>
                <a:srgbClr val="285087"/>
              </a:solidFill>
              <a:effectLst/>
              <a:latin typeface="Ubuntu"/>
              <a:cs typeface="Arial"/>
            </a:endParaRPr>
          </a:p>
          <a:p>
            <a:pPr algn="l" rtl="0" fontAlgn="base"/>
            <a:r>
              <a:rPr lang="cy-GB" sz="2200" b="0" i="0" strike="noStrike" cap="none" spc="0" baseline="0">
                <a:solidFill>
                  <a:srgbClr val="285087"/>
                </a:solidFill>
                <a:effectLst/>
                <a:latin typeface="Ubuntu"/>
                <a:ea typeface="Ubuntu"/>
                <a:cs typeface="Ubuntu"/>
              </a:rPr>
              <a:t>Faint o </a:t>
            </a:r>
            <a:r>
              <a:rPr lang="cy-GB" sz="2200" b="0" i="0" strike="noStrike" cap="none" spc="0" baseline="0" err="1">
                <a:solidFill>
                  <a:srgbClr val="285087"/>
                </a:solidFill>
                <a:effectLst/>
                <a:latin typeface="Ubuntu"/>
                <a:ea typeface="Ubuntu"/>
                <a:cs typeface="Ubuntu"/>
              </a:rPr>
              <a:t>fêps</a:t>
            </a:r>
            <a:r>
              <a:rPr lang="cy-GB" sz="2200" b="0" i="0" strike="noStrike" cap="none" spc="0" baseline="0">
                <a:solidFill>
                  <a:srgbClr val="285087"/>
                </a:solidFill>
                <a:effectLst/>
                <a:latin typeface="Ubuntu"/>
                <a:ea typeface="Ubuntu"/>
                <a:cs typeface="Ubuntu"/>
              </a:rPr>
              <a:t> tafladwy sy'n cael eu prynu bob dydd/mis/blwyddyn/wedi’i prynu hyd yn hyn?</a:t>
            </a:r>
            <a:endParaRPr lang="en-US" sz="2200" b="0" i="0">
              <a:solidFill>
                <a:srgbClr val="285087"/>
              </a:solidFill>
              <a:effectLst/>
              <a:latin typeface="Ubuntu"/>
              <a:cs typeface="Arial"/>
            </a:endParaRPr>
          </a:p>
          <a:p>
            <a:pPr algn="l" rtl="0" fontAlgn="base"/>
            <a:r>
              <a:rPr lang="cy-GB" sz="2200" b="0" i="0" strike="noStrike" cap="none" spc="0" baseline="0">
                <a:solidFill>
                  <a:srgbClr val="285087"/>
                </a:solidFill>
                <a:effectLst/>
                <a:latin typeface="Ubuntu"/>
                <a:ea typeface="Ubuntu"/>
                <a:cs typeface="Ubuntu"/>
              </a:rPr>
              <a:t>Ble mae pobl ifanc yn cael </a:t>
            </a:r>
            <a:r>
              <a:rPr lang="cy-GB" sz="2200" b="0" i="0" strike="noStrike" cap="none" spc="0" baseline="0" err="1">
                <a:solidFill>
                  <a:srgbClr val="285087"/>
                </a:solidFill>
                <a:effectLst/>
                <a:latin typeface="Ubuntu"/>
                <a:ea typeface="Ubuntu"/>
                <a:cs typeface="Ubuntu"/>
              </a:rPr>
              <a:t>fêps</a:t>
            </a:r>
            <a:r>
              <a:rPr lang="cy-GB" sz="2200" b="0" i="0" strike="noStrike" cap="none" spc="0" baseline="0">
                <a:solidFill>
                  <a:srgbClr val="285087"/>
                </a:solidFill>
                <a:effectLst/>
                <a:latin typeface="Ubuntu"/>
                <a:ea typeface="Ubuntu"/>
                <a:cs typeface="Ubuntu"/>
              </a:rPr>
              <a:t> (e.e. siopau, rhieni, eraill)?</a:t>
            </a:r>
            <a:endParaRPr lang="en-US" sz="2200" b="0" i="0">
              <a:solidFill>
                <a:srgbClr val="285087"/>
              </a:solidFill>
              <a:effectLst/>
              <a:latin typeface="Ubuntu"/>
              <a:cs typeface="Arial"/>
            </a:endParaRPr>
          </a:p>
          <a:p>
            <a:pPr algn="l" rtl="0" fontAlgn="base"/>
            <a:r>
              <a:rPr lang="en-US" sz="2200" b="0" i="0">
                <a:solidFill>
                  <a:srgbClr val="285087"/>
                </a:solidFill>
                <a:effectLst/>
                <a:latin typeface="Ubuntu"/>
              </a:rPr>
              <a:t>​</a:t>
            </a:r>
            <a:endParaRPr lang="en-US" sz="2200" b="0" i="0">
              <a:solidFill>
                <a:srgbClr val="285087"/>
              </a:solidFill>
              <a:effectLst/>
              <a:latin typeface="Ubuntu"/>
              <a:cs typeface="Arial"/>
            </a:endParaRPr>
          </a:p>
          <a:p>
            <a:pPr algn="l" rtl="0" fontAlgn="base"/>
            <a:r>
              <a:rPr lang="cy-GB" sz="2200" b="0" i="0" strike="noStrike" cap="none" spc="0" baseline="0">
                <a:solidFill>
                  <a:srgbClr val="285087"/>
                </a:solidFill>
                <a:effectLst/>
                <a:latin typeface="Ubuntu"/>
                <a:ea typeface="Ubuntu"/>
                <a:cs typeface="Ubuntu"/>
              </a:rPr>
              <a:t>Wrth i'r dystiolaeth ddatblygu ac wrth i ni allu darparu ffynonellau data dibynadwy i ymateb i gwestiynau o'r fath, byddwn yn gallu diweddaru adroddiadau o'r banc gwybodaeth hwn yn y dyfodol.</a:t>
            </a:r>
            <a:endParaRPr lang="en-US" sz="2200" b="0" i="0">
              <a:solidFill>
                <a:srgbClr val="285087"/>
              </a:solidFill>
              <a:effectLst/>
              <a:latin typeface="Ubuntu"/>
            </a:endParaRPr>
          </a:p>
        </p:txBody>
      </p:sp>
      <p:sp>
        <p:nvSpPr>
          <p:cNvPr id="8" name="Title 1">
            <a:extLst>
              <a:ext uri="{FF2B5EF4-FFF2-40B4-BE49-F238E27FC236}">
                <a16:creationId xmlns:a16="http://schemas.microsoft.com/office/drawing/2014/main" id="{0596A9B0-6EA7-CEC6-5D88-EFBA318CD14E}"/>
              </a:ext>
            </a:extLst>
          </p:cNvPr>
          <p:cNvSpPr txBox="1"/>
          <p:nvPr/>
        </p:nvSpPr>
        <p:spPr>
          <a:xfrm>
            <a:off x="383568" y="1005819"/>
            <a:ext cx="4482317" cy="73934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y-GB" sz="3100" b="1" i="0" strike="noStrike" cap="none" spc="0" baseline="0">
                <a:solidFill>
                  <a:srgbClr val="285087"/>
                </a:solidFill>
                <a:effectLst/>
                <a:latin typeface="Ubuntu"/>
                <a:ea typeface="Ubuntu"/>
                <a:cs typeface="Ubuntu"/>
              </a:rPr>
              <a:t>Data sy'n dod i'r amlwg</a:t>
            </a:r>
            <a:endParaRPr lang="en-US" sz="3100" b="1">
              <a:solidFill>
                <a:srgbClr val="285087"/>
              </a:solidFill>
              <a:latin typeface="Ubuntu"/>
              <a:cs typeface="Calibri Light"/>
            </a:endParaRPr>
          </a:p>
        </p:txBody>
      </p:sp>
    </p:spTree>
    <p:extLst>
      <p:ext uri="{BB962C8B-B14F-4D97-AF65-F5344CB8AC3E}">
        <p14:creationId xmlns:p14="http://schemas.microsoft.com/office/powerpoint/2010/main" val="21335557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792993"/>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D251C1-0D39-F4F6-07AB-A3C8531FBCAF}"/>
              </a:ext>
            </a:extLst>
          </p:cNvPr>
          <p:cNvSpPr>
            <a:spLocks noGrp="1"/>
          </p:cNvSpPr>
          <p:nvPr>
            <p:ph type="body" sz="quarter" idx="10"/>
          </p:nvPr>
        </p:nvSpPr>
        <p:spPr>
          <a:xfrm>
            <a:off x="221063" y="1954627"/>
            <a:ext cx="11749871" cy="1325563"/>
          </a:xfrm>
        </p:spPr>
        <p:txBody>
          <a:bodyPr vert="horz" lIns="91440" tIns="45720" rIns="91440" bIns="45720" rtlCol="0" anchor="t">
            <a:noAutofit/>
          </a:bodyPr>
          <a:lstStyle/>
          <a:p>
            <a:r>
              <a:rPr lang="cy-GB" sz="2000" b="0" i="0" strike="noStrike" cap="none" spc="0" baseline="0">
                <a:solidFill>
                  <a:srgbClr val="285087"/>
                </a:solidFill>
                <a:effectLst/>
                <a:latin typeface="Ubuntu"/>
                <a:ea typeface="Ubuntu"/>
                <a:cs typeface="Ubuntu"/>
              </a:rPr>
              <a:t>Cynhelir </a:t>
            </a:r>
            <a:r>
              <a:rPr lang="cy-GB" sz="2000" b="0" i="0" strike="noStrike" cap="none" spc="0" baseline="0">
                <a:solidFill>
                  <a:schemeClr val="tx2"/>
                </a:solidFill>
                <a:effectLst/>
                <a:latin typeface="Ubuntu"/>
                <a:ea typeface="Ubuntu"/>
                <a:cs typeface="Ubuntu"/>
                <a:hlinkClick r:id="rId2">
                  <a:extLst>
                    <a:ext uri="{A12FA001-AC4F-418D-AE19-62706E023703}">
                      <ahyp:hlinkClr xmlns:ahyp="http://schemas.microsoft.com/office/drawing/2018/hyperlinkcolor" val="tx"/>
                    </a:ext>
                  </a:extLst>
                </a:hlinkClick>
              </a:rPr>
              <a:t>Arolygon Iechyd a Llesiant</a:t>
            </a:r>
            <a:r>
              <a:rPr lang="cy-GB" sz="2000" b="0" i="0" strike="noStrike" cap="none" spc="0" baseline="0">
                <a:solidFill>
                  <a:srgbClr val="285087"/>
                </a:solidFill>
                <a:effectLst/>
                <a:latin typeface="Ubuntu"/>
                <a:ea typeface="Ubuntu"/>
                <a:cs typeface="Ubuntu"/>
              </a:rPr>
              <a:t> myfyrwyr y Rhwydwaith Ymchwil Iechyd Ysgolion yng Nghymru bob dwy flynedd ac maent yn rhoi darlun rheolaidd o ymddygiad iechyd plant a phobl ifanc Cymru.</a:t>
            </a:r>
          </a:p>
          <a:p>
            <a:r>
              <a:rPr lang="cy-GB" sz="2000" b="0" i="0" strike="noStrike" cap="none" spc="0" baseline="0">
                <a:solidFill>
                  <a:srgbClr val="285087"/>
                </a:solidFill>
                <a:effectLst/>
                <a:latin typeface="Ubuntu"/>
                <a:ea typeface="Ubuntu"/>
                <a:cs typeface="Ubuntu"/>
              </a:rPr>
              <a:t>Mae </a:t>
            </a:r>
            <a:r>
              <a:rPr lang="cy-GB" sz="2000" b="0" i="0" strike="noStrike" cap="none" spc="0" baseline="0">
                <a:solidFill>
                  <a:schemeClr val="tx2"/>
                </a:solidFill>
                <a:effectLst/>
                <a:latin typeface="Ubuntu"/>
                <a:ea typeface="Ubuntu"/>
                <a:cs typeface="Ubuntu"/>
                <a:hlinkClick r:id="rId2">
                  <a:extLst>
                    <a:ext uri="{A12FA001-AC4F-418D-AE19-62706E023703}">
                      <ahyp:hlinkClr xmlns:ahyp="http://schemas.microsoft.com/office/drawing/2018/hyperlinkcolor" val="tx"/>
                    </a:ext>
                  </a:extLst>
                </a:hlinkClick>
              </a:rPr>
              <a:t>dangosfwrdd data rhyngweithiol</a:t>
            </a:r>
            <a:r>
              <a:rPr lang="cy-GB" sz="2000" b="0" i="0" strike="noStrike" cap="none" spc="0" baseline="0">
                <a:solidFill>
                  <a:srgbClr val="285087"/>
                </a:solidFill>
                <a:effectLst/>
                <a:latin typeface="Ubuntu"/>
                <a:ea typeface="Ubuntu"/>
                <a:cs typeface="Ubuntu"/>
              </a:rPr>
              <a:t> ar gael sy'n dangos patrymau arbrofol a rheolaidd o ddefnyddio </a:t>
            </a:r>
            <a:r>
              <a:rPr lang="cy-GB" sz="2000" b="0" i="0" strike="noStrike" cap="none" spc="0" baseline="0" err="1">
                <a:solidFill>
                  <a:srgbClr val="285087"/>
                </a:solidFill>
                <a:effectLst/>
                <a:latin typeface="Ubuntu"/>
                <a:ea typeface="Ubuntu"/>
                <a:cs typeface="Ubuntu"/>
              </a:rPr>
              <a:t>fêps</a:t>
            </a:r>
            <a:r>
              <a:rPr lang="cy-GB" sz="2000" b="0" i="0" strike="noStrike" cap="none" spc="0" baseline="0">
                <a:solidFill>
                  <a:srgbClr val="285087"/>
                </a:solidFill>
                <a:effectLst/>
                <a:latin typeface="Ubuntu"/>
                <a:ea typeface="Ubuntu"/>
                <a:cs typeface="Ubuntu"/>
              </a:rPr>
              <a:t>, sigaréts a sylweddau eraill mewn cysylltiad ag ardal, oedran, rhywedd a chyfoeth teuluol ar lefel awdurdod lleol, bwrdd iechyd a Chymru gyfan.</a:t>
            </a:r>
            <a:endParaRPr lang="en-US" sz="2000">
              <a:solidFill>
                <a:srgbClr val="285087"/>
              </a:solidFill>
              <a:latin typeface="Ubuntu"/>
              <a:ea typeface="Calibri" panose="020F0502020204030204"/>
              <a:cs typeface="Calibri"/>
            </a:endParaRPr>
          </a:p>
          <a:p>
            <a:r>
              <a:rPr lang="cy-GB" sz="2000" b="0" i="0" strike="noStrike" cap="none" spc="0" baseline="0">
                <a:solidFill>
                  <a:srgbClr val="285087"/>
                </a:solidFill>
                <a:effectLst/>
                <a:latin typeface="Ubuntu"/>
                <a:ea typeface="Ubuntu"/>
                <a:cs typeface="Ubuntu"/>
              </a:rPr>
              <a:t>Mae </a:t>
            </a:r>
            <a:r>
              <a:rPr lang="cy-GB" sz="2000" b="0" i="0" strike="noStrike" cap="none" spc="0" baseline="0">
                <a:solidFill>
                  <a:schemeClr val="tx2"/>
                </a:solidFill>
                <a:effectLst/>
                <a:latin typeface="Ubuntu"/>
                <a:ea typeface="Ubuntu"/>
                <a:cs typeface="Ubuntu"/>
                <a:hlinkClick r:id="rId3">
                  <a:extLst>
                    <a:ext uri="{A12FA001-AC4F-418D-AE19-62706E023703}">
                      <ahyp:hlinkClr xmlns:ahyp="http://schemas.microsoft.com/office/drawing/2018/hyperlinkcolor" val="tx"/>
                    </a:ext>
                  </a:extLst>
                </a:hlinkClick>
              </a:rPr>
              <a:t>adroddiad cenedlaethol</a:t>
            </a:r>
            <a:r>
              <a:rPr lang="cy-GB" sz="2000" b="0" i="0" strike="noStrike" cap="none" spc="0" baseline="0">
                <a:solidFill>
                  <a:srgbClr val="285087"/>
                </a:solidFill>
                <a:effectLst/>
                <a:latin typeface="Ubuntu"/>
                <a:ea typeface="Ubuntu"/>
                <a:cs typeface="Ubuntu"/>
              </a:rPr>
              <a:t> hefyd ar gael.</a:t>
            </a:r>
            <a:endParaRPr lang="en-US" sz="2000">
              <a:solidFill>
                <a:srgbClr val="285087"/>
              </a:solidFill>
              <a:latin typeface="Ubuntu"/>
              <a:ea typeface="Calibri" panose="020F0502020204030204"/>
              <a:cs typeface="Calibri"/>
            </a:endParaRPr>
          </a:p>
          <a:p>
            <a:r>
              <a:rPr lang="cy-GB" sz="2000" b="0" i="0" strike="noStrike" cap="none" spc="0" baseline="0">
                <a:solidFill>
                  <a:srgbClr val="285087"/>
                </a:solidFill>
                <a:effectLst/>
                <a:latin typeface="Ubuntu"/>
                <a:ea typeface="Ubuntu"/>
                <a:cs typeface="Ubuntu"/>
              </a:rPr>
              <a:t>Ar hyn o bryd gall ysgolion gael gafael ar eu data Rhwydwaith Ymchwil Iechyd Ysgolion (SHRN) drwy adroddiad wedi’i deilwra sy’n cael ei anfon yn uniongyrchol i ysgolion sy'n cymryd rhan. Mae dangosfwrdd rhyngweithiol ar lefel ysgol yn cael ei ddatblygu ar hyn o bryd; mae’r </a:t>
            </a:r>
            <a:r>
              <a:rPr lang="cy-GB" sz="2000" b="0" i="0" strike="noStrike" cap="none" spc="0" baseline="0">
                <a:solidFill>
                  <a:schemeClr val="tx2"/>
                </a:solidFill>
                <a:effectLst/>
                <a:latin typeface="Ubuntu"/>
                <a:ea typeface="Ubuntu"/>
                <a:cs typeface="Ubuntu"/>
                <a:hlinkClick r:id="rId4">
                  <a:extLst>
                    <a:ext uri="{A12FA001-AC4F-418D-AE19-62706E023703}">
                      <ahyp:hlinkClr xmlns:ahyp="http://schemas.microsoft.com/office/drawing/2018/hyperlinkcolor" val="tx"/>
                    </a:ext>
                  </a:extLst>
                </a:hlinkClick>
              </a:rPr>
              <a:t>prototeip</a:t>
            </a:r>
            <a:r>
              <a:rPr lang="cy-GB" sz="2000" b="0" i="0" strike="noStrike" cap="none" spc="0" baseline="0">
                <a:solidFill>
                  <a:srgbClr val="285087"/>
                </a:solidFill>
                <a:effectLst/>
                <a:latin typeface="Ubuntu"/>
                <a:ea typeface="Ubuntu"/>
                <a:cs typeface="Ubuntu"/>
              </a:rPr>
              <a:t> ar gyfer y gwaith hwn ar gael. </a:t>
            </a:r>
          </a:p>
          <a:p>
            <a:r>
              <a:rPr lang="cy-GB" sz="2000" b="0" i="0" strike="noStrike" cap="none" spc="0" baseline="0">
                <a:solidFill>
                  <a:srgbClr val="285087"/>
                </a:solidFill>
                <a:effectLst/>
                <a:latin typeface="Ubuntu"/>
                <a:ea typeface="Ubuntu"/>
                <a:cs typeface="Ubuntu"/>
              </a:rPr>
              <a:t>Elusen sy'n cynnal ymchwil ac yn darparu data ar smygu a fepio yw ASH (Action on Smking</a:t>
            </a:r>
            <a:r>
              <a:rPr lang="cy-GB" sz="2000" b="0" i="0" strike="noStrike" cap="none" spc="0">
                <a:solidFill>
                  <a:srgbClr val="285087"/>
                </a:solidFill>
                <a:effectLst/>
                <a:latin typeface="Ubuntu"/>
                <a:ea typeface="Ubuntu"/>
                <a:cs typeface="Ubuntu"/>
              </a:rPr>
              <a:t> on Health</a:t>
            </a:r>
            <a:r>
              <a:rPr lang="cy-GB" sz="2000" b="0" i="0" strike="noStrike" cap="none" spc="0" baseline="0">
                <a:solidFill>
                  <a:srgbClr val="285087"/>
                </a:solidFill>
                <a:effectLst/>
                <a:latin typeface="Ubuntu"/>
                <a:ea typeface="Ubuntu"/>
                <a:cs typeface="Ubuntu"/>
              </a:rPr>
              <a:t>.  </a:t>
            </a:r>
            <a:r>
              <a:rPr lang="en-US" sz="2000">
                <a:solidFill>
                  <a:srgbClr val="285087"/>
                </a:solidFill>
                <a:latin typeface="Ubuntu"/>
                <a:ea typeface="+mn-lt"/>
                <a:cs typeface="+mn-lt"/>
                <a:hlinkClick r:id="rId5">
                  <a:extLst>
                    <a:ext uri="{A12FA001-AC4F-418D-AE19-62706E023703}">
                      <ahyp:hlinkClr xmlns:ahyp="http://schemas.microsoft.com/office/drawing/2018/hyperlinkcolor" val="tx"/>
                    </a:ext>
                  </a:extLst>
                </a:hlinkClick>
              </a:rPr>
              <a:t> Use of e-cigarettesamongyoungpeopleinGreatBritain - ASH</a:t>
            </a:r>
            <a:endParaRPr lang="en-US" sz="2000">
              <a:solidFill>
                <a:srgbClr val="285087"/>
              </a:solidFill>
              <a:latin typeface="Ubuntu"/>
              <a:ea typeface="Calibri" panose="020F0502020204030204"/>
              <a:cs typeface="Calibri"/>
              <a:hlinkClick r:id="" action="ppaction://noaction">
                <a:extLst>
                  <a:ext uri="{A12FA001-AC4F-418D-AE19-62706E023703}">
                    <ahyp:hlinkClr xmlns:ahyp="http://schemas.microsoft.com/office/drawing/2018/hyperlinkcolor" val="tx"/>
                  </a:ext>
                </a:extLst>
              </a:hlinkClick>
            </a:endParaRPr>
          </a:p>
          <a:p>
            <a:endParaRPr lang="en-US" sz="2600">
              <a:ea typeface="Calibri" panose="020F0502020204030204"/>
              <a:cs typeface="Calibri"/>
            </a:endParaRPr>
          </a:p>
          <a:p>
            <a:endParaRPr lang="en-US" sz="2600">
              <a:ea typeface="Calibri" panose="020F0502020204030204"/>
              <a:cs typeface="Calibri"/>
            </a:endParaRPr>
          </a:p>
        </p:txBody>
      </p:sp>
      <p:sp>
        <p:nvSpPr>
          <p:cNvPr id="2" name="Title 1">
            <a:extLst>
              <a:ext uri="{FF2B5EF4-FFF2-40B4-BE49-F238E27FC236}">
                <a16:creationId xmlns:a16="http://schemas.microsoft.com/office/drawing/2014/main" id="{BB5E903C-D260-548B-DDBC-A4DE53121458}"/>
              </a:ext>
            </a:extLst>
          </p:cNvPr>
          <p:cNvSpPr>
            <a:spLocks noGrp="1"/>
          </p:cNvSpPr>
          <p:nvPr>
            <p:ph type="title" idx="4294967295"/>
          </p:nvPr>
        </p:nvSpPr>
        <p:spPr>
          <a:xfrm>
            <a:off x="221063" y="989658"/>
            <a:ext cx="5874936" cy="703387"/>
          </a:xfrm>
        </p:spPr>
        <p:txBody>
          <a:bodyPr>
            <a:normAutofit/>
          </a:bodyPr>
          <a:lstStyle/>
          <a:p>
            <a:r>
              <a:rPr lang="cy-GB" sz="3400" b="1" i="0" strike="noStrike" cap="none" spc="0" baseline="0">
                <a:solidFill>
                  <a:srgbClr val="285087"/>
                </a:solidFill>
                <a:effectLst/>
                <a:latin typeface="Ubuntu"/>
                <a:ea typeface="Ubuntu"/>
                <a:cs typeface="Ubuntu"/>
              </a:rPr>
              <a:t>Ffynonellau data allweddol</a:t>
            </a:r>
            <a:endParaRPr lang="en-US" sz="3400" b="1">
              <a:solidFill>
                <a:srgbClr val="285087"/>
              </a:solidFill>
              <a:latin typeface="Ubuntu"/>
            </a:endParaRPr>
          </a:p>
        </p:txBody>
      </p:sp>
    </p:spTree>
    <p:extLst>
      <p:ext uri="{BB962C8B-B14F-4D97-AF65-F5344CB8AC3E}">
        <p14:creationId xmlns:p14="http://schemas.microsoft.com/office/powerpoint/2010/main" val="1401370365"/>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p:nvPr/>
        </p:nvSpPr>
        <p:spPr>
          <a:xfrm>
            <a:off x="572189" y="992347"/>
            <a:ext cx="5292097" cy="8382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y-GB" sz="3100" b="1" i="0" strike="noStrike" cap="none" spc="0" baseline="0">
                <a:solidFill>
                  <a:srgbClr val="285087"/>
                </a:solidFill>
                <a:effectLst/>
                <a:latin typeface="Ubuntu"/>
                <a:ea typeface="Ubuntu"/>
                <a:cs typeface="Ubuntu"/>
              </a:rPr>
              <a:t>Faint o blant a phobl ifanc sy’n defnyddio </a:t>
            </a:r>
            <a:r>
              <a:rPr lang="cy-GB" sz="3100" b="1" i="0" strike="noStrike" cap="none" spc="0" baseline="0" err="1">
                <a:solidFill>
                  <a:srgbClr val="285087"/>
                </a:solidFill>
                <a:effectLst/>
                <a:latin typeface="Ubuntu"/>
                <a:ea typeface="Ubuntu"/>
                <a:cs typeface="Ubuntu"/>
              </a:rPr>
              <a:t>fêps</a:t>
            </a:r>
            <a:r>
              <a:rPr lang="cy-GB" sz="3100" b="1" i="0" strike="noStrike" cap="none" spc="0" baseline="0">
                <a:solidFill>
                  <a:srgbClr val="285087"/>
                </a:solidFill>
                <a:effectLst/>
                <a:latin typeface="Ubuntu"/>
                <a:ea typeface="Ubuntu"/>
                <a:cs typeface="Ubuntu"/>
              </a:rPr>
              <a:t>?</a:t>
            </a:r>
            <a:endParaRPr lang="en-US" sz="3100" b="1">
              <a:solidFill>
                <a:srgbClr val="285087"/>
              </a:solidFill>
              <a:latin typeface="Ubuntu"/>
              <a:cs typeface="Calibri Light"/>
            </a:endParaRPr>
          </a:p>
        </p:txBody>
      </p:sp>
      <p:sp>
        <p:nvSpPr>
          <p:cNvPr id="10" name="Content Placeholder 2">
            <a:extLst>
              <a:ext uri="{FF2B5EF4-FFF2-40B4-BE49-F238E27FC236}">
                <a16:creationId xmlns:a16="http://schemas.microsoft.com/office/drawing/2014/main" id="{EDECF05B-AF83-D225-8921-676D16B01C77}"/>
              </a:ext>
            </a:extLst>
          </p:cNvPr>
          <p:cNvSpPr>
            <a:spLocks noGrp="1"/>
          </p:cNvSpPr>
          <p:nvPr/>
        </p:nvSpPr>
        <p:spPr>
          <a:xfrm>
            <a:off x="299234" y="2199564"/>
            <a:ext cx="11593531" cy="4503761"/>
          </a:xfrm>
          <a:prstGeom prst="rect">
            <a:avLst/>
          </a:prstGeom>
        </p:spPr>
        <p:txBody>
          <a:bodyPr vert="horz" lIns="91440" tIns="45720" rIns="91440" bIns="45720" rtlCol="0" anchor="t">
            <a:normAutofit fontScale="90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y-GB" sz="2400">
                <a:solidFill>
                  <a:srgbClr val="285087"/>
                </a:solidFill>
                <a:latin typeface="Ubuntu"/>
                <a:ea typeface="+mn-lt"/>
                <a:cs typeface="+mn-lt"/>
              </a:rPr>
              <a:t>Nid yw'r mwyafrif helaeth o blant a phobl ifanc yng Nghymru yn fepio. Yn ôl adroddiad arolwg SHRN 2022/23:</a:t>
            </a:r>
            <a:endParaRPr lang="en-US"/>
          </a:p>
          <a:p>
            <a:pPr lvl="1">
              <a:buFont typeface="Courier New" panose="020B0604020202020204" pitchFamily="34" charset="0"/>
              <a:buChar char="o"/>
            </a:pPr>
            <a:r>
              <a:rPr lang="cy-GB" b="0" i="0" strike="noStrike" cap="none" spc="0" baseline="0">
                <a:solidFill>
                  <a:srgbClr val="285087"/>
                </a:solidFill>
                <a:effectLst/>
                <a:latin typeface="Ubuntu" panose="020B0504030602030204" pitchFamily="34" charset="0"/>
                <a:ea typeface="Ubuntu"/>
                <a:cs typeface="Ubuntu"/>
              </a:rPr>
              <a:t>dywedodd 95% o bobl ifanc nad oeddent yn defnyddio fêps ar hyn o bryd* </a:t>
            </a:r>
            <a:endParaRPr lang="en-US">
              <a:solidFill>
                <a:srgbClr val="285087"/>
              </a:solidFill>
              <a:latin typeface="Ubuntu" panose="020B0504030602030204" pitchFamily="34" charset="0"/>
              <a:cs typeface="Calibri"/>
            </a:endParaRPr>
          </a:p>
          <a:p>
            <a:pPr lvl="1">
              <a:buFont typeface="Courier New" panose="020B0604020202020204" pitchFamily="34" charset="0"/>
              <a:buChar char="o"/>
            </a:pPr>
            <a:r>
              <a:rPr lang="cy-GB" b="0" i="0" strike="noStrike" cap="none" spc="0" baseline="0">
                <a:solidFill>
                  <a:srgbClr val="285087"/>
                </a:solidFill>
                <a:effectLst/>
                <a:latin typeface="Ubuntu" panose="020B0504030602030204" pitchFamily="34" charset="0"/>
                <a:ea typeface="Ubuntu"/>
                <a:cs typeface="Ubuntu"/>
              </a:rPr>
              <a:t>dywedodd 80% o bobl ifanc nad oeddent erioed wedi rhoi cynnig ar </a:t>
            </a:r>
            <a:r>
              <a:rPr lang="cy-GB">
                <a:solidFill>
                  <a:srgbClr val="285087"/>
                </a:solidFill>
                <a:latin typeface="Ubuntu" panose="020B0504030602030204" pitchFamily="34" charset="0"/>
                <a:ea typeface="Ubuntu"/>
                <a:cs typeface="Ubuntu"/>
              </a:rPr>
              <a:t>fêp</a:t>
            </a:r>
            <a:endParaRPr lang="cy-GB" b="0" i="0" strike="noStrike" cap="none" spc="0" baseline="0">
              <a:solidFill>
                <a:srgbClr val="285087"/>
              </a:solidFill>
              <a:effectLst/>
              <a:latin typeface="Ubuntu" panose="020B0504030602030204" pitchFamily="34" charset="0"/>
              <a:ea typeface="Ubuntu"/>
              <a:cs typeface="Ubuntu"/>
            </a:endParaRPr>
          </a:p>
          <a:p>
            <a:pPr lvl="1">
              <a:buFont typeface="Courier New" panose="020B0604020202020204" pitchFamily="34" charset="0"/>
              <a:buChar char="o"/>
            </a:pPr>
            <a:r>
              <a:rPr lang="cy-GB" b="0" i="0" strike="noStrike" cap="none" spc="0" baseline="0">
                <a:solidFill>
                  <a:srgbClr val="285087"/>
                </a:solidFill>
                <a:effectLst/>
                <a:latin typeface="Ubuntu" panose="020B0504030602030204" pitchFamily="34" charset="0"/>
                <a:ea typeface="Ubuntu"/>
                <a:cs typeface="Ubuntu"/>
              </a:rPr>
              <a:t>dywedodd 97% o bobl ifanc nad ydynt yn smygu tybaco* </a:t>
            </a:r>
          </a:p>
          <a:p>
            <a:endParaRPr lang="en-US" sz="2400">
              <a:solidFill>
                <a:srgbClr val="285087"/>
              </a:solidFill>
              <a:latin typeface="Ubuntu" panose="020B0504030602030204" pitchFamily="34" charset="0"/>
              <a:ea typeface="+mn-lt"/>
              <a:cs typeface="+mn-lt"/>
            </a:endParaRPr>
          </a:p>
          <a:p>
            <a:pPr marL="0" indent="0">
              <a:buNone/>
            </a:pPr>
            <a:r>
              <a:rPr lang="cy-GB" sz="2400" b="0" i="0" strike="noStrike" cap="none" spc="0" baseline="0">
                <a:solidFill>
                  <a:srgbClr val="285087"/>
                </a:solidFill>
                <a:effectLst/>
                <a:latin typeface="Ubuntu"/>
                <a:ea typeface="Ubuntu"/>
                <a:cs typeface="Ubuntu"/>
              </a:rPr>
              <a:t>Fodd bynnag, mae astudiaethau, gan gynnwys Arolwg Iechyd a Llesiant myfyrwyr y </a:t>
            </a:r>
            <a:r>
              <a:rPr lang="cy-GB" sz="2400" b="0" i="0" strike="noStrike" cap="none" spc="0" baseline="0">
                <a:solidFill>
                  <a:schemeClr val="tx2"/>
                </a:solidFill>
                <a:effectLst/>
                <a:latin typeface="Ubuntu"/>
                <a:ea typeface="Ubuntu"/>
                <a:cs typeface="Ubuntu"/>
                <a:hlinkClick r:id="rId2">
                  <a:extLst>
                    <a:ext uri="{A12FA001-AC4F-418D-AE19-62706E023703}">
                      <ahyp:hlinkClr xmlns:ahyp="http://schemas.microsoft.com/office/drawing/2018/hyperlinkcolor" val="tx"/>
                    </a:ext>
                  </a:extLst>
                </a:hlinkClick>
              </a:rPr>
              <a:t>Rhwydwaith Ymchwil Iechyd Ysgolion</a:t>
            </a:r>
            <a:r>
              <a:rPr lang="cy-GB" sz="2400" b="0" i="0" strike="noStrike" cap="none" spc="0" baseline="0">
                <a:solidFill>
                  <a:srgbClr val="285087"/>
                </a:solidFill>
                <a:effectLst/>
                <a:latin typeface="Ubuntu"/>
                <a:ea typeface="Ubuntu"/>
                <a:cs typeface="Ubuntu"/>
              </a:rPr>
              <a:t> yng Nghymru wedi dangos bod y defnydd o ddyfeisiau </a:t>
            </a:r>
            <a:r>
              <a:rPr lang="cy-GB" sz="2400" b="0" i="0" strike="noStrike" cap="none" spc="0" baseline="0" err="1">
                <a:solidFill>
                  <a:srgbClr val="285087"/>
                </a:solidFill>
                <a:effectLst/>
                <a:latin typeface="Ubuntu"/>
                <a:ea typeface="Ubuntu"/>
                <a:cs typeface="Ubuntu"/>
              </a:rPr>
              <a:t>fepio</a:t>
            </a:r>
            <a:r>
              <a:rPr lang="cy-GB" sz="2400" b="0" i="0" strike="noStrike" cap="none" spc="0" baseline="0">
                <a:solidFill>
                  <a:srgbClr val="285087"/>
                </a:solidFill>
                <a:effectLst/>
                <a:latin typeface="Ubuntu"/>
                <a:ea typeface="Ubuntu"/>
                <a:cs typeface="Ubuntu"/>
              </a:rPr>
              <a:t> ymhlith plant a phobl ifanc yn y DU wedi bod ar gynnydd yn ystod y blynyddoedd diwethaf.</a:t>
            </a:r>
          </a:p>
          <a:p>
            <a:pPr marL="0" indent="0">
              <a:buNone/>
            </a:pPr>
            <a:r>
              <a:rPr lang="cy-GB" sz="2400" b="0" i="0" strike="noStrike" cap="none" spc="0" baseline="0">
                <a:solidFill>
                  <a:srgbClr val="285087"/>
                </a:solidFill>
                <a:effectLst/>
                <a:latin typeface="Ubuntu" panose="020B0504030602030204" pitchFamily="34" charset="0"/>
                <a:ea typeface="Ubuntu"/>
                <a:cs typeface="Ubuntu"/>
              </a:rPr>
              <a:t>Bydd data o Arolwg Iechyd a Llesiant 2023 SHRN, a fydd ar gael yn haf 2024, yn ein helpu i ddeall rhagor am batrymau a thueddiadau smygu a fepio ymhlith pobl ifanc yng Nghymru. </a:t>
            </a:r>
            <a:endParaRPr lang="en-US" sz="2400">
              <a:solidFill>
                <a:srgbClr val="285087"/>
              </a:solidFill>
              <a:latin typeface="Ubuntu" panose="020B0504030602030204" pitchFamily="34" charset="0"/>
              <a:cs typeface="Calibri"/>
            </a:endParaRPr>
          </a:p>
          <a:p>
            <a:pPr marL="0" indent="0" algn="r">
              <a:buNone/>
            </a:pPr>
            <a:r>
              <a:rPr lang="cy-GB" sz="1800" b="0" i="0" strike="noStrike" cap="none" spc="0" baseline="0">
                <a:solidFill>
                  <a:srgbClr val="285087"/>
                </a:solidFill>
                <a:effectLst/>
                <a:latin typeface="Ubuntu" panose="020B0504030602030204" pitchFamily="34" charset="0"/>
                <a:ea typeface="Ubuntu"/>
                <a:cs typeface="Ubuntu"/>
              </a:rPr>
              <a:t>* </a:t>
            </a:r>
            <a:r>
              <a:rPr lang="cy-GB" sz="1800">
                <a:solidFill>
                  <a:srgbClr val="285087"/>
                </a:solidFill>
                <a:latin typeface="Ubuntu" panose="020B0504030602030204" pitchFamily="34" charset="0"/>
                <a:ea typeface="Ubuntu"/>
                <a:cs typeface="Ubuntu"/>
              </a:rPr>
              <a:t>a</a:t>
            </a:r>
            <a:r>
              <a:rPr lang="cy-GB" sz="1800" b="0" i="0" strike="noStrike" cap="none" spc="0" baseline="0">
                <a:solidFill>
                  <a:srgbClr val="285087"/>
                </a:solidFill>
                <a:effectLst/>
                <a:latin typeface="Ubuntu" panose="020B0504030602030204" pitchFamily="34" charset="0"/>
                <a:ea typeface="Ubuntu"/>
                <a:cs typeface="Ubuntu"/>
              </a:rPr>
              <a:t>tebwyd Nid wyf yn defnyddio neu’n defnyddio llai nag unwaith yr wythnos</a:t>
            </a:r>
            <a:r>
              <a:rPr lang="cy-GB" sz="2400" b="0" i="0" strike="noStrike" cap="none" spc="0" baseline="0">
                <a:solidFill>
                  <a:srgbClr val="285087"/>
                </a:solidFill>
                <a:effectLst/>
                <a:latin typeface="Ubuntu" panose="020B0504030602030204" pitchFamily="34" charset="0"/>
                <a:ea typeface="Calibri" panose="020F0502020204030204"/>
                <a:cs typeface="Calibri"/>
              </a:rPr>
              <a:t>.</a:t>
            </a:r>
            <a:r>
              <a:rPr lang="cy-GB" sz="1600" b="0" i="0" strike="noStrike" cap="none" spc="0" baseline="0">
                <a:solidFill>
                  <a:srgbClr val="285087"/>
                </a:solidFill>
                <a:effectLst/>
                <a:latin typeface="Calibri"/>
                <a:ea typeface="Calibri" panose="020F0502020204030204"/>
                <a:cs typeface="Calibri"/>
              </a:rPr>
              <a:t> </a:t>
            </a:r>
            <a:endParaRPr lang="en-US" sz="1600">
              <a:solidFill>
                <a:srgbClr val="285087"/>
              </a:solidFill>
              <a:ea typeface="Calibri" panose="020F0502020204030204"/>
              <a:cs typeface="Calibri"/>
            </a:endParaRPr>
          </a:p>
          <a:p>
            <a:pPr marL="0" indent="0">
              <a:buNone/>
            </a:pPr>
            <a:endParaRPr lang="en-US">
              <a:cs typeface="Calibri"/>
            </a:endParaRPr>
          </a:p>
        </p:txBody>
      </p:sp>
    </p:spTree>
    <p:extLst>
      <p:ext uri="{BB962C8B-B14F-4D97-AF65-F5344CB8AC3E}">
        <p14:creationId xmlns:p14="http://schemas.microsoft.com/office/powerpoint/2010/main" val="189714930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p:nvPr/>
        </p:nvSpPr>
        <p:spPr>
          <a:xfrm>
            <a:off x="299234" y="1052197"/>
            <a:ext cx="5456989" cy="83824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y-GB" sz="3100" b="1" i="0" strike="noStrike" cap="none" spc="0" baseline="0">
                <a:solidFill>
                  <a:srgbClr val="285087"/>
                </a:solidFill>
                <a:effectLst/>
                <a:latin typeface="Ubuntu"/>
                <a:ea typeface="Ubuntu"/>
                <a:cs typeface="Ubuntu"/>
              </a:rPr>
              <a:t>Faint o blant a phobl ifanc sy’n defnyddio </a:t>
            </a:r>
            <a:r>
              <a:rPr lang="cy-GB" sz="3100" b="1" i="0" strike="noStrike" cap="none" spc="0" baseline="0" err="1">
                <a:solidFill>
                  <a:srgbClr val="285087"/>
                </a:solidFill>
                <a:effectLst/>
                <a:latin typeface="Ubuntu"/>
                <a:ea typeface="Ubuntu"/>
                <a:cs typeface="Ubuntu"/>
              </a:rPr>
              <a:t>fêps</a:t>
            </a:r>
            <a:r>
              <a:rPr lang="cy-GB" sz="3100" b="1" i="0" strike="noStrike" cap="none" spc="0" baseline="0">
                <a:solidFill>
                  <a:srgbClr val="285087"/>
                </a:solidFill>
                <a:effectLst/>
                <a:latin typeface="Ubuntu"/>
                <a:ea typeface="Ubuntu"/>
                <a:cs typeface="Ubuntu"/>
              </a:rPr>
              <a:t>?</a:t>
            </a:r>
            <a:endParaRPr lang="en-US" sz="3400" b="1">
              <a:solidFill>
                <a:srgbClr val="285087"/>
              </a:solidFill>
              <a:latin typeface="Ubuntu"/>
              <a:cs typeface="Calibri Light"/>
            </a:endParaRPr>
          </a:p>
        </p:txBody>
      </p:sp>
      <p:sp>
        <p:nvSpPr>
          <p:cNvPr id="2" name="Content Placeholder 2">
            <a:extLst>
              <a:ext uri="{FF2B5EF4-FFF2-40B4-BE49-F238E27FC236}">
                <a16:creationId xmlns:a16="http://schemas.microsoft.com/office/drawing/2014/main" id="{CBFBA7B7-CAE0-398C-1658-6BEA0506EDA9}"/>
              </a:ext>
            </a:extLst>
          </p:cNvPr>
          <p:cNvSpPr>
            <a:spLocks noGrp="1"/>
          </p:cNvSpPr>
          <p:nvPr/>
        </p:nvSpPr>
        <p:spPr>
          <a:xfrm>
            <a:off x="303162" y="2149140"/>
            <a:ext cx="11485224" cy="470466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y-GB" sz="2200" b="0" i="0" strike="noStrike" cap="none" spc="0" baseline="0">
                <a:solidFill>
                  <a:srgbClr val="285087"/>
                </a:solidFill>
                <a:effectLst/>
                <a:latin typeface="Ubuntu"/>
                <a:ea typeface="Ubuntu"/>
                <a:cs typeface="Ubuntu"/>
              </a:rPr>
              <a:t>• Mae 1 o bob 5 o ddysgwyr oedran ysgol uwchradd (20%) ym Mlynyddoedd 7 i 11 wedi rhoi cynnig ar fêps. </a:t>
            </a:r>
          </a:p>
          <a:p>
            <a:pPr marL="0" indent="0">
              <a:buNone/>
            </a:pPr>
            <a:r>
              <a:rPr lang="cy-GB" sz="2200" b="0" i="0" strike="noStrike" cap="none" spc="0" baseline="0">
                <a:solidFill>
                  <a:srgbClr val="285087"/>
                </a:solidFill>
                <a:effectLst/>
                <a:latin typeface="Ubuntu"/>
                <a:ea typeface="Ubuntu"/>
                <a:cs typeface="Ubuntu"/>
              </a:rPr>
              <a:t>• Dywedodd 5% o ddysgwyr oedran ysgol uwchradd eu bod yn defnyddio fêps yn rheolaidd (a ddiffinnir fel o leiaf bob wythnos). </a:t>
            </a:r>
          </a:p>
          <a:p>
            <a:pPr marL="0" indent="0">
              <a:buNone/>
            </a:pPr>
            <a:r>
              <a:rPr lang="cy-GB" sz="2200" b="0" i="0" strike="noStrike" cap="none" spc="0" baseline="0">
                <a:solidFill>
                  <a:srgbClr val="285087"/>
                </a:solidFill>
                <a:effectLst/>
                <a:latin typeface="Ubuntu"/>
                <a:ea typeface="Ubuntu"/>
                <a:cs typeface="Ubuntu"/>
              </a:rPr>
              <a:t>• Roedd dysgwyr Blwyddyn 11 yn fwy tebygol o ddefnyddio dyfais fepio o leiaf bob wythnos (14%) o gymharu â dysgwyr Blwyddyn 7 (1%).  </a:t>
            </a:r>
          </a:p>
          <a:p>
            <a:pPr marL="0" indent="0">
              <a:buNone/>
            </a:pPr>
            <a:r>
              <a:rPr lang="cy-GB" sz="2200" b="0" i="0" strike="noStrike" cap="none" spc="0" baseline="0">
                <a:solidFill>
                  <a:srgbClr val="285087"/>
                </a:solidFill>
                <a:effectLst/>
                <a:latin typeface="Ubuntu"/>
                <a:ea typeface="Ubuntu"/>
                <a:cs typeface="Ubuntu"/>
              </a:rPr>
              <a:t>• Dysgwyr oedran uwchradd o deuluoedd llai cefnog oedd fwyaf tebygol o fod wedi rhoi cynnig ar fêps a'u defnyddio'n rheolaidd. </a:t>
            </a:r>
          </a:p>
          <a:p>
            <a:pPr marL="0" indent="0">
              <a:buNone/>
            </a:pPr>
            <a:r>
              <a:rPr lang="cy-GB" sz="2200" b="0" i="0" strike="noStrike" cap="none" spc="0" baseline="0">
                <a:solidFill>
                  <a:srgbClr val="285087"/>
                </a:solidFill>
                <a:effectLst/>
                <a:latin typeface="Ubuntu"/>
                <a:ea typeface="Ubuntu"/>
                <a:cs typeface="Ubuntu"/>
              </a:rPr>
              <a:t>• Dywedodd cyfran uwch o ferched ym mlynyddoedd 7 i 11 (7%) eu bod yn fepio o leiaf bob wythnos o gymharu â bechgyn (4%). Ymhlith pobl ifanc a nododd nad oeddent yn arddel hunaniaeh</a:t>
            </a:r>
            <a:r>
              <a:rPr lang="cy-GB" sz="2200" b="0" i="0" strike="noStrike" cap="none" spc="0">
                <a:solidFill>
                  <a:srgbClr val="285087"/>
                </a:solidFill>
                <a:effectLst/>
                <a:latin typeface="Ubuntu"/>
                <a:ea typeface="Ubuntu"/>
                <a:cs typeface="Ubuntu"/>
              </a:rPr>
              <a:t> b</a:t>
            </a:r>
            <a:r>
              <a:rPr lang="cy-GB" sz="2200" b="0" i="0" strike="noStrike" cap="none" spc="0" baseline="0">
                <a:solidFill>
                  <a:srgbClr val="285087"/>
                </a:solidFill>
                <a:effectLst/>
                <a:latin typeface="Ubuntu"/>
                <a:ea typeface="Ubuntu"/>
                <a:cs typeface="Ubuntu"/>
              </a:rPr>
              <a:t>achgen na</a:t>
            </a:r>
            <a:r>
              <a:rPr lang="cy-GB" sz="2200" b="0" i="0" strike="noStrike" cap="none" spc="0">
                <a:solidFill>
                  <a:srgbClr val="285087"/>
                </a:solidFill>
                <a:effectLst/>
                <a:latin typeface="Ubuntu"/>
                <a:ea typeface="Ubuntu"/>
                <a:cs typeface="Ubuntu"/>
              </a:rPr>
              <a:t> m</a:t>
            </a:r>
            <a:r>
              <a:rPr lang="cy-GB" sz="2200" b="0" i="0" strike="noStrike" cap="none" spc="0" baseline="0">
                <a:solidFill>
                  <a:srgbClr val="285087"/>
                </a:solidFill>
                <a:effectLst/>
                <a:latin typeface="Ubuntu"/>
                <a:ea typeface="Ubuntu"/>
                <a:cs typeface="Ubuntu"/>
              </a:rPr>
              <a:t>erch, dywedodd 8% eu bod yn fepio o leiaf bob wythnos.</a:t>
            </a:r>
            <a:endParaRPr lang="en-US" sz="2200">
              <a:solidFill>
                <a:srgbClr val="285087"/>
              </a:solidFill>
              <a:latin typeface="Ubuntu"/>
              <a:cs typeface="Calibri"/>
            </a:endParaRPr>
          </a:p>
          <a:p>
            <a:pPr marL="0" indent="0">
              <a:buNone/>
            </a:pPr>
            <a:endParaRPr lang="en-US">
              <a:cs typeface="Calibri"/>
            </a:endParaRPr>
          </a:p>
        </p:txBody>
      </p:sp>
    </p:spTree>
    <p:extLst>
      <p:ext uri="{BB962C8B-B14F-4D97-AF65-F5344CB8AC3E}">
        <p14:creationId xmlns:p14="http://schemas.microsoft.com/office/powerpoint/2010/main" val="67626639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p:nvPr/>
        </p:nvSpPr>
        <p:spPr>
          <a:xfrm>
            <a:off x="422523" y="990577"/>
            <a:ext cx="5471385" cy="83824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y-GB" sz="3100" b="1" i="0" strike="noStrike" cap="none" spc="0" baseline="0">
                <a:solidFill>
                  <a:srgbClr val="285087"/>
                </a:solidFill>
                <a:effectLst/>
                <a:latin typeface="Ubuntu"/>
                <a:ea typeface="Ubuntu"/>
                <a:cs typeface="Ubuntu"/>
              </a:rPr>
              <a:t>Dysgwyr sy’n defnyddio </a:t>
            </a:r>
            <a:r>
              <a:rPr lang="cy-GB" sz="3100" b="1" i="0" strike="noStrike" cap="none" spc="0" baseline="0" err="1">
                <a:solidFill>
                  <a:srgbClr val="285087"/>
                </a:solidFill>
                <a:effectLst/>
                <a:latin typeface="Ubuntu"/>
                <a:ea typeface="Ubuntu"/>
                <a:cs typeface="Ubuntu"/>
              </a:rPr>
              <a:t>fêps</a:t>
            </a:r>
            <a:r>
              <a:rPr lang="cy-GB" sz="3100" b="1" i="0" strike="noStrike" cap="none" spc="0" baseline="0">
                <a:solidFill>
                  <a:srgbClr val="285087"/>
                </a:solidFill>
                <a:effectLst/>
                <a:latin typeface="Ubuntu"/>
                <a:ea typeface="Ubuntu"/>
                <a:cs typeface="Ubuntu"/>
              </a:rPr>
              <a:t> yn rheolaidd</a:t>
            </a:r>
            <a:endParaRPr lang="en-US" sz="3100" b="1">
              <a:solidFill>
                <a:srgbClr val="285087"/>
              </a:solidFill>
              <a:latin typeface="Ubuntu"/>
              <a:cs typeface="Calibri Light"/>
            </a:endParaRPr>
          </a:p>
        </p:txBody>
      </p:sp>
      <p:sp>
        <p:nvSpPr>
          <p:cNvPr id="4" name="Content Placeholder 2">
            <a:extLst>
              <a:ext uri="{FF2B5EF4-FFF2-40B4-BE49-F238E27FC236}">
                <a16:creationId xmlns:a16="http://schemas.microsoft.com/office/drawing/2014/main" id="{E3290C0D-9F64-F6B1-8F5A-F5BE35DE0DB3}"/>
              </a:ext>
            </a:extLst>
          </p:cNvPr>
          <p:cNvSpPr>
            <a:spLocks noGrp="1"/>
          </p:cNvSpPr>
          <p:nvPr/>
        </p:nvSpPr>
        <p:spPr>
          <a:xfrm>
            <a:off x="468709" y="1946881"/>
            <a:ext cx="10850399" cy="4351338"/>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cy-GB" sz="2200" b="0" i="0" strike="noStrike" cap="none" spc="0" baseline="0">
                <a:solidFill>
                  <a:srgbClr val="002060"/>
                </a:solidFill>
                <a:effectLst/>
                <a:latin typeface="Ubuntu" panose="020B0504030602030204" pitchFamily="34" charset="0"/>
                <a:ea typeface="Ubuntu"/>
                <a:cs typeface="Ubuntu"/>
              </a:rPr>
              <a:t>• </a:t>
            </a:r>
            <a:r>
              <a:rPr lang="cy-GB" sz="2400" b="0" i="0" strike="noStrike" cap="none" spc="0" baseline="0">
                <a:solidFill>
                  <a:srgbClr val="285087"/>
                </a:solidFill>
                <a:effectLst/>
                <a:latin typeface="Ubuntu" panose="020B0504030602030204" pitchFamily="34" charset="0"/>
                <a:ea typeface="Ubuntu"/>
                <a:cs typeface="Ubuntu"/>
              </a:rPr>
              <a:t>Dywedodd 5% o ddysgwyr oedran ysgol uwchradd eu bod yn defnyddio fêps yn rheolaidd (a ddiffinnir fel o leiaf bob wythnos) </a:t>
            </a:r>
          </a:p>
          <a:p>
            <a:pPr marL="0" indent="0">
              <a:buNone/>
            </a:pPr>
            <a:endParaRPr lang="en-US" sz="2400">
              <a:latin typeface="Ubuntu" panose="020B0504030602030204" pitchFamily="34" charset="0"/>
              <a:ea typeface="Calibri" panose="020F0502020204030204"/>
              <a:cs typeface="Calibri"/>
            </a:endParaRPr>
          </a:p>
          <a:p>
            <a:pPr marL="0" indent="0">
              <a:buNone/>
            </a:pPr>
            <a:endParaRPr lang="en-US">
              <a:latin typeface="Ubuntu" panose="020B0504030602030204" pitchFamily="34" charset="0"/>
              <a:ea typeface="Calibri" panose="020F0502020204030204"/>
              <a:cs typeface="Calibri"/>
            </a:endParaRPr>
          </a:p>
          <a:p>
            <a:pPr marL="0" indent="0">
              <a:buNone/>
            </a:pPr>
            <a:endParaRPr lang="en-US">
              <a:latin typeface="Ubuntu" panose="020B0504030602030204" pitchFamily="34" charset="0"/>
              <a:ea typeface="Calibri" panose="020F0502020204030204"/>
              <a:cs typeface="Calibri"/>
            </a:endParaRPr>
          </a:p>
          <a:p>
            <a:pPr marL="0" indent="0">
              <a:buNone/>
            </a:pPr>
            <a:endParaRPr lang="en-US">
              <a:latin typeface="Ubuntu" panose="020B0504030602030204" pitchFamily="34" charset="0"/>
              <a:ea typeface="Calibri" panose="020F0502020204030204"/>
              <a:cs typeface="Calibri"/>
            </a:endParaRPr>
          </a:p>
          <a:p>
            <a:pPr marL="0" indent="0">
              <a:buNone/>
            </a:pPr>
            <a:endParaRPr lang="en-US">
              <a:latin typeface="Ubuntu" panose="020B0504030602030204" pitchFamily="34" charset="0"/>
              <a:ea typeface="Calibri" panose="020F0502020204030204"/>
              <a:cs typeface="Calibri"/>
            </a:endParaRPr>
          </a:p>
          <a:p>
            <a:pPr marL="0" indent="0">
              <a:buNone/>
            </a:pPr>
            <a:endParaRPr lang="en-US">
              <a:latin typeface="Ubuntu" panose="020B0504030602030204" pitchFamily="34" charset="0"/>
              <a:ea typeface="Calibri" panose="020F0502020204030204"/>
              <a:cs typeface="Calibri"/>
            </a:endParaRPr>
          </a:p>
          <a:p>
            <a:pPr marL="0" indent="0">
              <a:buNone/>
            </a:pPr>
            <a:endParaRPr lang="en-US" sz="2400">
              <a:latin typeface="Ubuntu" panose="020B0504030602030204" pitchFamily="34" charset="0"/>
              <a:ea typeface="Calibri" panose="020F0502020204030204"/>
              <a:cs typeface="Calibri"/>
            </a:endParaRPr>
          </a:p>
          <a:p>
            <a:r>
              <a:rPr lang="cy-GB" sz="2200" b="1" i="0" strike="noStrike" cap="none" spc="0" baseline="0">
                <a:solidFill>
                  <a:srgbClr val="285087"/>
                </a:solidFill>
                <a:effectLst/>
                <a:latin typeface="Ubuntu" panose="020B0504030602030204" pitchFamily="34" charset="0"/>
                <a:ea typeface="Ubuntu"/>
                <a:cs typeface="Ubuntu"/>
              </a:rPr>
              <a:t>Nid yw'r mwyafrif helaeth o blant a phobl ifanc yng Nghymru yn </a:t>
            </a:r>
            <a:r>
              <a:rPr lang="cy-GB" sz="2200" b="1" i="0" strike="noStrike" cap="none" spc="0" baseline="0" err="1">
                <a:solidFill>
                  <a:srgbClr val="285087"/>
                </a:solidFill>
                <a:effectLst/>
                <a:latin typeface="Ubuntu" panose="020B0504030602030204" pitchFamily="34" charset="0"/>
                <a:ea typeface="Ubuntu"/>
                <a:cs typeface="Ubuntu"/>
              </a:rPr>
              <a:t>fepio</a:t>
            </a:r>
            <a:endParaRPr lang="en-US" b="1">
              <a:solidFill>
                <a:srgbClr val="285087"/>
              </a:solidFill>
              <a:latin typeface="Ubuntu" panose="020B0504030602030204" pitchFamily="34" charset="0"/>
              <a:ea typeface="Calibri" panose="020F0502020204030204"/>
              <a:cs typeface="Calibri"/>
            </a:endParaRPr>
          </a:p>
        </p:txBody>
      </p:sp>
      <p:grpSp>
        <p:nvGrpSpPr>
          <p:cNvPr id="5" name="Group 4">
            <a:extLst>
              <a:ext uri="{FF2B5EF4-FFF2-40B4-BE49-F238E27FC236}">
                <a16:creationId xmlns:a16="http://schemas.microsoft.com/office/drawing/2014/main" id="{E7111362-5F3D-C1FD-479E-F3CD5AC6DA65}"/>
              </a:ext>
            </a:extLst>
          </p:cNvPr>
          <p:cNvGrpSpPr/>
          <p:nvPr/>
        </p:nvGrpSpPr>
        <p:grpSpPr>
          <a:xfrm>
            <a:off x="4284152" y="2497358"/>
            <a:ext cx="3623695" cy="3078982"/>
            <a:chOff x="4362140" y="2795545"/>
            <a:chExt cx="3623695" cy="2695370"/>
          </a:xfrm>
        </p:grpSpPr>
        <p:sp>
          <p:nvSpPr>
            <p:cNvPr id="8" name="TextBox 3">
              <a:extLst>
                <a:ext uri="{FF2B5EF4-FFF2-40B4-BE49-F238E27FC236}">
                  <a16:creationId xmlns:a16="http://schemas.microsoft.com/office/drawing/2014/main" id="{71DBF2F6-7239-C51F-89D6-5B5DDDB66D1C}"/>
                </a:ext>
              </a:extLst>
            </p:cNvPr>
            <p:cNvSpPr txBox="1"/>
            <p:nvPr/>
          </p:nvSpPr>
          <p:spPr>
            <a:xfrm>
              <a:off x="4704274" y="2795545"/>
              <a:ext cx="2939423" cy="80829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cy-GB" sz="5400" b="1" i="0" strike="noStrike" cap="none" spc="0" baseline="0">
                  <a:solidFill>
                    <a:srgbClr val="41C0AF"/>
                  </a:solidFill>
                  <a:effectLst/>
                  <a:latin typeface="ubuntu bold"/>
                  <a:ea typeface="ubuntu bold"/>
                  <a:cs typeface="ubuntu bold"/>
                </a:rPr>
                <a:t>1</a:t>
              </a:r>
              <a:r>
                <a:rPr lang="cy-GB" sz="1800" b="1" i="0" strike="noStrike" cap="none" spc="0" baseline="0">
                  <a:solidFill>
                    <a:srgbClr val="41C0AF"/>
                  </a:solidFill>
                  <a:effectLst/>
                  <a:latin typeface="ubuntu bold"/>
                  <a:ea typeface="ubuntu bold"/>
                  <a:cs typeface="ubuntu bold"/>
                </a:rPr>
                <a:t> </a:t>
              </a:r>
              <a:r>
                <a:rPr lang="cy-GB" sz="4000" b="0" i="0" strike="noStrike" cap="none" spc="0" baseline="0">
                  <a:solidFill>
                    <a:srgbClr val="41C0AF"/>
                  </a:solidFill>
                  <a:effectLst/>
                  <a:latin typeface="ubuntu bold"/>
                  <a:ea typeface="ubuntu bold"/>
                  <a:cs typeface="ubuntu bold"/>
                </a:rPr>
                <a:t>mewn</a:t>
              </a:r>
              <a:r>
                <a:rPr lang="cy-GB" sz="1800" b="1" i="0" strike="noStrike" cap="none" spc="0" baseline="0">
                  <a:solidFill>
                    <a:srgbClr val="41C0AF"/>
                  </a:solidFill>
                  <a:effectLst/>
                  <a:latin typeface="ubuntu bold"/>
                  <a:ea typeface="ubuntu bold"/>
                  <a:cs typeface="ubuntu bold"/>
                </a:rPr>
                <a:t> </a:t>
              </a:r>
              <a:r>
                <a:rPr lang="cy-GB" sz="5400" b="1" i="0" strike="noStrike" cap="none" spc="0" baseline="0">
                  <a:solidFill>
                    <a:srgbClr val="41C0AF"/>
                  </a:solidFill>
                  <a:effectLst/>
                  <a:latin typeface="ubuntu bold"/>
                  <a:ea typeface="ubuntu bold"/>
                  <a:cs typeface="ubuntu bold"/>
                </a:rPr>
                <a:t>20</a:t>
              </a:r>
              <a:endParaRPr lang="en-US" sz="5400" b="1">
                <a:solidFill>
                  <a:srgbClr val="41C0AF"/>
                </a:solidFill>
                <a:latin typeface="ubuntu bold"/>
              </a:endParaRPr>
            </a:p>
          </p:txBody>
        </p:sp>
        <p:sp>
          <p:nvSpPr>
            <p:cNvPr id="9" name="TextBox 5">
              <a:extLst>
                <a:ext uri="{FF2B5EF4-FFF2-40B4-BE49-F238E27FC236}">
                  <a16:creationId xmlns:a16="http://schemas.microsoft.com/office/drawing/2014/main" id="{FB5E0D27-45BA-52C1-5550-A7923F0F47F7}"/>
                </a:ext>
              </a:extLst>
            </p:cNvPr>
            <p:cNvSpPr txBox="1"/>
            <p:nvPr/>
          </p:nvSpPr>
          <p:spPr>
            <a:xfrm>
              <a:off x="4785644" y="3479589"/>
              <a:ext cx="2776682" cy="64663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cy-GB" sz="1400">
                  <a:solidFill>
                    <a:srgbClr val="000000"/>
                  </a:solidFill>
                  <a:latin typeface="Ubuntu"/>
                  <a:ea typeface="Ubuntu"/>
                  <a:cs typeface="Ubuntu"/>
                </a:rPr>
                <a:t>Nifer y d</a:t>
              </a:r>
              <a:r>
                <a:rPr lang="cy-GB" sz="1400" b="0" i="0" strike="noStrike" cap="none" spc="0" baseline="0">
                  <a:solidFill>
                    <a:srgbClr val="000000"/>
                  </a:solidFill>
                  <a:effectLst/>
                  <a:latin typeface="Ubuntu"/>
                  <a:ea typeface="Ubuntu"/>
                  <a:cs typeface="Ubuntu"/>
                </a:rPr>
                <a:t>ysgwyr oed uwchradd </a:t>
              </a:r>
            </a:p>
            <a:p>
              <a:pPr algn="ctr"/>
              <a:r>
                <a:rPr lang="cy-GB" sz="1400">
                  <a:solidFill>
                    <a:srgbClr val="000000"/>
                  </a:solidFill>
                  <a:latin typeface="Ubuntu"/>
                  <a:ea typeface="Ubuntu"/>
                  <a:cs typeface="Ubuntu"/>
                </a:rPr>
                <a:t>a</a:t>
              </a:r>
              <a:r>
                <a:rPr lang="cy-GB" sz="1400" b="0" i="0" strike="noStrike" cap="none" spc="0" baseline="0">
                  <a:solidFill>
                    <a:srgbClr val="000000"/>
                  </a:solidFill>
                  <a:effectLst/>
                  <a:latin typeface="Ubuntu"/>
                  <a:ea typeface="Ubuntu"/>
                  <a:cs typeface="Ubuntu"/>
                </a:rPr>
                <a:t> ddywedodd eu bod yn </a:t>
              </a:r>
              <a:r>
                <a:rPr lang="cy-GB" sz="1400" b="1" i="0" strike="noStrike" cap="none" spc="0" baseline="0">
                  <a:solidFill>
                    <a:srgbClr val="000000"/>
                  </a:solidFill>
                  <a:effectLst/>
                  <a:latin typeface="Ubuntu"/>
                  <a:ea typeface="Ubuntu"/>
                  <a:cs typeface="Ubuntu"/>
                </a:rPr>
                <a:t>defnyddio </a:t>
              </a:r>
              <a:r>
                <a:rPr lang="cy-GB" sz="1400" b="1" i="0" strike="noStrike" cap="none" spc="0" baseline="0" err="1">
                  <a:solidFill>
                    <a:srgbClr val="000000"/>
                  </a:solidFill>
                  <a:effectLst/>
                  <a:latin typeface="Ubuntu"/>
                  <a:ea typeface="Ubuntu"/>
                  <a:cs typeface="Ubuntu"/>
                </a:rPr>
                <a:t>fêps</a:t>
              </a:r>
              <a:r>
                <a:rPr lang="cy-GB" sz="1400" b="1" i="0" strike="noStrike" cap="none" spc="0" baseline="0">
                  <a:solidFill>
                    <a:srgbClr val="000000"/>
                  </a:solidFill>
                  <a:effectLst/>
                  <a:latin typeface="Ubuntu"/>
                  <a:ea typeface="Ubuntu"/>
                  <a:cs typeface="Ubuntu"/>
                </a:rPr>
                <a:t> yn rheolaidd</a:t>
              </a:r>
            </a:p>
          </p:txBody>
        </p:sp>
        <p:pic>
          <p:nvPicPr>
            <p:cNvPr id="10" name="Picture 9" descr="A group of blue people&#10;&#10;Description automatically generated">
              <a:extLst>
                <a:ext uri="{FF2B5EF4-FFF2-40B4-BE49-F238E27FC236}">
                  <a16:creationId xmlns:a16="http://schemas.microsoft.com/office/drawing/2014/main" id="{1B48BE2D-13A7-6CA5-F710-FE8A2C3D3B76}"/>
                </a:ext>
              </a:extLst>
            </p:cNvPr>
            <p:cNvPicPr>
              <a:picLocks noChangeAspect="1"/>
            </p:cNvPicPr>
            <p:nvPr/>
          </p:nvPicPr>
          <p:blipFill>
            <a:blip r:embed="rId2"/>
            <a:srcRect r="2200" b="5031"/>
            <a:stretch>
              <a:fillRect/>
            </a:stretch>
          </p:blipFill>
          <p:spPr>
            <a:xfrm>
              <a:off x="4362140" y="4125005"/>
              <a:ext cx="3623695" cy="1365910"/>
            </a:xfrm>
            <a:prstGeom prst="rect">
              <a:avLst/>
            </a:prstGeom>
          </p:spPr>
        </p:pic>
      </p:grpSp>
      <p:sp>
        <p:nvSpPr>
          <p:cNvPr id="6" name="TextBox 6">
            <a:extLst>
              <a:ext uri="{FF2B5EF4-FFF2-40B4-BE49-F238E27FC236}">
                <a16:creationId xmlns:a16="http://schemas.microsoft.com/office/drawing/2014/main" id="{2BB5687E-108C-F08E-AB23-10E9738BFCCD}"/>
              </a:ext>
            </a:extLst>
          </p:cNvPr>
          <p:cNvSpPr txBox="1"/>
          <p:nvPr/>
        </p:nvSpPr>
        <p:spPr>
          <a:xfrm>
            <a:off x="5893908" y="6136732"/>
            <a:ext cx="5952195"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y-GB" sz="1400" b="0" i="0" strike="noStrike" cap="none" spc="0" baseline="0">
                <a:solidFill>
                  <a:srgbClr val="002060"/>
                </a:solidFill>
                <a:effectLst/>
                <a:latin typeface="Ubuntu"/>
                <a:ea typeface="Ubuntu"/>
                <a:cs typeface="Ubuntu"/>
              </a:rPr>
              <a:t>Yn seiliedig ar ganfyddiadau </a:t>
            </a:r>
            <a:r>
              <a:rPr lang="cy-GB" sz="1400">
                <a:solidFill>
                  <a:srgbClr val="002060"/>
                </a:solidFill>
                <a:latin typeface="Ubuntu"/>
                <a:ea typeface="Ubuntu"/>
                <a:cs typeface="Ubuntu"/>
              </a:rPr>
              <a:t>Arolwg Iechyd a Llesiant</a:t>
            </a:r>
            <a:r>
              <a:rPr lang="cy-GB" sz="1400" b="0" i="0" strike="noStrike" cap="none" spc="0" baseline="0">
                <a:solidFill>
                  <a:srgbClr val="002060"/>
                </a:solidFill>
                <a:effectLst/>
                <a:latin typeface="Ubuntu"/>
                <a:ea typeface="Ubuntu"/>
                <a:cs typeface="Ubuntu"/>
              </a:rPr>
              <a:t> Rhwydwaith Ymchwil Iechyd Ysgolion 2021. Bydd data 2023 ar gael yn haf 2024.</a:t>
            </a:r>
            <a:endParaRPr lang="en-US"/>
          </a:p>
        </p:txBody>
      </p:sp>
    </p:spTree>
    <p:extLst>
      <p:ext uri="{BB962C8B-B14F-4D97-AF65-F5344CB8AC3E}">
        <p14:creationId xmlns:p14="http://schemas.microsoft.com/office/powerpoint/2010/main" val="304082961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p:nvPr/>
        </p:nvSpPr>
        <p:spPr>
          <a:xfrm>
            <a:off x="422523" y="990577"/>
            <a:ext cx="5288729" cy="83824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y-GB" sz="3100" b="1" i="0" strike="noStrike" cap="none" spc="0" baseline="0">
                <a:solidFill>
                  <a:srgbClr val="285087"/>
                </a:solidFill>
                <a:effectLst/>
                <a:latin typeface="Ubuntu"/>
                <a:ea typeface="Ubuntu"/>
                <a:cs typeface="Ubuntu"/>
              </a:rPr>
              <a:t>Dysgwyr sy’n defnyddio </a:t>
            </a:r>
            <a:r>
              <a:rPr lang="cy-GB" sz="3100" b="1" i="0" strike="noStrike" cap="none" spc="0" baseline="0" err="1">
                <a:solidFill>
                  <a:srgbClr val="285087"/>
                </a:solidFill>
                <a:effectLst/>
                <a:latin typeface="Ubuntu"/>
                <a:ea typeface="Ubuntu"/>
                <a:cs typeface="Ubuntu"/>
              </a:rPr>
              <a:t>fêps</a:t>
            </a:r>
            <a:r>
              <a:rPr lang="cy-GB" sz="3100" b="1" i="0" strike="noStrike" cap="none" spc="0" baseline="0">
                <a:solidFill>
                  <a:srgbClr val="285087"/>
                </a:solidFill>
                <a:effectLst/>
                <a:latin typeface="Ubuntu"/>
                <a:ea typeface="Ubuntu"/>
                <a:cs typeface="Ubuntu"/>
              </a:rPr>
              <a:t> yn rheolaidd</a:t>
            </a:r>
            <a:endParaRPr lang="en-US" sz="3100" b="1">
              <a:solidFill>
                <a:srgbClr val="285087"/>
              </a:solidFill>
              <a:latin typeface="Ubuntu"/>
              <a:cs typeface="Calibri Light"/>
            </a:endParaRPr>
          </a:p>
        </p:txBody>
      </p:sp>
      <p:sp>
        <p:nvSpPr>
          <p:cNvPr id="2" name="Content Placeholder 2">
            <a:extLst>
              <a:ext uri="{FF2B5EF4-FFF2-40B4-BE49-F238E27FC236}">
                <a16:creationId xmlns:a16="http://schemas.microsoft.com/office/drawing/2014/main" id="{FD689F1C-0CE8-1D80-EE1A-65BC6F84D3A4}"/>
              </a:ext>
            </a:extLst>
          </p:cNvPr>
          <p:cNvSpPr>
            <a:spLocks noGrp="1"/>
          </p:cNvSpPr>
          <p:nvPr/>
        </p:nvSpPr>
        <p:spPr>
          <a:xfrm>
            <a:off x="345897" y="1965304"/>
            <a:ext cx="10932808"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y-GB" sz="2200" b="0" i="0" strike="noStrike" cap="none" spc="0" baseline="0">
                <a:solidFill>
                  <a:srgbClr val="285087"/>
                </a:solidFill>
                <a:effectLst/>
                <a:latin typeface="Ubuntu"/>
                <a:ea typeface="Ubuntu"/>
                <a:cs typeface="Ubuntu"/>
              </a:rPr>
              <a:t>Roedd 20% o ddysgwyr oedran ysgol uwchradd ym Mlynyddoedd 7 i 11 wedi rhoi cynnig ar fêps </a:t>
            </a:r>
          </a:p>
          <a:p>
            <a:endParaRPr lang="en-US">
              <a:ea typeface="Calibri" panose="020F0502020204030204"/>
              <a:cs typeface="Calibri"/>
            </a:endParaRPr>
          </a:p>
          <a:p>
            <a:endParaRPr lang="en-US">
              <a:ea typeface="Calibri" panose="020F0502020204030204"/>
              <a:cs typeface="Calibri"/>
            </a:endParaRPr>
          </a:p>
          <a:p>
            <a:endParaRPr lang="en-US">
              <a:ea typeface="Calibri" panose="020F0502020204030204"/>
              <a:cs typeface="Calibri"/>
            </a:endParaRPr>
          </a:p>
          <a:p>
            <a:endParaRPr lang="en-US">
              <a:ea typeface="Calibri" panose="020F0502020204030204"/>
              <a:cs typeface="Calibri"/>
            </a:endParaRPr>
          </a:p>
          <a:p>
            <a:endParaRPr lang="en-US">
              <a:ea typeface="Calibri" panose="020F0502020204030204"/>
              <a:cs typeface="Calibri"/>
            </a:endParaRPr>
          </a:p>
          <a:p>
            <a:endParaRPr lang="en-US">
              <a:ea typeface="Calibri" panose="020F0502020204030204"/>
              <a:cs typeface="Calibri"/>
            </a:endParaRPr>
          </a:p>
          <a:p>
            <a:r>
              <a:rPr lang="cy-GB" sz="2200" b="1" i="0" strike="noStrike" cap="none" spc="0" baseline="0">
                <a:solidFill>
                  <a:srgbClr val="285087"/>
                </a:solidFill>
                <a:effectLst/>
                <a:latin typeface="Ubuntu"/>
                <a:ea typeface="Ubuntu"/>
                <a:cs typeface="Ubuntu"/>
              </a:rPr>
              <a:t>Nid yw'r mwyafrif helaeth o blant a phobl ifanc yng Nghymru yn </a:t>
            </a:r>
            <a:r>
              <a:rPr lang="cy-GB" sz="2200" b="1" i="0" strike="noStrike" cap="none" spc="0" baseline="0" err="1">
                <a:solidFill>
                  <a:srgbClr val="285087"/>
                </a:solidFill>
                <a:effectLst/>
                <a:latin typeface="Ubuntu"/>
                <a:ea typeface="Ubuntu"/>
                <a:cs typeface="Ubuntu"/>
              </a:rPr>
              <a:t>fepio</a:t>
            </a:r>
            <a:endParaRPr lang="en-US" b="1">
              <a:solidFill>
                <a:srgbClr val="285087"/>
              </a:solidFill>
              <a:latin typeface="Ubuntu"/>
              <a:ea typeface="Calibri" panose="020F0502020204030204"/>
              <a:cs typeface="Calibri"/>
            </a:endParaRPr>
          </a:p>
        </p:txBody>
      </p:sp>
      <p:grpSp>
        <p:nvGrpSpPr>
          <p:cNvPr id="3" name="Group 2">
            <a:extLst>
              <a:ext uri="{FF2B5EF4-FFF2-40B4-BE49-F238E27FC236}">
                <a16:creationId xmlns:a16="http://schemas.microsoft.com/office/drawing/2014/main" id="{E690E363-E056-A78D-7CC1-969B46550C31}"/>
              </a:ext>
            </a:extLst>
          </p:cNvPr>
          <p:cNvGrpSpPr/>
          <p:nvPr/>
        </p:nvGrpSpPr>
        <p:grpSpPr>
          <a:xfrm>
            <a:off x="3909411" y="2386951"/>
            <a:ext cx="3658061" cy="2770923"/>
            <a:chOff x="3948298" y="2488175"/>
            <a:chExt cx="3543300" cy="2770923"/>
          </a:xfrm>
        </p:grpSpPr>
        <p:grpSp>
          <p:nvGrpSpPr>
            <p:cNvPr id="12" name="Group 11">
              <a:extLst>
                <a:ext uri="{FF2B5EF4-FFF2-40B4-BE49-F238E27FC236}">
                  <a16:creationId xmlns:a16="http://schemas.microsoft.com/office/drawing/2014/main" id="{8773E041-7C7D-A366-6542-4857081F3CBE}"/>
                </a:ext>
              </a:extLst>
            </p:cNvPr>
            <p:cNvGrpSpPr/>
            <p:nvPr/>
          </p:nvGrpSpPr>
          <p:grpSpPr>
            <a:xfrm>
              <a:off x="4212983" y="2488175"/>
              <a:ext cx="2961255" cy="1538579"/>
              <a:chOff x="4697892" y="2597032"/>
              <a:chExt cx="2961255" cy="1538579"/>
            </a:xfrm>
          </p:grpSpPr>
          <p:sp>
            <p:nvSpPr>
              <p:cNvPr id="14" name="TextBox 4">
                <a:extLst>
                  <a:ext uri="{FF2B5EF4-FFF2-40B4-BE49-F238E27FC236}">
                    <a16:creationId xmlns:a16="http://schemas.microsoft.com/office/drawing/2014/main" id="{82C70EF5-39CD-FF4D-B056-A0AE22B0C05F}"/>
                  </a:ext>
                </a:extLst>
              </p:cNvPr>
              <p:cNvSpPr txBox="1"/>
              <p:nvPr/>
            </p:nvSpPr>
            <p:spPr>
              <a:xfrm>
                <a:off x="4697892" y="2597032"/>
                <a:ext cx="2961255" cy="92333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cy-GB" sz="5400" b="1" i="0" strike="noStrike" cap="none" spc="0" baseline="0">
                    <a:solidFill>
                      <a:srgbClr val="41C0AF"/>
                    </a:solidFill>
                    <a:effectLst/>
                    <a:latin typeface="ubuntu bold"/>
                    <a:ea typeface="ubuntu bold"/>
                    <a:cs typeface="ubuntu bold"/>
                  </a:rPr>
                  <a:t>4</a:t>
                </a:r>
                <a:r>
                  <a:rPr lang="cy-GB" sz="1800" b="1" i="0" strike="noStrike" cap="none" spc="0" baseline="0">
                    <a:solidFill>
                      <a:srgbClr val="41C0AF"/>
                    </a:solidFill>
                    <a:effectLst/>
                    <a:latin typeface="ubuntu bold"/>
                    <a:ea typeface="ubuntu bold"/>
                    <a:cs typeface="ubuntu bold"/>
                  </a:rPr>
                  <a:t> </a:t>
                </a:r>
                <a:r>
                  <a:rPr lang="cy-GB" sz="4000" b="0" i="0" strike="noStrike" cap="none" spc="0" baseline="0">
                    <a:solidFill>
                      <a:srgbClr val="41C0AF"/>
                    </a:solidFill>
                    <a:effectLst/>
                    <a:latin typeface="ubuntu bold"/>
                    <a:ea typeface="ubuntu bold"/>
                    <a:cs typeface="ubuntu bold"/>
                  </a:rPr>
                  <a:t>mewn</a:t>
                </a:r>
                <a:r>
                  <a:rPr lang="cy-GB" sz="1800" b="1" i="0" strike="noStrike" cap="none" spc="0" baseline="0">
                    <a:solidFill>
                      <a:srgbClr val="41C0AF"/>
                    </a:solidFill>
                    <a:effectLst/>
                    <a:latin typeface="ubuntu bold"/>
                    <a:ea typeface="ubuntu bold"/>
                    <a:cs typeface="ubuntu bold"/>
                  </a:rPr>
                  <a:t> </a:t>
                </a:r>
                <a:r>
                  <a:rPr lang="cy-GB" sz="5400" b="1" i="0" strike="noStrike" cap="none" spc="0" baseline="0">
                    <a:solidFill>
                      <a:srgbClr val="41C0AF"/>
                    </a:solidFill>
                    <a:effectLst/>
                    <a:latin typeface="ubuntu bold"/>
                    <a:ea typeface="ubuntu bold"/>
                    <a:cs typeface="ubuntu bold"/>
                  </a:rPr>
                  <a:t>20</a:t>
                </a:r>
                <a:endParaRPr lang="en-US" sz="5400" b="1">
                  <a:solidFill>
                    <a:srgbClr val="41C0AF"/>
                  </a:solidFill>
                  <a:latin typeface="ubuntu bold"/>
                </a:endParaRPr>
              </a:p>
            </p:txBody>
          </p:sp>
          <p:sp>
            <p:nvSpPr>
              <p:cNvPr id="15" name="TextBox 5">
                <a:extLst>
                  <a:ext uri="{FF2B5EF4-FFF2-40B4-BE49-F238E27FC236}">
                    <a16:creationId xmlns:a16="http://schemas.microsoft.com/office/drawing/2014/main" id="{7FB442F7-36E3-8952-FDD6-CC50B349DE97}"/>
                  </a:ext>
                </a:extLst>
              </p:cNvPr>
              <p:cNvSpPr txBox="1"/>
              <p:nvPr/>
            </p:nvSpPr>
            <p:spPr>
              <a:xfrm>
                <a:off x="4814453" y="3396947"/>
                <a:ext cx="2776682" cy="73866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cy-GB" sz="1400">
                    <a:solidFill>
                      <a:srgbClr val="000000"/>
                    </a:solidFill>
                    <a:latin typeface="Ubuntu"/>
                    <a:ea typeface="Ubuntu"/>
                    <a:cs typeface="Ubuntu"/>
                  </a:rPr>
                  <a:t>Nifer y d</a:t>
                </a:r>
                <a:r>
                  <a:rPr lang="cy-GB" sz="1400" b="0" i="0" strike="noStrike" cap="none" spc="0" baseline="0">
                    <a:solidFill>
                      <a:srgbClr val="000000"/>
                    </a:solidFill>
                    <a:effectLst/>
                    <a:latin typeface="Ubuntu"/>
                    <a:ea typeface="Ubuntu"/>
                    <a:cs typeface="Ubuntu"/>
                  </a:rPr>
                  <a:t>ysgwyr oed uwchradd </a:t>
                </a:r>
              </a:p>
              <a:p>
                <a:pPr algn="ctr"/>
                <a:r>
                  <a:rPr lang="cy-GB" sz="1400">
                    <a:solidFill>
                      <a:srgbClr val="000000"/>
                    </a:solidFill>
                    <a:latin typeface="Ubuntu"/>
                    <a:ea typeface="Ubuntu"/>
                    <a:cs typeface="Ubuntu"/>
                  </a:rPr>
                  <a:t>a</a:t>
                </a:r>
                <a:r>
                  <a:rPr lang="cy-GB" sz="1400" b="0" i="0" strike="noStrike" cap="none" spc="0" baseline="0">
                    <a:solidFill>
                      <a:srgbClr val="000000"/>
                    </a:solidFill>
                    <a:effectLst/>
                    <a:latin typeface="Ubuntu"/>
                    <a:ea typeface="Ubuntu"/>
                    <a:cs typeface="Ubuntu"/>
                  </a:rPr>
                  <a:t> ddywedodd eu bod</a:t>
                </a:r>
              </a:p>
              <a:p>
                <a:pPr algn="ctr"/>
                <a:r>
                  <a:rPr lang="cy-GB" sz="1400" b="0" i="0" strike="noStrike" cap="none" spc="0" baseline="0">
                    <a:solidFill>
                      <a:srgbClr val="000000"/>
                    </a:solidFill>
                    <a:effectLst/>
                    <a:latin typeface="Ubuntu"/>
                    <a:ea typeface="Ubuntu"/>
                    <a:cs typeface="Ubuntu"/>
                  </a:rPr>
                  <a:t> </a:t>
                </a:r>
                <a:r>
                  <a:rPr lang="cy-GB" sz="1400" b="1" i="0" strike="noStrike" cap="none" spc="0" baseline="0">
                    <a:solidFill>
                      <a:srgbClr val="000000"/>
                    </a:solidFill>
                    <a:effectLst/>
                    <a:latin typeface="Ubuntu"/>
                    <a:ea typeface="Ubuntu"/>
                    <a:cs typeface="Ubuntu"/>
                  </a:rPr>
                  <a:t>wedi rhoi cynnig ar </a:t>
                </a:r>
                <a:r>
                  <a:rPr lang="cy-GB" sz="1400" b="1" i="0" strike="noStrike" cap="none" spc="0" baseline="0" err="1">
                    <a:solidFill>
                      <a:srgbClr val="000000"/>
                    </a:solidFill>
                    <a:effectLst/>
                    <a:latin typeface="Ubuntu"/>
                    <a:ea typeface="Ubuntu"/>
                    <a:cs typeface="Ubuntu"/>
                  </a:rPr>
                  <a:t>fêps</a:t>
                </a:r>
                <a:endParaRPr lang="cy-GB" sz="1400" b="1" i="0" strike="noStrike" cap="none" spc="0" baseline="0">
                  <a:solidFill>
                    <a:srgbClr val="000000"/>
                  </a:solidFill>
                  <a:effectLst/>
                  <a:latin typeface="Ubuntu"/>
                  <a:ea typeface="Ubuntu"/>
                  <a:cs typeface="Ubuntu"/>
                </a:endParaRPr>
              </a:p>
            </p:txBody>
          </p:sp>
        </p:grpSp>
        <p:pic>
          <p:nvPicPr>
            <p:cNvPr id="13" name="Picture 12" descr="A group of blue and green people&#10;&#10;Description automatically generated">
              <a:extLst>
                <a:ext uri="{FF2B5EF4-FFF2-40B4-BE49-F238E27FC236}">
                  <a16:creationId xmlns:a16="http://schemas.microsoft.com/office/drawing/2014/main" id="{0F7CCFE5-BA2E-AD5F-2C87-F3169CFB39F9}"/>
                </a:ext>
              </a:extLst>
            </p:cNvPr>
            <p:cNvPicPr>
              <a:picLocks noChangeAspect="1"/>
            </p:cNvPicPr>
            <p:nvPr/>
          </p:nvPicPr>
          <p:blipFill>
            <a:blip r:embed="rId2"/>
            <a:stretch>
              <a:fillRect/>
            </a:stretch>
          </p:blipFill>
          <p:spPr>
            <a:xfrm>
              <a:off x="3948298" y="3954173"/>
              <a:ext cx="3543300" cy="1304925"/>
            </a:xfrm>
            <a:prstGeom prst="rect">
              <a:avLst/>
            </a:prstGeom>
          </p:spPr>
        </p:pic>
      </p:grpSp>
      <p:sp>
        <p:nvSpPr>
          <p:cNvPr id="16" name="TextBox 6">
            <a:extLst>
              <a:ext uri="{FF2B5EF4-FFF2-40B4-BE49-F238E27FC236}">
                <a16:creationId xmlns:a16="http://schemas.microsoft.com/office/drawing/2014/main" id="{4CB0C6A9-85E0-29D3-4C11-A6A3B8B7D735}"/>
              </a:ext>
            </a:extLst>
          </p:cNvPr>
          <p:cNvSpPr txBox="1"/>
          <p:nvPr/>
        </p:nvSpPr>
        <p:spPr>
          <a:xfrm>
            <a:off x="5893908" y="6136732"/>
            <a:ext cx="5952195" cy="51816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y-GB" sz="1400" b="0" i="0" strike="noStrike" cap="none" spc="0" baseline="0">
                <a:solidFill>
                  <a:srgbClr val="285087"/>
                </a:solidFill>
                <a:effectLst/>
                <a:latin typeface="Ubuntu"/>
                <a:ea typeface="Ubuntu"/>
                <a:cs typeface="Ubuntu"/>
              </a:rPr>
              <a:t>Yn seiliedig ar ganfyddiadau </a:t>
            </a:r>
            <a:r>
              <a:rPr lang="cy-GB" sz="1400">
                <a:solidFill>
                  <a:srgbClr val="285087"/>
                </a:solidFill>
                <a:latin typeface="Ubuntu"/>
                <a:ea typeface="Ubuntu"/>
                <a:cs typeface="Ubuntu"/>
              </a:rPr>
              <a:t>Arolwg Iechyd a Llesiant</a:t>
            </a:r>
            <a:r>
              <a:rPr lang="cy-GB" sz="1400" b="0" i="0" strike="noStrike" cap="none" spc="0" baseline="0">
                <a:solidFill>
                  <a:srgbClr val="285087"/>
                </a:solidFill>
                <a:effectLst/>
                <a:latin typeface="Ubuntu"/>
                <a:ea typeface="Ubuntu"/>
                <a:cs typeface="Ubuntu"/>
              </a:rPr>
              <a:t> Rhwydwaith Ymchwil Iechyd Ysgolion 2021. Bydd data 2023 ar gael yn haf 2024.</a:t>
            </a:r>
            <a:endParaRPr lang="en-US" sz="1400">
              <a:solidFill>
                <a:srgbClr val="285087"/>
              </a:solidFill>
            </a:endParaRPr>
          </a:p>
        </p:txBody>
      </p:sp>
    </p:spTree>
    <p:extLst>
      <p:ext uri="{BB962C8B-B14F-4D97-AF65-F5344CB8AC3E}">
        <p14:creationId xmlns:p14="http://schemas.microsoft.com/office/powerpoint/2010/main" val="151112922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p:nvPr/>
        </p:nvSpPr>
        <p:spPr>
          <a:xfrm>
            <a:off x="422523" y="990577"/>
            <a:ext cx="9588920" cy="838248"/>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y-GB" sz="2900" b="1">
                <a:solidFill>
                  <a:srgbClr val="285087"/>
                </a:solidFill>
                <a:latin typeface="Ubuntu"/>
                <a:ea typeface="Ubuntu"/>
                <a:cs typeface="Ubuntu"/>
              </a:rPr>
              <a:t>Y d</a:t>
            </a:r>
            <a:r>
              <a:rPr lang="cy-GB" sz="2900" b="1" i="0" strike="noStrike" cap="none" spc="0" baseline="0">
                <a:solidFill>
                  <a:srgbClr val="285087"/>
                </a:solidFill>
                <a:effectLst/>
                <a:latin typeface="Ubuntu"/>
                <a:ea typeface="Ubuntu"/>
                <a:cs typeface="Ubuntu"/>
              </a:rPr>
              <a:t>efnydd o fêps o gymharu â</a:t>
            </a:r>
          </a:p>
          <a:p>
            <a:r>
              <a:rPr lang="cy-GB" sz="2900" b="1" i="0" strike="noStrike" cap="none" spc="0" baseline="0">
                <a:solidFill>
                  <a:srgbClr val="285087"/>
                </a:solidFill>
                <a:effectLst/>
                <a:latin typeface="Ubuntu"/>
                <a:ea typeface="Ubuntu"/>
                <a:cs typeface="Ubuntu"/>
              </a:rPr>
              <a:t>sylweddau eraill</a:t>
            </a:r>
            <a:endParaRPr lang="en-US" sz="3100" b="1">
              <a:solidFill>
                <a:srgbClr val="285087"/>
              </a:solidFill>
              <a:latin typeface="Ubuntu"/>
              <a:cs typeface="Calibri Light"/>
            </a:endParaRPr>
          </a:p>
        </p:txBody>
      </p:sp>
      <p:sp>
        <p:nvSpPr>
          <p:cNvPr id="5" name="TextBox 4">
            <a:extLst>
              <a:ext uri="{FF2B5EF4-FFF2-40B4-BE49-F238E27FC236}">
                <a16:creationId xmlns:a16="http://schemas.microsoft.com/office/drawing/2014/main" id="{898EE2F5-7EBD-6426-8270-C58DB9A3B073}"/>
              </a:ext>
            </a:extLst>
          </p:cNvPr>
          <p:cNvSpPr txBox="1"/>
          <p:nvPr/>
        </p:nvSpPr>
        <p:spPr>
          <a:xfrm>
            <a:off x="422522" y="2100263"/>
            <a:ext cx="5673477" cy="2800767"/>
          </a:xfrm>
          <a:prstGeom prst="rect">
            <a:avLst/>
          </a:prstGeom>
          <a:noFill/>
        </p:spPr>
        <p:txBody>
          <a:bodyPr wrap="square" lIns="91440" tIns="45720" rIns="91440" bIns="45720" anchor="t">
            <a:spAutoFit/>
          </a:bodyPr>
          <a:lstStyle/>
          <a:p>
            <a:pPr algn="l" rtl="0" fontAlgn="base"/>
            <a:r>
              <a:rPr lang="cy-GB" sz="2200" b="0" i="0" strike="noStrike" cap="none" spc="0" baseline="0">
                <a:solidFill>
                  <a:srgbClr val="285087"/>
                </a:solidFill>
                <a:effectLst/>
                <a:latin typeface="Ubuntu"/>
                <a:ea typeface="Ubuntu"/>
                <a:cs typeface="Ubuntu"/>
              </a:rPr>
              <a:t>Y defnydd o fêps, tybaco, alcohol a chanabis ymhlith dysgwyr ysgol</a:t>
            </a:r>
            <a:r>
              <a:rPr lang="cy-GB" sz="2200" b="0" i="0" strike="noStrike" cap="none" spc="0">
                <a:solidFill>
                  <a:srgbClr val="285087"/>
                </a:solidFill>
                <a:effectLst/>
                <a:latin typeface="Ubuntu"/>
                <a:ea typeface="Ubuntu"/>
                <a:cs typeface="Ubuntu"/>
              </a:rPr>
              <a:t> uwchradd </a:t>
            </a:r>
            <a:r>
              <a:rPr lang="cy-GB" sz="2200" b="0" i="0" strike="noStrike" cap="none" spc="0" baseline="0">
                <a:solidFill>
                  <a:srgbClr val="285087"/>
                </a:solidFill>
                <a:effectLst/>
                <a:latin typeface="Ubuntu"/>
                <a:ea typeface="Ubuntu"/>
                <a:cs typeface="Ubuntu"/>
              </a:rPr>
              <a:t>ym mlynyddoedd uwchradd 7-11 yng Nghymru yn 2021 (Ffynhonnell: SHRN).</a:t>
            </a:r>
            <a:endParaRPr lang="en-US" sz="2200" b="0" i="0">
              <a:solidFill>
                <a:srgbClr val="285087"/>
              </a:solidFill>
              <a:effectLst/>
              <a:latin typeface="Ubuntu"/>
              <a:cs typeface="Segoe UI"/>
            </a:endParaRPr>
          </a:p>
          <a:p>
            <a:pPr algn="l" rtl="0" fontAlgn="base"/>
            <a:r>
              <a:rPr lang="en-US" sz="2200" b="0" i="0">
                <a:solidFill>
                  <a:srgbClr val="285087"/>
                </a:solidFill>
                <a:effectLst/>
                <a:latin typeface="Ubuntu"/>
              </a:rPr>
              <a:t>​</a:t>
            </a:r>
            <a:endParaRPr lang="en-US" sz="2200" b="0" i="0">
              <a:solidFill>
                <a:srgbClr val="285087"/>
              </a:solidFill>
              <a:effectLst/>
              <a:latin typeface="Ubuntu"/>
              <a:cs typeface="Segoe UI"/>
            </a:endParaRPr>
          </a:p>
          <a:p>
            <a:pPr algn="l" rtl="0" fontAlgn="base"/>
            <a:r>
              <a:rPr lang="cy-GB" sz="2200" b="0" i="0" strike="noStrike" cap="none" spc="0" baseline="0">
                <a:solidFill>
                  <a:srgbClr val="285087"/>
                </a:solidFill>
                <a:effectLst/>
                <a:latin typeface="Ubuntu"/>
                <a:ea typeface="Ubuntu"/>
                <a:cs typeface="Ubuntu"/>
              </a:rPr>
              <a:t>Mae cyfran uwch o ddysgwyr oedran ysgol uwchradd yn yfed alcohol bob wythnos o gymharu â fepio bob wythnos.</a:t>
            </a:r>
            <a:endParaRPr lang="en-US" sz="2200" b="0" i="0">
              <a:solidFill>
                <a:srgbClr val="285087"/>
              </a:solidFill>
              <a:effectLst/>
              <a:latin typeface="Ubuntu"/>
            </a:endParaRPr>
          </a:p>
        </p:txBody>
      </p:sp>
      <p:sp>
        <p:nvSpPr>
          <p:cNvPr id="6" name="TextBox 6">
            <a:extLst>
              <a:ext uri="{FF2B5EF4-FFF2-40B4-BE49-F238E27FC236}">
                <a16:creationId xmlns:a16="http://schemas.microsoft.com/office/drawing/2014/main" id="{2DA7C015-F592-BE7F-F3AB-68E11AA61A37}"/>
              </a:ext>
            </a:extLst>
          </p:cNvPr>
          <p:cNvSpPr txBox="1"/>
          <p:nvPr/>
        </p:nvSpPr>
        <p:spPr>
          <a:xfrm>
            <a:off x="5893908" y="6136732"/>
            <a:ext cx="5952195" cy="51816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y-GB" sz="1400" b="0" i="0" strike="noStrike" cap="none" spc="0" baseline="0">
                <a:solidFill>
                  <a:srgbClr val="285087"/>
                </a:solidFill>
                <a:effectLst/>
                <a:latin typeface="Ubuntu"/>
                <a:ea typeface="Ubuntu"/>
                <a:cs typeface="Ubuntu"/>
              </a:rPr>
              <a:t>Yn seiliedig ar ganfyddiadau </a:t>
            </a:r>
            <a:r>
              <a:rPr lang="cy-GB" sz="1400">
                <a:solidFill>
                  <a:srgbClr val="285087"/>
                </a:solidFill>
                <a:latin typeface="Ubuntu"/>
                <a:ea typeface="Ubuntu"/>
                <a:cs typeface="Ubuntu"/>
              </a:rPr>
              <a:t>Arolwg Iechyd a Llesiant</a:t>
            </a:r>
            <a:r>
              <a:rPr lang="cy-GB" sz="1400" b="0" i="0" strike="noStrike" cap="none" spc="0" baseline="0">
                <a:solidFill>
                  <a:srgbClr val="285087"/>
                </a:solidFill>
                <a:effectLst/>
                <a:latin typeface="Ubuntu"/>
                <a:ea typeface="Ubuntu"/>
                <a:cs typeface="Ubuntu"/>
              </a:rPr>
              <a:t> Rhwydwaith Ymchwil Iechyd Ysgolion 2021. Bydd data 2023 ar gael yn haf 2024.</a:t>
            </a:r>
            <a:endParaRPr lang="en-US" sz="1400">
              <a:solidFill>
                <a:srgbClr val="285087"/>
              </a:solidFill>
            </a:endParaRPr>
          </a:p>
        </p:txBody>
      </p:sp>
      <p:pic>
        <p:nvPicPr>
          <p:cNvPr id="3" name="Picture 2">
            <a:extLst>
              <a:ext uri="{FF2B5EF4-FFF2-40B4-BE49-F238E27FC236}">
                <a16:creationId xmlns:a16="http://schemas.microsoft.com/office/drawing/2014/main" id="{699B6D34-4C6A-5537-2EBA-B0FA60EEADE8}"/>
              </a:ext>
            </a:extLst>
          </p:cNvPr>
          <p:cNvPicPr>
            <a:picLocks noChangeAspect="1"/>
          </p:cNvPicPr>
          <p:nvPr/>
        </p:nvPicPr>
        <p:blipFill rotWithShape="1">
          <a:blip r:embed="rId2"/>
          <a:srcRect l="191" t="211" r="3191" b="2439"/>
          <a:stretch/>
        </p:blipFill>
        <p:spPr>
          <a:xfrm>
            <a:off x="6108182" y="1719361"/>
            <a:ext cx="5950609" cy="3570192"/>
          </a:xfrm>
          <a:prstGeom prst="rect">
            <a:avLst/>
          </a:prstGeom>
        </p:spPr>
      </p:pic>
    </p:spTree>
    <p:extLst>
      <p:ext uri="{BB962C8B-B14F-4D97-AF65-F5344CB8AC3E}">
        <p14:creationId xmlns:p14="http://schemas.microsoft.com/office/powerpoint/2010/main" val="151052359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p:nvPr/>
        </p:nvSpPr>
        <p:spPr>
          <a:xfrm>
            <a:off x="422522" y="1097629"/>
            <a:ext cx="5709648" cy="838248"/>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y-GB" sz="2900" b="1" i="0" strike="noStrike" cap="none" spc="0" baseline="0">
                <a:solidFill>
                  <a:srgbClr val="285087"/>
                </a:solidFill>
                <a:effectLst/>
                <a:latin typeface="Ubuntu"/>
                <a:ea typeface="Ubuntu"/>
                <a:cs typeface="Ubuntu"/>
              </a:rPr>
              <a:t>Dysgwyr sy’n defnyddio </a:t>
            </a:r>
            <a:r>
              <a:rPr lang="cy-GB" sz="2900" b="1" i="0" strike="noStrike" cap="none" spc="0" baseline="0" err="1">
                <a:solidFill>
                  <a:srgbClr val="285087"/>
                </a:solidFill>
                <a:effectLst/>
                <a:latin typeface="Ubuntu"/>
                <a:ea typeface="Ubuntu"/>
                <a:cs typeface="Ubuntu"/>
              </a:rPr>
              <a:t>fêps</a:t>
            </a:r>
            <a:r>
              <a:rPr lang="cy-GB" sz="2900" b="1" i="0" strike="noStrike" cap="none" spc="0" baseline="0">
                <a:solidFill>
                  <a:srgbClr val="285087"/>
                </a:solidFill>
                <a:effectLst/>
                <a:latin typeface="Ubuntu"/>
                <a:ea typeface="Ubuntu"/>
                <a:cs typeface="Ubuntu"/>
              </a:rPr>
              <a:t> yn rheolaidd yn ôl grŵp blwyddyn</a:t>
            </a:r>
            <a:endParaRPr lang="en-US" sz="3100" b="1">
              <a:solidFill>
                <a:srgbClr val="285087"/>
              </a:solidFill>
              <a:latin typeface="Ubuntu"/>
              <a:cs typeface="Calibri Light"/>
            </a:endParaRPr>
          </a:p>
        </p:txBody>
      </p:sp>
      <p:sp>
        <p:nvSpPr>
          <p:cNvPr id="5" name="TextBox 4">
            <a:extLst>
              <a:ext uri="{FF2B5EF4-FFF2-40B4-BE49-F238E27FC236}">
                <a16:creationId xmlns:a16="http://schemas.microsoft.com/office/drawing/2014/main" id="{898EE2F5-7EBD-6426-8270-C58DB9A3B073}"/>
              </a:ext>
            </a:extLst>
          </p:cNvPr>
          <p:cNvSpPr txBox="1"/>
          <p:nvPr/>
        </p:nvSpPr>
        <p:spPr>
          <a:xfrm>
            <a:off x="422522" y="2100263"/>
            <a:ext cx="4839026" cy="1446550"/>
          </a:xfrm>
          <a:prstGeom prst="rect">
            <a:avLst/>
          </a:prstGeom>
          <a:noFill/>
        </p:spPr>
        <p:txBody>
          <a:bodyPr wrap="square" lIns="91440" tIns="45720" rIns="91440" bIns="45720" anchor="t">
            <a:spAutoFit/>
          </a:bodyPr>
          <a:lstStyle/>
          <a:p>
            <a:pPr algn="l" rtl="0" fontAlgn="base"/>
            <a:r>
              <a:rPr lang="cy-GB" sz="2200" b="0" i="0" strike="noStrike" cap="none" spc="0" baseline="0">
                <a:solidFill>
                  <a:srgbClr val="285087"/>
                </a:solidFill>
                <a:effectLst/>
                <a:latin typeface="Ubuntu"/>
                <a:ea typeface="Ubuntu"/>
                <a:cs typeface="Ubuntu"/>
              </a:rPr>
              <a:t>Roedd dysgwyr Blwyddyn 11 yn fwy tebygol o ddefnyddio dyfais fepio o leiaf </a:t>
            </a:r>
            <a:r>
              <a:rPr lang="cy-GB" sz="2200">
                <a:solidFill>
                  <a:srgbClr val="285087"/>
                </a:solidFill>
                <a:latin typeface="Ubuntu"/>
                <a:ea typeface="Ubuntu"/>
                <a:cs typeface="Ubuntu"/>
              </a:rPr>
              <a:t>bob wythnos</a:t>
            </a:r>
            <a:r>
              <a:rPr lang="cy-GB" sz="2200" b="0" i="0" strike="noStrike" cap="none" spc="0" baseline="0">
                <a:solidFill>
                  <a:srgbClr val="285087"/>
                </a:solidFill>
                <a:effectLst/>
                <a:latin typeface="Ubuntu"/>
                <a:ea typeface="Ubuntu"/>
                <a:cs typeface="Ubuntu"/>
              </a:rPr>
              <a:t> (14%) o gymharu â dysgwyr Blwyddyn 7 (1%).</a:t>
            </a:r>
            <a:endParaRPr lang="en-US" sz="2200" b="0" i="0">
              <a:solidFill>
                <a:srgbClr val="285087"/>
              </a:solidFill>
              <a:effectLst/>
              <a:latin typeface="Ubuntu"/>
              <a:cs typeface="Segoe UI"/>
            </a:endParaRPr>
          </a:p>
        </p:txBody>
      </p:sp>
      <p:sp>
        <p:nvSpPr>
          <p:cNvPr id="6" name="TextBox 6">
            <a:extLst>
              <a:ext uri="{FF2B5EF4-FFF2-40B4-BE49-F238E27FC236}">
                <a16:creationId xmlns:a16="http://schemas.microsoft.com/office/drawing/2014/main" id="{2DA7C015-F592-BE7F-F3AB-68E11AA61A37}"/>
              </a:ext>
            </a:extLst>
          </p:cNvPr>
          <p:cNvSpPr txBox="1"/>
          <p:nvPr/>
        </p:nvSpPr>
        <p:spPr>
          <a:xfrm>
            <a:off x="5926282" y="6057781"/>
            <a:ext cx="5952195" cy="80021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y-GB" sz="1400" b="0" i="0" strike="noStrike" cap="none" spc="0" baseline="0">
                <a:solidFill>
                  <a:srgbClr val="285087"/>
                </a:solidFill>
                <a:effectLst/>
                <a:latin typeface="Ubuntu"/>
                <a:ea typeface="Ubuntu"/>
                <a:cs typeface="Ubuntu"/>
              </a:rPr>
              <a:t>Yn seiliedig ar ganfyddiadau </a:t>
            </a:r>
            <a:r>
              <a:rPr lang="cy-GB" sz="1400">
                <a:solidFill>
                  <a:srgbClr val="285087"/>
                </a:solidFill>
                <a:latin typeface="Ubuntu"/>
                <a:ea typeface="Ubuntu"/>
                <a:cs typeface="Ubuntu"/>
              </a:rPr>
              <a:t>Arolwg Iechyd a Llesiant</a:t>
            </a:r>
            <a:r>
              <a:rPr lang="cy-GB" sz="1400" b="0" i="0" strike="noStrike" cap="none" spc="0" baseline="0">
                <a:solidFill>
                  <a:srgbClr val="285087"/>
                </a:solidFill>
                <a:effectLst/>
                <a:latin typeface="Ubuntu"/>
                <a:ea typeface="Ubuntu"/>
                <a:cs typeface="Ubuntu"/>
              </a:rPr>
              <a:t> Rhwydwaith Ymchwil Iechyd Ysgolion 2021. Bydd data 2023 ar gael yn haf 2024.</a:t>
            </a:r>
            <a:endParaRPr lang="en-US" sz="1400">
              <a:solidFill>
                <a:srgbClr val="285087"/>
              </a:solidFill>
            </a:endParaRPr>
          </a:p>
          <a:p>
            <a:endParaRPr lang="en-US">
              <a:solidFill>
                <a:srgbClr val="285087"/>
              </a:solidFill>
              <a:ea typeface="Calibri" panose="020F0502020204030204"/>
              <a:cs typeface="Calibri"/>
            </a:endParaRPr>
          </a:p>
        </p:txBody>
      </p:sp>
      <p:pic>
        <p:nvPicPr>
          <p:cNvPr id="4" name="Picture 3" descr="A graph with green rectangles and blue text&#10;&#10;Description automatically generated">
            <a:extLst>
              <a:ext uri="{FF2B5EF4-FFF2-40B4-BE49-F238E27FC236}">
                <a16:creationId xmlns:a16="http://schemas.microsoft.com/office/drawing/2014/main" id="{99E0B4C9-06F4-1A64-52EC-AC7D203F5EFB}"/>
              </a:ext>
            </a:extLst>
          </p:cNvPr>
          <p:cNvPicPr>
            <a:picLocks noChangeAspect="1"/>
          </p:cNvPicPr>
          <p:nvPr/>
        </p:nvPicPr>
        <p:blipFill rotWithShape="1">
          <a:blip r:embed="rId2"/>
          <a:srcRect l="1768" t="2886" r="1560" b="2981"/>
          <a:stretch/>
        </p:blipFill>
        <p:spPr>
          <a:xfrm>
            <a:off x="5917931" y="1516578"/>
            <a:ext cx="5959963" cy="3435551"/>
          </a:xfrm>
          <a:prstGeom prst="rect">
            <a:avLst/>
          </a:prstGeom>
        </p:spPr>
      </p:pic>
    </p:spTree>
    <p:extLst>
      <p:ext uri="{BB962C8B-B14F-4D97-AF65-F5344CB8AC3E}">
        <p14:creationId xmlns:p14="http://schemas.microsoft.com/office/powerpoint/2010/main" val="322691539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5F0DB30-488D-8CCB-0B7A-C8E580A8F6A4}"/>
              </a:ext>
            </a:extLst>
          </p:cNvPr>
          <p:cNvSpPr txBox="1"/>
          <p:nvPr/>
        </p:nvSpPr>
        <p:spPr>
          <a:xfrm>
            <a:off x="422522" y="1016080"/>
            <a:ext cx="9588920" cy="8382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y-GB" sz="3100" b="1">
                <a:solidFill>
                  <a:srgbClr val="285087"/>
                </a:solidFill>
                <a:latin typeface="Ubuntu"/>
                <a:ea typeface="Ubuntu"/>
                <a:cs typeface="Ubuntu"/>
              </a:rPr>
              <a:t>Y d</a:t>
            </a:r>
            <a:r>
              <a:rPr lang="cy-GB" sz="3100" b="1" i="0" strike="noStrike" cap="none" spc="0" baseline="0">
                <a:solidFill>
                  <a:srgbClr val="285087"/>
                </a:solidFill>
                <a:effectLst/>
                <a:latin typeface="Ubuntu"/>
                <a:ea typeface="Ubuntu"/>
                <a:cs typeface="Ubuntu"/>
              </a:rPr>
              <a:t>efnydd o fêps yn ôl rhywedd</a:t>
            </a:r>
            <a:endParaRPr lang="en-US" sz="3100" b="1">
              <a:solidFill>
                <a:srgbClr val="285087"/>
              </a:solidFill>
              <a:latin typeface="Ubuntu"/>
              <a:cs typeface="Calibri Light"/>
            </a:endParaRPr>
          </a:p>
        </p:txBody>
      </p:sp>
      <p:sp>
        <p:nvSpPr>
          <p:cNvPr id="5" name="TextBox 4">
            <a:extLst>
              <a:ext uri="{FF2B5EF4-FFF2-40B4-BE49-F238E27FC236}">
                <a16:creationId xmlns:a16="http://schemas.microsoft.com/office/drawing/2014/main" id="{898EE2F5-7EBD-6426-8270-C58DB9A3B073}"/>
              </a:ext>
            </a:extLst>
          </p:cNvPr>
          <p:cNvSpPr txBox="1"/>
          <p:nvPr/>
        </p:nvSpPr>
        <p:spPr>
          <a:xfrm>
            <a:off x="422523" y="2100263"/>
            <a:ext cx="5471385" cy="3139321"/>
          </a:xfrm>
          <a:prstGeom prst="rect">
            <a:avLst/>
          </a:prstGeom>
          <a:noFill/>
        </p:spPr>
        <p:txBody>
          <a:bodyPr wrap="square" lIns="91440" tIns="45720" rIns="91440" bIns="45720" anchor="t">
            <a:spAutoFit/>
          </a:bodyPr>
          <a:lstStyle/>
          <a:p>
            <a:pPr algn="l" rtl="0" fontAlgn="base"/>
            <a:r>
              <a:rPr lang="cy-GB" sz="2200" b="0" i="0" strike="noStrike" cap="none" spc="0" baseline="0">
                <a:solidFill>
                  <a:srgbClr val="285087"/>
                </a:solidFill>
                <a:effectLst/>
                <a:latin typeface="Ubuntu"/>
                <a:ea typeface="Ubuntu"/>
                <a:cs typeface="Ubuntu"/>
              </a:rPr>
              <a:t>Dywedodd cyfran uwch o ferched ym Mlynyddoedd 7 i 11 (7%) eu bod yn fepio o leiaf bob wythnos o gymharu â bechgyn (4%). </a:t>
            </a:r>
          </a:p>
          <a:p>
            <a:pPr algn="l" rtl="0" fontAlgn="base"/>
            <a:endParaRPr lang="en-US" sz="2200">
              <a:solidFill>
                <a:srgbClr val="285087"/>
              </a:solidFill>
              <a:latin typeface="Ubuntu" panose="020B0504030602030204" pitchFamily="34" charset="0"/>
            </a:endParaRPr>
          </a:p>
          <a:p>
            <a:pPr algn="l" rtl="0" fontAlgn="base"/>
            <a:r>
              <a:rPr lang="cy-GB" sz="2200" b="0" i="0" strike="noStrike" cap="none" spc="0" baseline="0">
                <a:solidFill>
                  <a:srgbClr val="285087"/>
                </a:solidFill>
                <a:effectLst/>
                <a:latin typeface="Ubuntu"/>
                <a:ea typeface="Ubuntu"/>
                <a:cs typeface="Ubuntu"/>
              </a:rPr>
              <a:t>Ymhlith pobl ifanc a nad oeddent yn</a:t>
            </a:r>
            <a:r>
              <a:rPr lang="cy-GB" sz="2200" b="0" i="0" strike="noStrike" cap="none" spc="0">
                <a:solidFill>
                  <a:srgbClr val="285087"/>
                </a:solidFill>
                <a:effectLst/>
                <a:latin typeface="Ubuntu"/>
                <a:ea typeface="Ubuntu"/>
                <a:cs typeface="Ubuntu"/>
              </a:rPr>
              <a:t> arddel hunaniaeth b</a:t>
            </a:r>
            <a:r>
              <a:rPr lang="cy-GB" sz="2200" b="0" i="0" strike="noStrike" cap="none" spc="0" baseline="0">
                <a:solidFill>
                  <a:srgbClr val="285087"/>
                </a:solidFill>
                <a:effectLst/>
                <a:latin typeface="Ubuntu"/>
                <a:ea typeface="Ubuntu"/>
                <a:cs typeface="Ubuntu"/>
              </a:rPr>
              <a:t>achgen na merch, dywedodd 8% eu bod yn fepio o leiaf bob wythnos.</a:t>
            </a:r>
            <a:endParaRPr lang="en-US" sz="2200" b="0" i="0">
              <a:solidFill>
                <a:srgbClr val="285087"/>
              </a:solidFill>
              <a:effectLst/>
              <a:latin typeface="Ubuntu"/>
              <a:cs typeface="Segoe UI"/>
            </a:endParaRPr>
          </a:p>
        </p:txBody>
      </p:sp>
      <p:sp>
        <p:nvSpPr>
          <p:cNvPr id="6" name="TextBox 6">
            <a:extLst>
              <a:ext uri="{FF2B5EF4-FFF2-40B4-BE49-F238E27FC236}">
                <a16:creationId xmlns:a16="http://schemas.microsoft.com/office/drawing/2014/main" id="{2DA7C015-F592-BE7F-F3AB-68E11AA61A37}"/>
              </a:ext>
            </a:extLst>
          </p:cNvPr>
          <p:cNvSpPr txBox="1"/>
          <p:nvPr/>
        </p:nvSpPr>
        <p:spPr>
          <a:xfrm>
            <a:off x="5893908" y="6136732"/>
            <a:ext cx="5952195" cy="51816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y-GB" sz="1400" b="0" i="0" strike="noStrike" cap="none" spc="0" baseline="0">
                <a:solidFill>
                  <a:srgbClr val="285087"/>
                </a:solidFill>
                <a:effectLst/>
                <a:latin typeface="Ubuntu"/>
                <a:ea typeface="Ubuntu"/>
                <a:cs typeface="Ubuntu"/>
              </a:rPr>
              <a:t>Yn seiliedig ar ganfyddiadau </a:t>
            </a:r>
            <a:r>
              <a:rPr lang="cy-GB" sz="1400">
                <a:solidFill>
                  <a:srgbClr val="285087"/>
                </a:solidFill>
                <a:latin typeface="Ubuntu"/>
                <a:ea typeface="Ubuntu"/>
                <a:cs typeface="Ubuntu"/>
              </a:rPr>
              <a:t>Arolwg Iechyd a Llesiant</a:t>
            </a:r>
            <a:r>
              <a:rPr lang="cy-GB" sz="1400" b="0" i="0" strike="noStrike" cap="none" spc="0" baseline="0">
                <a:solidFill>
                  <a:srgbClr val="285087"/>
                </a:solidFill>
                <a:effectLst/>
                <a:latin typeface="Ubuntu"/>
                <a:ea typeface="Ubuntu"/>
                <a:cs typeface="Ubuntu"/>
              </a:rPr>
              <a:t> Rhwydwaith Ymchwil Iechyd Ysgolion 2021. Bydd data 2023 ar gael yn haf 2024.</a:t>
            </a:r>
            <a:endParaRPr lang="en-US" sz="1400">
              <a:solidFill>
                <a:srgbClr val="285087"/>
              </a:solidFill>
            </a:endParaRPr>
          </a:p>
        </p:txBody>
      </p:sp>
      <p:pic>
        <p:nvPicPr>
          <p:cNvPr id="4" name="Picture 3" descr="A green and white bar graph&#10;&#10;Description automatically generated">
            <a:extLst>
              <a:ext uri="{FF2B5EF4-FFF2-40B4-BE49-F238E27FC236}">
                <a16:creationId xmlns:a16="http://schemas.microsoft.com/office/drawing/2014/main" id="{C0A84E76-E608-E17B-E91C-EAB5A88A6D02}"/>
              </a:ext>
            </a:extLst>
          </p:cNvPr>
          <p:cNvPicPr>
            <a:picLocks noChangeAspect="1"/>
          </p:cNvPicPr>
          <p:nvPr/>
        </p:nvPicPr>
        <p:blipFill rotWithShape="1">
          <a:blip r:embed="rId2"/>
          <a:srcRect l="977" t="1892" r="1159" b="5135"/>
          <a:stretch/>
        </p:blipFill>
        <p:spPr>
          <a:xfrm>
            <a:off x="5895068" y="2000187"/>
            <a:ext cx="5946300" cy="3411279"/>
          </a:xfrm>
          <a:prstGeom prst="rect">
            <a:avLst/>
          </a:prstGeom>
        </p:spPr>
      </p:pic>
    </p:spTree>
    <p:extLst>
      <p:ext uri="{BB962C8B-B14F-4D97-AF65-F5344CB8AC3E}">
        <p14:creationId xmlns:p14="http://schemas.microsoft.com/office/powerpoint/2010/main" val="2477854386"/>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Microsoft Windows NT 10.0"/>
  <p:tag name="AS_RELEASE_DATE" val="2021.10.31"/>
  <p:tag name="AS_TITLE" val="Aspose.Slides for Java"/>
  <p:tag name="AS_VERSION" val="21.10"/>
</p:tagLst>
</file>

<file path=ppt/theme/theme1.xml><?xml version="1.0" encoding="utf-8"?>
<a:theme xmlns:a="http://schemas.openxmlformats.org/drawingml/2006/main" name="PHW - Master Deck - Green">
  <a:themeElements>
    <a:clrScheme name="PHW - Health &amp; Wellbeing Resources">
      <a:dk1>
        <a:srgbClr val="000000"/>
      </a:dk1>
      <a:lt1>
        <a:srgbClr val="FFFFFF"/>
      </a:lt1>
      <a:dk2>
        <a:srgbClr val="285087"/>
      </a:dk2>
      <a:lt2>
        <a:srgbClr val="E8E8E8"/>
      </a:lt2>
      <a:accent1>
        <a:srgbClr val="15518B"/>
      </a:accent1>
      <a:accent2>
        <a:srgbClr val="24FFC0"/>
      </a:accent2>
      <a:accent3>
        <a:srgbClr val="E8FF3E"/>
      </a:accent3>
      <a:accent4>
        <a:srgbClr val="FF5D0C"/>
      </a:accent4>
      <a:accent5>
        <a:srgbClr val="C288FF"/>
      </a:accent5>
      <a:accent6>
        <a:srgbClr val="E0E0E0"/>
      </a:accent6>
      <a:hlink>
        <a:srgbClr val="E8FF3E"/>
      </a:hlink>
      <a:folHlink>
        <a:srgbClr val="24FFC0"/>
      </a:folHlink>
    </a:clrScheme>
    <a:fontScheme name="Office">
      <a:majorFont>
        <a:latin typeface="Calibri Light" panose="020F0302020204030204"/>
        <a:ea typeface="Calibri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Calibri"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Calibri Light" panose="020F0302020204030204"/>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Calibri" panose="020F0502020204030204"/>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6A6F83751BC542A98DC5A0AC630D3D" ma:contentTypeVersion="10" ma:contentTypeDescription="Create a new document." ma:contentTypeScope="" ma:versionID="e55373887e9dea69b3ebb2d9749d4546">
  <xsd:schema xmlns:xsd="http://www.w3.org/2001/XMLSchema" xmlns:xs="http://www.w3.org/2001/XMLSchema" xmlns:p="http://schemas.microsoft.com/office/2006/metadata/properties" xmlns:ns2="bbd7921a-042b-4eb0-b7a0-a3fc5587e9ac" xmlns:ns3="d6550f9a-f14e-418b-a53a-e888529f43ac" targetNamespace="http://schemas.microsoft.com/office/2006/metadata/properties" ma:root="true" ma:fieldsID="7bf8d5e6d67efff7c964a00175258bd5" ns2:_="" ns3:_="">
    <xsd:import namespace="bbd7921a-042b-4eb0-b7a0-a3fc5587e9ac"/>
    <xsd:import namespace="d6550f9a-f14e-418b-a53a-e888529f43a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d7921a-042b-4eb0-b7a0-a3fc5587e9a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550f9a-f14e-418b-a53a-e888529f43ac"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587576-82B9-4073-B1BD-1CDE13359DFF}">
  <ds:schemaRefs>
    <ds:schemaRef ds:uri="bbd7921a-042b-4eb0-b7a0-a3fc5587e9ac"/>
    <ds:schemaRef ds:uri="d6550f9a-f14e-418b-a53a-e888529f43a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C127DFB-8E3B-48F9-9854-30B9D602B132}">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24F704AE-4097-4041-9490-8E1357B802D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15</Slides>
  <Notes>0</Notes>
  <HiddenSlides>0</HiddenSlide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PHW - Master Deck - Green</vt:lpstr>
      <vt:lpstr>PowerPoint Presentation</vt:lpstr>
      <vt:lpstr>Ffynonellau data allweddol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revision>1</cp:revision>
  <dcterms:created xsi:type="dcterms:W3CDTF">2024-01-29T16:09:21Z</dcterms:created>
  <dcterms:modified xsi:type="dcterms:W3CDTF">2024-05-29T10:19:01Z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0x0101008A6A6F83751BC542A98DC5A0AC630D3D</vt:lpwstr>
  </property>
</Properties>
</file>