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2"/>
  </p:notesMasterIdLst>
  <p:sldIdLst>
    <p:sldId id="256" r:id="rId5"/>
    <p:sldId id="257" r:id="rId6"/>
    <p:sldId id="272" r:id="rId7"/>
    <p:sldId id="268" r:id="rId8"/>
    <p:sldId id="270" r:id="rId9"/>
    <p:sldId id="271" r:id="rId10"/>
    <p:sldId id="264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587167B-AB0A-1FD3-96B8-990F783EA243}" name="Alexa Gainsbury (Public Health Wales - No. 2 Capital Quarter)" initials="" userId="S::Alexa.Gainsbury@wales.nhs.uk::c5186529-ff50-472f-a883-baa2f4f2271c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F25156-FC4A-DCDE-8343-0FCF4DA12572}" v="3" dt="2024-05-29T11:08:52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07BD6A1D-E9C3-128D-E7CD-79C651F91508}"/>
    <pc:docChg chg="modSld">
      <pc:chgData name="Grace Lawson (Public Health Wales - No. 2 Capital Quarter)" userId="S::grace.lawson@wales.nhs.uk::88c6baf7-06f7-4e16-85cb-71260126bd16" providerId="AD" clId="Web-{07BD6A1D-E9C3-128D-E7CD-79C651F91508}" dt="2024-05-20T12:28:48.681" v="32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07BD6A1D-E9C3-128D-E7CD-79C651F91508}" dt="2024-05-20T12:23:44.749" v="2"/>
        <pc:sldMkLst>
          <pc:docMk/>
          <pc:sldMk cId="2926879243" sldId="256"/>
        </pc:sldMkLst>
        <pc:spChg chg="del">
          <ac:chgData name="Grace Lawson (Public Health Wales - No. 2 Capital Quarter)" userId="S::grace.lawson@wales.nhs.uk::88c6baf7-06f7-4e16-85cb-71260126bd16" providerId="AD" clId="Web-{07BD6A1D-E9C3-128D-E7CD-79C651F91508}" dt="2024-05-20T12:22:16.339" v="0"/>
          <ac:spMkLst>
            <pc:docMk/>
            <pc:sldMk cId="2926879243" sldId="256"/>
            <ac:spMk id="3" creationId="{8B0052B1-8A32-DF36-8B4E-EEC6FE42B43D}"/>
          </ac:spMkLst>
        </pc:spChg>
        <pc:spChg chg="add del mod">
          <ac:chgData name="Grace Lawson (Public Health Wales - No. 2 Capital Quarter)" userId="S::grace.lawson@wales.nhs.uk::88c6baf7-06f7-4e16-85cb-71260126bd16" providerId="AD" clId="Web-{07BD6A1D-E9C3-128D-E7CD-79C651F91508}" dt="2024-05-20T12:23:44.749" v="2"/>
          <ac:spMkLst>
            <pc:docMk/>
            <pc:sldMk cId="2926879243" sldId="256"/>
            <ac:spMk id="7" creationId="{13F53E26-61E4-8A9B-BF8F-6F8615CCC19B}"/>
          </ac:spMkLst>
        </pc:spChg>
        <pc:picChg chg="del">
          <ac:chgData name="Grace Lawson (Public Health Wales - No. 2 Capital Quarter)" userId="S::grace.lawson@wales.nhs.uk::88c6baf7-06f7-4e16-85cb-71260126bd16" providerId="AD" clId="Web-{07BD6A1D-E9C3-128D-E7CD-79C651F91508}" dt="2024-05-20T12:23:36.936" v="1"/>
          <ac:picMkLst>
            <pc:docMk/>
            <pc:sldMk cId="2926879243" sldId="256"/>
            <ac:picMk id="5" creationId="{F8113816-9364-34F2-A766-EE2217E06F72}"/>
          </ac:picMkLst>
        </pc:picChg>
        <pc:picChg chg="add mod ord">
          <ac:chgData name="Grace Lawson (Public Health Wales - No. 2 Capital Quarter)" userId="S::grace.lawson@wales.nhs.uk::88c6baf7-06f7-4e16-85cb-71260126bd16" providerId="AD" clId="Web-{07BD6A1D-E9C3-128D-E7CD-79C651F91508}" dt="2024-05-20T12:23:44.749" v="2"/>
          <ac:picMkLst>
            <pc:docMk/>
            <pc:sldMk cId="2926879243" sldId="256"/>
            <ac:picMk id="8" creationId="{19373CF8-A4CE-B6E3-31A6-4A9495640183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07BD6A1D-E9C3-128D-E7CD-79C651F91508}" dt="2024-05-20T12:28:48.681" v="32"/>
        <pc:sldMkLst>
          <pc:docMk/>
          <pc:sldMk cId="1321067552" sldId="257"/>
        </pc:sldMkLst>
        <pc:spChg chg="del">
          <ac:chgData name="Grace Lawson (Public Health Wales - No. 2 Capital Quarter)" userId="S::grace.lawson@wales.nhs.uk::88c6baf7-06f7-4e16-85cb-71260126bd16" providerId="AD" clId="Web-{07BD6A1D-E9C3-128D-E7CD-79C651F91508}" dt="2024-05-20T12:28:48.681" v="32"/>
          <ac:spMkLst>
            <pc:docMk/>
            <pc:sldMk cId="1321067552" sldId="257"/>
            <ac:spMk id="3" creationId="{9F74EFDA-9D66-63FE-D861-6CF68A39366B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07BD6A1D-E9C3-128D-E7CD-79C651F91508}" dt="2024-05-20T12:26:19.098" v="15"/>
        <pc:sldMkLst>
          <pc:docMk/>
          <pc:sldMk cId="711344013" sldId="268"/>
        </pc:sldMkLst>
        <pc:spChg chg="del">
          <ac:chgData name="Grace Lawson (Public Health Wales - No. 2 Capital Quarter)" userId="S::grace.lawson@wales.nhs.uk::88c6baf7-06f7-4e16-85cb-71260126bd16" providerId="AD" clId="Web-{07BD6A1D-E9C3-128D-E7CD-79C651F91508}" dt="2024-05-20T12:26:19.098" v="15"/>
          <ac:spMkLst>
            <pc:docMk/>
            <pc:sldMk cId="711344013" sldId="268"/>
            <ac:spMk id="3" creationId="{0C25E78A-56B4-47BD-EC19-9AA308E85927}"/>
          </ac:spMkLst>
        </pc:spChg>
        <pc:spChg chg="add del mod">
          <ac:chgData name="Grace Lawson (Public Health Wales - No. 2 Capital Quarter)" userId="S::grace.lawson@wales.nhs.uk::88c6baf7-06f7-4e16-85cb-71260126bd16" providerId="AD" clId="Web-{07BD6A1D-E9C3-128D-E7CD-79C651F91508}" dt="2024-05-20T12:25:46.972" v="13"/>
          <ac:spMkLst>
            <pc:docMk/>
            <pc:sldMk cId="711344013" sldId="268"/>
            <ac:spMk id="5" creationId="{67C7387D-222B-FC31-CBF1-B99DB7005C0A}"/>
          </ac:spMkLst>
        </pc:spChg>
        <pc:picChg chg="add mod ord">
          <ac:chgData name="Grace Lawson (Public Health Wales - No. 2 Capital Quarter)" userId="S::grace.lawson@wales.nhs.uk::88c6baf7-06f7-4e16-85cb-71260126bd16" providerId="AD" clId="Web-{07BD6A1D-E9C3-128D-E7CD-79C651F91508}" dt="2024-05-20T12:26:03.722" v="14"/>
          <ac:picMkLst>
            <pc:docMk/>
            <pc:sldMk cId="711344013" sldId="268"/>
            <ac:picMk id="6" creationId="{E166DD01-F374-FA64-4DE0-041FCF776357}"/>
          </ac:picMkLst>
        </pc:picChg>
        <pc:picChg chg="del">
          <ac:chgData name="Grace Lawson (Public Health Wales - No. 2 Capital Quarter)" userId="S::grace.lawson@wales.nhs.uk::88c6baf7-06f7-4e16-85cb-71260126bd16" providerId="AD" clId="Web-{07BD6A1D-E9C3-128D-E7CD-79C651F91508}" dt="2024-05-20T12:25:28.971" v="10"/>
          <ac:picMkLst>
            <pc:docMk/>
            <pc:sldMk cId="711344013" sldId="268"/>
            <ac:picMk id="20" creationId="{82363FB8-A31A-8060-DA0B-A3F7AB2CB7D4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07BD6A1D-E9C3-128D-E7CD-79C651F91508}" dt="2024-05-20T12:27:43.882" v="29" actId="1076"/>
        <pc:sldMkLst>
          <pc:docMk/>
          <pc:sldMk cId="4148736537" sldId="270"/>
        </pc:sldMkLst>
        <pc:spChg chg="del">
          <ac:chgData name="Grace Lawson (Public Health Wales - No. 2 Capital Quarter)" userId="S::grace.lawson@wales.nhs.uk::88c6baf7-06f7-4e16-85cb-71260126bd16" providerId="AD" clId="Web-{07BD6A1D-E9C3-128D-E7CD-79C651F91508}" dt="2024-05-20T12:27:38.741" v="28"/>
          <ac:spMkLst>
            <pc:docMk/>
            <pc:sldMk cId="4148736537" sldId="270"/>
            <ac:spMk id="3" creationId="{35977E37-B7B0-51A8-67E8-A8E3270CE3B1}"/>
          </ac:spMkLst>
        </pc:spChg>
        <pc:spChg chg="add del mod">
          <ac:chgData name="Grace Lawson (Public Health Wales - No. 2 Capital Quarter)" userId="S::grace.lawson@wales.nhs.uk::88c6baf7-06f7-4e16-85cb-71260126bd16" providerId="AD" clId="Web-{07BD6A1D-E9C3-128D-E7CD-79C651F91508}" dt="2024-05-20T12:26:59.224" v="19"/>
          <ac:spMkLst>
            <pc:docMk/>
            <pc:sldMk cId="4148736537" sldId="270"/>
            <ac:spMk id="5" creationId="{D50E40DE-EB3D-5005-B6C4-B53841A2BC7F}"/>
          </ac:spMkLst>
        </pc:spChg>
        <pc:picChg chg="add mod ord modCrop">
          <ac:chgData name="Grace Lawson (Public Health Wales - No. 2 Capital Quarter)" userId="S::grace.lawson@wales.nhs.uk::88c6baf7-06f7-4e16-85cb-71260126bd16" providerId="AD" clId="Web-{07BD6A1D-E9C3-128D-E7CD-79C651F91508}" dt="2024-05-20T12:27:43.882" v="29" actId="1076"/>
          <ac:picMkLst>
            <pc:docMk/>
            <pc:sldMk cId="4148736537" sldId="270"/>
            <ac:picMk id="6" creationId="{594CFAFB-B495-0862-1BD1-CDC47A386D04}"/>
          </ac:picMkLst>
        </pc:picChg>
        <pc:picChg chg="del">
          <ac:chgData name="Grace Lawson (Public Health Wales - No. 2 Capital Quarter)" userId="S::grace.lawson@wales.nhs.uk::88c6baf7-06f7-4e16-85cb-71260126bd16" providerId="AD" clId="Web-{07BD6A1D-E9C3-128D-E7CD-79C651F91508}" dt="2024-05-20T12:26:48.067" v="16"/>
          <ac:picMkLst>
            <pc:docMk/>
            <pc:sldMk cId="4148736537" sldId="270"/>
            <ac:picMk id="16" creationId="{FA17E956-DF89-199C-BC99-AAB44A646D45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07BD6A1D-E9C3-128D-E7CD-79C651F91508}" dt="2024-05-20T12:28:37.509" v="31"/>
        <pc:sldMkLst>
          <pc:docMk/>
          <pc:sldMk cId="205091202" sldId="271"/>
        </pc:sldMkLst>
        <pc:spChg chg="add del mod">
          <ac:chgData name="Grace Lawson (Public Health Wales - No. 2 Capital Quarter)" userId="S::grace.lawson@wales.nhs.uk::88c6baf7-06f7-4e16-85cb-71260126bd16" providerId="AD" clId="Web-{07BD6A1D-E9C3-128D-E7CD-79C651F91508}" dt="2024-05-20T12:28:37.509" v="31"/>
          <ac:spMkLst>
            <pc:docMk/>
            <pc:sldMk cId="205091202" sldId="271"/>
            <ac:spMk id="5" creationId="{CDBC0AA4-913B-EFED-875E-F0E7DBCAA344}"/>
          </ac:spMkLst>
        </pc:spChg>
        <pc:picChg chg="add mod ord">
          <ac:chgData name="Grace Lawson (Public Health Wales - No. 2 Capital Quarter)" userId="S::grace.lawson@wales.nhs.uk::88c6baf7-06f7-4e16-85cb-71260126bd16" providerId="AD" clId="Web-{07BD6A1D-E9C3-128D-E7CD-79C651F91508}" dt="2024-05-20T12:28:37.509" v="31"/>
          <ac:picMkLst>
            <pc:docMk/>
            <pc:sldMk cId="205091202" sldId="271"/>
            <ac:picMk id="6" creationId="{C2C26222-FECA-5CD6-C5AF-401F0ADF8BB9}"/>
          </ac:picMkLst>
        </pc:picChg>
        <pc:picChg chg="del">
          <ac:chgData name="Grace Lawson (Public Health Wales - No. 2 Capital Quarter)" userId="S::grace.lawson@wales.nhs.uk::88c6baf7-06f7-4e16-85cb-71260126bd16" providerId="AD" clId="Web-{07BD6A1D-E9C3-128D-E7CD-79C651F91508}" dt="2024-05-20T12:28:32.290" v="30"/>
          <ac:picMkLst>
            <pc:docMk/>
            <pc:sldMk cId="205091202" sldId="271"/>
            <ac:picMk id="11" creationId="{70E6C239-5034-FE8A-1476-D0D1E1E5892A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07BD6A1D-E9C3-128D-E7CD-79C651F91508}" dt="2024-05-20T12:24:55.001" v="9" actId="1076"/>
        <pc:sldMkLst>
          <pc:docMk/>
          <pc:sldMk cId="2517701119" sldId="272"/>
        </pc:sldMkLst>
        <pc:spChg chg="add del mod">
          <ac:chgData name="Grace Lawson (Public Health Wales - No. 2 Capital Quarter)" userId="S::grace.lawson@wales.nhs.uk::88c6baf7-06f7-4e16-85cb-71260126bd16" providerId="AD" clId="Web-{07BD6A1D-E9C3-128D-E7CD-79C651F91508}" dt="2024-05-20T12:24:32" v="4"/>
          <ac:spMkLst>
            <pc:docMk/>
            <pc:sldMk cId="2517701119" sldId="272"/>
            <ac:spMk id="3" creationId="{289C870D-2F2E-D7DD-1E38-2EE8C071E8FB}"/>
          </ac:spMkLst>
        </pc:spChg>
        <pc:spChg chg="del">
          <ac:chgData name="Grace Lawson (Public Health Wales - No. 2 Capital Quarter)" userId="S::grace.lawson@wales.nhs.uk::88c6baf7-06f7-4e16-85cb-71260126bd16" providerId="AD" clId="Web-{07BD6A1D-E9C3-128D-E7CD-79C651F91508}" dt="2024-05-20T12:24:51.298" v="8"/>
          <ac:spMkLst>
            <pc:docMk/>
            <pc:sldMk cId="2517701119" sldId="272"/>
            <ac:spMk id="5" creationId="{A7DB478B-9DE9-657E-3DE4-46F820AF31D8}"/>
          </ac:spMkLst>
        </pc:spChg>
        <pc:picChg chg="add mod ord modCrop">
          <ac:chgData name="Grace Lawson (Public Health Wales - No. 2 Capital Quarter)" userId="S::grace.lawson@wales.nhs.uk::88c6baf7-06f7-4e16-85cb-71260126bd16" providerId="AD" clId="Web-{07BD6A1D-E9C3-128D-E7CD-79C651F91508}" dt="2024-05-20T12:24:55.001" v="9" actId="1076"/>
          <ac:picMkLst>
            <pc:docMk/>
            <pc:sldMk cId="2517701119" sldId="272"/>
            <ac:picMk id="4" creationId="{36DCD80B-9160-863B-911C-0F879CB304EF}"/>
          </ac:picMkLst>
        </pc:picChg>
        <pc:picChg chg="del">
          <ac:chgData name="Grace Lawson (Public Health Wales - No. 2 Capital Quarter)" userId="S::grace.lawson@wales.nhs.uk::88c6baf7-06f7-4e16-85cb-71260126bd16" providerId="AD" clId="Web-{07BD6A1D-E9C3-128D-E7CD-79C651F91508}" dt="2024-05-20T12:24:23.656" v="3"/>
          <ac:picMkLst>
            <pc:docMk/>
            <pc:sldMk cId="2517701119" sldId="272"/>
            <ac:picMk id="15" creationId="{ED392BB5-1B53-FDE3-30F9-D76C1760AEAB}"/>
          </ac:picMkLst>
        </pc:picChg>
      </pc:sldChg>
    </pc:docChg>
  </pc:docChgLst>
  <pc:docChgLst>
    <pc:chgData name="Grace Lawson (Public Health Wales - No. 2 Capital Quarter)" userId="S::grace.lawson@wales.nhs.uk::88c6baf7-06f7-4e16-85cb-71260126bd16" providerId="AD" clId="Web-{27F25156-FC4A-DCDE-8343-0FCF4DA12572}"/>
    <pc:docChg chg="modSld">
      <pc:chgData name="Grace Lawson (Public Health Wales - No. 2 Capital Quarter)" userId="S::grace.lawson@wales.nhs.uk::88c6baf7-06f7-4e16-85cb-71260126bd16" providerId="AD" clId="Web-{27F25156-FC4A-DCDE-8343-0FCF4DA12572}" dt="2024-05-29T11:08:52.254" v="2" actId="1076"/>
      <pc:docMkLst>
        <pc:docMk/>
      </pc:docMkLst>
      <pc:sldChg chg="delSp modSp">
        <pc:chgData name="Grace Lawson (Public Health Wales - No. 2 Capital Quarter)" userId="S::grace.lawson@wales.nhs.uk::88c6baf7-06f7-4e16-85cb-71260126bd16" providerId="AD" clId="Web-{27F25156-FC4A-DCDE-8343-0FCF4DA12572}" dt="2024-05-29T11:08:52.254" v="2" actId="1076"/>
        <pc:sldMkLst>
          <pc:docMk/>
          <pc:sldMk cId="205091202" sldId="271"/>
        </pc:sldMkLst>
        <pc:spChg chg="del">
          <ac:chgData name="Grace Lawson (Public Health Wales - No. 2 Capital Quarter)" userId="S::grace.lawson@wales.nhs.uk::88c6baf7-06f7-4e16-85cb-71260126bd16" providerId="AD" clId="Web-{27F25156-FC4A-DCDE-8343-0FCF4DA12572}" dt="2024-05-29T11:08:48.363" v="1"/>
          <ac:spMkLst>
            <pc:docMk/>
            <pc:sldMk cId="205091202" sldId="271"/>
            <ac:spMk id="3" creationId="{ADEF6B58-A9BB-7EEA-8020-201BF1AA9E97}"/>
          </ac:spMkLst>
        </pc:spChg>
        <pc:picChg chg="mod">
          <ac:chgData name="Grace Lawson (Public Health Wales - No. 2 Capital Quarter)" userId="S::grace.lawson@wales.nhs.uk::88c6baf7-06f7-4e16-85cb-71260126bd16" providerId="AD" clId="Web-{27F25156-FC4A-DCDE-8343-0FCF4DA12572}" dt="2024-05-29T11:08:52.254" v="2" actId="1076"/>
          <ac:picMkLst>
            <pc:docMk/>
            <pc:sldMk cId="205091202" sldId="271"/>
            <ac:picMk id="6" creationId="{C2C26222-FECA-5CD6-C5AF-401F0ADF8BB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13DBF-F181-3F6A-6C2B-B426C2386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C237E9-F1C8-65DF-86BD-B29A95F6B7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59C014-5930-4828-1260-D477BBD125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12EDE-09B0-E76D-BA75-E4EA28F42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106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31D79-E968-B8EA-DD80-A2BB57E61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C734A8-CD9A-69D9-B46E-EC5FF1B7B4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4BDDB9-552D-09FB-B926-A419A3BCA0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97B39-5AD2-D027-C088-3347C5DF8C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9153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3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987C0B4-C3DE-F6E3-2E0B-6BA1A534B1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4592" y="2430469"/>
            <a:ext cx="5930283" cy="760372"/>
          </a:xfrm>
        </p:spPr>
        <p:txBody>
          <a:bodyPr/>
          <a:lstStyle/>
          <a:p>
            <a:r>
              <a:rPr lang="cy-GB" sz="35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Cymryd</a:t>
            </a:r>
            <a:r>
              <a:rPr lang="cy-GB" sz="3500" b="1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35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Risg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9B9E01-20DD-6C7A-18EE-47686903D3BC}"/>
              </a:ext>
            </a:extLst>
          </p:cNvPr>
          <p:cNvSpPr txBox="1"/>
          <p:nvPr/>
        </p:nvSpPr>
        <p:spPr>
          <a:xfrm>
            <a:off x="391237" y="3211772"/>
            <a:ext cx="355069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en-US" dirty="0"/>
          </a:p>
        </p:txBody>
      </p:sp>
      <p:pic>
        <p:nvPicPr>
          <p:cNvPr id="8" name="Picture Placeholder 7" descr="A train on the tracks&#10;&#10;Description automatically generated">
            <a:extLst>
              <a:ext uri="{FF2B5EF4-FFF2-40B4-BE49-F238E27FC236}">
                <a16:creationId xmlns:a16="http://schemas.microsoft.com/office/drawing/2014/main" id="{19373CF8-A4CE-B6E3-31A6-4A949564018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98E66-AD0B-C938-18B1-648DE7C342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DA3667-BE27-08CE-4356-E4532B4EFC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06370" y="4787236"/>
            <a:ext cx="3010823" cy="2223164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01A7FC0-6AC5-95F8-0394-EAD0C0A73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5269" y="1355181"/>
            <a:ext cx="10163397" cy="2685530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rydyn ni'n ei olygu wrth 'risg'?</a:t>
            </a:r>
            <a:endParaRPr lang="en-US" sz="2800" dirty="0"/>
          </a:p>
          <a:p>
            <a:endParaRPr lang="en-US" sz="2200" b="0" dirty="0">
              <a:latin typeface="Ubuntu"/>
            </a:endParaRPr>
          </a:p>
          <a:p>
            <a:r>
              <a:rPr lang="cy-GB" sz="2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'Camau sy'n cynyddu'r tebygolrwydd o niwed neu berygl i rywun neu rywbeth'</a:t>
            </a:r>
            <a:endParaRPr lang="en-US" sz="2200" b="0" i="1" dirty="0"/>
          </a:p>
          <a:p>
            <a:endParaRPr lang="en-US" sz="2200" b="0" dirty="0">
              <a:latin typeface="Ubuntu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Ystyriwch y cwestiynau a'r delweddau canlynol.</a:t>
            </a:r>
            <a:endParaRPr lang="en-US" sz="2200" b="0" dirty="0"/>
          </a:p>
        </p:txBody>
      </p:sp>
    </p:spTree>
    <p:extLst>
      <p:ext uri="{BB962C8B-B14F-4D97-AF65-F5344CB8AC3E}">
        <p14:creationId xmlns:p14="http://schemas.microsoft.com/office/powerpoint/2010/main" val="13210675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98E66-AD0B-C938-18B1-648DE7C342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087D8C76-EAB2-6F09-6510-AC03CDF6A089}"/>
              </a:ext>
            </a:extLst>
          </p:cNvPr>
          <p:cNvSpPr txBox="1"/>
          <p:nvPr/>
        </p:nvSpPr>
        <p:spPr>
          <a:xfrm>
            <a:off x="232934" y="3157438"/>
            <a:ext cx="5736174" cy="1838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 dirty="0">
              <a:ea typeface="Calibri" panose="020F0502020204030204"/>
              <a:cs typeface="Calibri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germau fyw ym mhobman bron.</a:t>
            </a: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Pan fydd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cael eu defnyddio gan fwy nag un person gall germau ledaenu rhyngddynt. </a:t>
            </a: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firysau a bacteria sy’n gallu lledaenu drwy boer yn cynnwys annwyd cyffredin, y ffliw a herpes simplex (sy’n achosi dolur annwyd).</a:t>
            </a: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Cyngor hylendid synhwyrol yw peidio â rhannu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  <a:r>
              <a:rPr lang="cy-GB" sz="2200" b="0" i="0" strike="noStrike" cap="none" spc="0" baseline="0" dirty="0">
                <a:solidFill>
                  <a:srgbClr val="202124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US" sz="2200" dirty="0">
              <a:latin typeface="Ubuntu"/>
              <a:ea typeface="+mn-lt"/>
              <a:cs typeface="+mn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DA3667-BE27-08CE-4356-E4532B4EFC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06370" y="4787236"/>
            <a:ext cx="3010823" cy="2223164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01A7FC0-6AC5-95F8-0394-EAD0C0A73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0703" y="780922"/>
            <a:ext cx="5887740" cy="1515059"/>
          </a:xfrm>
        </p:spPr>
        <p:txBody>
          <a:bodyPr>
            <a:normAutofit/>
          </a:bodyPr>
          <a:lstStyle/>
          <a:p>
            <a:r>
              <a:rPr lang="cy-GB" sz="3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fyddech chi'n brwsio'ch dannedd â brwsh dannedd rhywun arall?</a:t>
            </a:r>
            <a:endParaRPr lang="en-US" dirty="0"/>
          </a:p>
        </p:txBody>
      </p:sp>
      <p:pic>
        <p:nvPicPr>
          <p:cNvPr id="4" name="Picture Placeholder 3" descr="A toothbrush with a colorful bristles&#10;&#10;Description automatically generated">
            <a:extLst>
              <a:ext uri="{FF2B5EF4-FFF2-40B4-BE49-F238E27FC236}">
                <a16:creationId xmlns:a16="http://schemas.microsoft.com/office/drawing/2014/main" id="{36DCD80B-9160-863B-911C-0F879CB304E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44"/>
          <a:stretch/>
        </p:blipFill>
        <p:spPr>
          <a:xfrm>
            <a:off x="6096000" y="343168"/>
            <a:ext cx="5716597" cy="6181569"/>
          </a:xfrm>
        </p:spPr>
      </p:pic>
    </p:spTree>
    <p:extLst>
      <p:ext uri="{BB962C8B-B14F-4D97-AF65-F5344CB8AC3E}">
        <p14:creationId xmlns:p14="http://schemas.microsoft.com/office/powerpoint/2010/main" val="25177011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C0476-F8A5-EF7E-B816-A56B67A68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group of white bottles with red gloves and a label on it&#10;&#10;Description automatically generated">
            <a:extLst>
              <a:ext uri="{FF2B5EF4-FFF2-40B4-BE49-F238E27FC236}">
                <a16:creationId xmlns:a16="http://schemas.microsoft.com/office/drawing/2014/main" id="{E166DD01-F374-FA64-4DE0-041FCF77635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5850" y="1897063"/>
            <a:ext cx="5718175" cy="3351212"/>
          </a:xfr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5AF33D6-3CA4-55E2-30AE-79B8CEA2BC2E}"/>
              </a:ext>
            </a:extLst>
          </p:cNvPr>
          <p:cNvSpPr txBox="1"/>
          <p:nvPr/>
        </p:nvSpPr>
        <p:spPr>
          <a:xfrm>
            <a:off x="106729" y="765348"/>
            <a:ext cx="5880503" cy="74146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7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3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fyddech chi'n yfed yr hylifau hyn?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21D5E3A-8B20-D9DA-D332-CD44F89508A8}"/>
              </a:ext>
            </a:extLst>
          </p:cNvPr>
          <p:cNvSpPr txBox="1"/>
          <p:nvPr/>
        </p:nvSpPr>
        <p:spPr>
          <a:xfrm>
            <a:off x="299663" y="1501770"/>
            <a:ext cx="5864964" cy="47433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dyfeisiau fepio’n cynnwys hylif. </a:t>
            </a:r>
            <a:endParaRPr lang="en-US" sz="2200" dirty="0">
              <a:effectLst/>
              <a:latin typeface="Ubuntu"/>
              <a:ea typeface="Calibri" panose="020F0502020204030204"/>
              <a:cs typeface="Times New Roman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Efallai na fydd bob amser yn glir i'r defnyddiwr a yw'r hylif yn cynnwys nicotin neu sylweddau eraill.</a:t>
            </a:r>
            <a:endParaRPr lang="en-US" sz="2200" dirty="0">
              <a:effectLst/>
              <a:latin typeface="Ubuntu"/>
              <a:ea typeface="Calibri" panose="020F0502020204030204"/>
              <a:cs typeface="Times New Roman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Gallai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anghyfreithlon beri risgiau iechyd ychwanegol i'r rhai sy'n eu defnyddio oherwydd nad ydynt yn cael eu rheoleiddio ac efallai nad ydynt yn bodloni safonau'r DU. </a:t>
            </a: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Canfuwyd bod rhai fêps</a:t>
            </a:r>
            <a:r>
              <a:rPr lang="cy-GB" sz="2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anghyfreithlon yn cynnwys pethau sydd wedi'u gwahardd yn y DU fel caffein, lliwiau penodol, fitaminau a thawrin yn ogystal â lefel uwch o nicotin.</a:t>
            </a:r>
            <a:endParaRPr lang="en-GB" sz="2200" dirty="0">
              <a:latin typeface="Ubuntu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38D899-D85C-8F66-5DDB-68B854241C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440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92C50-EDA9-EC29-037A-8DF5E82F3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6A0F76D-C69B-E6D6-A8D2-7AE71D5C23EC}"/>
              </a:ext>
            </a:extLst>
          </p:cNvPr>
          <p:cNvSpPr txBox="1"/>
          <p:nvPr/>
        </p:nvSpPr>
        <p:spPr>
          <a:xfrm>
            <a:off x="316252" y="1117487"/>
            <a:ext cx="6181010" cy="92709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fyddech chi'n nofio yn yr amodau hyn?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AE18890-5A43-4A16-CCD1-F037A844159D}"/>
              </a:ext>
            </a:extLst>
          </p:cNvPr>
          <p:cNvSpPr txBox="1"/>
          <p:nvPr/>
        </p:nvSpPr>
        <p:spPr>
          <a:xfrm>
            <a:off x="313673" y="3543612"/>
            <a:ext cx="5769013" cy="27309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4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Ychydig iawn o dystiolaeth sydd ar gael ynghylch effeithiau iechyd hirdymor defnyddio dyfeisiau fepio. </a:t>
            </a:r>
          </a:p>
          <a:p>
            <a:r>
              <a:rPr lang="cy-GB" sz="22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Ef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allai na fydd person ifanc yn gallu canfod a yw </a:t>
            </a:r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cynnwys nicotin neu ganabis a sylweddau eraill sydd wedi'u gwahardd.</a:t>
            </a:r>
            <a:endParaRPr lang="en-US" dirty="0"/>
          </a:p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tystiolaeth hefyd yn dod i'r amlwg sy'n awgrymu bod mwy o risg i bobl ifanc sy’n </a:t>
            </a:r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fod yn gaeth i sylweddau</a:t>
            </a:r>
            <a:r>
              <a:rPr lang="cy-GB" sz="22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 anghyfreithlon eraill 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yn y dyfodol sy’n niweidiol i iechyd. </a:t>
            </a:r>
            <a:endParaRPr lang="en-US" dirty="0">
              <a:solidFill>
                <a:schemeClr val="tx2"/>
              </a:solidFill>
            </a:endParaRPr>
          </a:p>
          <a:p>
            <a:endParaRPr lang="en-US" sz="2200" dirty="0">
              <a:solidFill>
                <a:schemeClr val="tx2"/>
              </a:solidFill>
              <a:latin typeface="Ubuntu"/>
              <a:cs typeface="Times New Roman"/>
            </a:endParaRPr>
          </a:p>
          <a:p>
            <a:endParaRPr lang="en-GB" sz="2200" dirty="0">
              <a:solidFill>
                <a:schemeClr val="tx2"/>
              </a:solidFill>
              <a:ea typeface="+mn-lt"/>
              <a:cs typeface="+mn-lt"/>
            </a:endParaRPr>
          </a:p>
          <a:p>
            <a:endParaRPr lang="en-GB" sz="2200" dirty="0">
              <a:solidFill>
                <a:schemeClr val="tx2"/>
              </a:solidFill>
              <a:ea typeface="+mn-lt"/>
              <a:cs typeface="+mn-lt"/>
            </a:endParaRPr>
          </a:p>
          <a:p>
            <a:endParaRPr lang="en-GB" sz="2200" dirty="0">
              <a:solidFill>
                <a:schemeClr val="tx2"/>
              </a:solidFill>
              <a:ea typeface="+mn-lt"/>
              <a:cs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09E031-4748-56DD-4650-091E90FC8E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6" name="Picture Placeholder 5" descr="A red flag on a pole&#10;&#10;Description automatically generated">
            <a:extLst>
              <a:ext uri="{FF2B5EF4-FFF2-40B4-BE49-F238E27FC236}">
                <a16:creationId xmlns:a16="http://schemas.microsoft.com/office/drawing/2014/main" id="{594CFAFB-B495-0862-1BD1-CDC47A386D0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8395" y="590557"/>
            <a:ext cx="4323299" cy="5915917"/>
          </a:xfrm>
        </p:spPr>
      </p:pic>
    </p:spTree>
    <p:extLst>
      <p:ext uri="{BB962C8B-B14F-4D97-AF65-F5344CB8AC3E}">
        <p14:creationId xmlns:p14="http://schemas.microsoft.com/office/powerpoint/2010/main" val="414873653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F8F4E-C052-D5DF-811A-5A4085442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3492DBC-ABAE-C47D-49E3-BE9F13F0828F}"/>
              </a:ext>
            </a:extLst>
          </p:cNvPr>
          <p:cNvSpPr txBox="1"/>
          <p:nvPr/>
        </p:nvSpPr>
        <p:spPr>
          <a:xfrm>
            <a:off x="316252" y="819275"/>
            <a:ext cx="5776402" cy="125275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fyddech chi'n cymryd gwrthfiotigau os na fyddech chi'n sâl?...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D92B16A-0608-AEFC-FA77-AAA904271862}"/>
              </a:ext>
            </a:extLst>
          </p:cNvPr>
          <p:cNvSpPr txBox="1"/>
          <p:nvPr/>
        </p:nvSpPr>
        <p:spPr>
          <a:xfrm>
            <a:off x="316252" y="2652077"/>
            <a:ext cx="5511342" cy="27141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fepio yn offeryn rhoi'r gorau i smygu sy'n cael ei ddefnyddio i helpu smygwyr sigaréts i roi'r gorau i smygu.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Nid yw fepio</a:t>
            </a:r>
            <a:r>
              <a:rPr lang="cy-GB" sz="22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rhywbeth i b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obl sydd ddim</a:t>
            </a:r>
            <a:r>
              <a:rPr lang="cy-GB" sz="22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smygu. </a:t>
            </a:r>
            <a:endParaRPr lang="en-GB" dirty="0">
              <a:solidFill>
                <a:schemeClr val="tx2"/>
              </a:solidFill>
            </a:endParaRPr>
          </a:p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 ddylai dyfeisiau </a:t>
            </a:r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gael eu defnyddio gan blant a phobl ifanc.</a:t>
            </a:r>
          </a:p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 ddylai unigolion fyth ddefnyddio neu gymryd meddyginiaeth nad oes eu </a:t>
            </a:r>
            <a:r>
              <a:rPr lang="cy-GB" sz="22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hangen arnyn nhw.</a:t>
            </a:r>
            <a:endParaRPr lang="en-GB" sz="2200" dirty="0">
              <a:solidFill>
                <a:schemeClr val="tx2"/>
              </a:solidFill>
              <a:ea typeface="+mn-lt"/>
              <a:cs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2F321E-F487-8F23-81D0-CA3443641F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pic>
        <p:nvPicPr>
          <p:cNvPr id="6" name="Picture Placeholder 5" descr="A hand holding a box&#10;&#10;Description automatically generated">
            <a:extLst>
              <a:ext uri="{FF2B5EF4-FFF2-40B4-BE49-F238E27FC236}">
                <a16:creationId xmlns:a16="http://schemas.microsoft.com/office/drawing/2014/main" id="{C2C26222-FECA-5CD6-C5AF-401F0ADF8BB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7558" y="412440"/>
            <a:ext cx="5718175" cy="6191457"/>
          </a:xfrm>
        </p:spPr>
      </p:pic>
    </p:spTree>
    <p:extLst>
      <p:ext uri="{BB962C8B-B14F-4D97-AF65-F5344CB8AC3E}">
        <p14:creationId xmlns:p14="http://schemas.microsoft.com/office/powerpoint/2010/main" val="2050912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792993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39D5A7-CBC9-4B64-9A75-E222F5381AB0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4BFEC80-77DB-4FB1-BF5E-7685A1E93439}">
  <ds:schemaRefs>
    <ds:schemaRef ds:uri="bbd7921a-042b-4eb0-b7a0-a3fc5587e9ac"/>
    <ds:schemaRef ds:uri="d6550f9a-f14e-418b-a53a-e888529f43a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110ABC7-9986-4CB5-A6BB-086232169F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347</Words>
  <Application>Microsoft Office PowerPoint</Application>
  <PresentationFormat>Widescreen</PresentationFormat>
  <Paragraphs>31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159</cp:revision>
  <dcterms:created xsi:type="dcterms:W3CDTF">2024-01-29T16:09:21Z</dcterms:created>
  <dcterms:modified xsi:type="dcterms:W3CDTF">2024-05-30T11:40:30Z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