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64" r:id="rId8"/>
    <p:sldId id="265" r:id="rId9"/>
    <p:sldId id="270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429B38-E60A-4BFF-91EB-298DB12D94A6}" v="4" dt="2023-11-24T09:13:15.094"/>
    <p1510:client id="{7AFB66A8-611C-4DB1-A699-9456FC0B5D16}" v="1" dt="2023-11-21T13:15:31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108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 Howell" userId="a4c301f2574ab69f" providerId="LiveId" clId="{0F212F9D-A688-4ACF-B6AD-E8016087D733}"/>
    <pc:docChg chg="undo custSel modSld">
      <pc:chgData name="Elin Howell" userId="a4c301f2574ab69f" providerId="LiveId" clId="{0F212F9D-A688-4ACF-B6AD-E8016087D733}" dt="2023-11-02T11:48:18.515" v="5445" actId="20577"/>
      <pc:docMkLst>
        <pc:docMk/>
      </pc:docMkLst>
      <pc:sldChg chg="modSp mod">
        <pc:chgData name="Elin Howell" userId="a4c301f2574ab69f" providerId="LiveId" clId="{0F212F9D-A688-4ACF-B6AD-E8016087D733}" dt="2023-11-01T17:11:16.958" v="5441" actId="20577"/>
        <pc:sldMkLst>
          <pc:docMk/>
          <pc:sldMk cId="160955403" sldId="258"/>
        </pc:sldMkLst>
        <pc:spChg chg="mod">
          <ac:chgData name="Elin Howell" userId="a4c301f2574ab69f" providerId="LiveId" clId="{0F212F9D-A688-4ACF-B6AD-E8016087D733}" dt="2023-11-01T17:11:16.958" v="5441" actId="20577"/>
          <ac:spMkLst>
            <pc:docMk/>
            <pc:sldMk cId="160955403" sldId="258"/>
            <ac:spMk id="2" creationId="{00000000-0000-0000-0000-000000000000}"/>
          </ac:spMkLst>
        </pc:spChg>
        <pc:spChg chg="mod">
          <ac:chgData name="Elin Howell" userId="a4c301f2574ab69f" providerId="LiveId" clId="{0F212F9D-A688-4ACF-B6AD-E8016087D733}" dt="2023-11-01T15:32:51.548" v="145" actId="20577"/>
          <ac:spMkLst>
            <pc:docMk/>
            <pc:sldMk cId="160955403" sldId="258"/>
            <ac:spMk id="4" creationId="{00000000-0000-0000-0000-000000000000}"/>
          </ac:spMkLst>
        </pc:spChg>
        <pc:spChg chg="mod">
          <ac:chgData name="Elin Howell" userId="a4c301f2574ab69f" providerId="LiveId" clId="{0F212F9D-A688-4ACF-B6AD-E8016087D733}" dt="2023-11-01T15:33:03.737" v="172" actId="6549"/>
          <ac:spMkLst>
            <pc:docMk/>
            <pc:sldMk cId="160955403" sldId="258"/>
            <ac:spMk id="6" creationId="{BDA8E7A7-4D8E-9B84-886E-7FCB999B1938}"/>
          </ac:spMkLst>
        </pc:spChg>
      </pc:sldChg>
      <pc:sldChg chg="modSp mod">
        <pc:chgData name="Elin Howell" userId="a4c301f2574ab69f" providerId="LiveId" clId="{0F212F9D-A688-4ACF-B6AD-E8016087D733}" dt="2023-11-02T11:48:18.515" v="5445" actId="20577"/>
        <pc:sldMkLst>
          <pc:docMk/>
          <pc:sldMk cId="1926324892" sldId="263"/>
        </pc:sldMkLst>
        <pc:spChg chg="mod">
          <ac:chgData name="Elin Howell" userId="a4c301f2574ab69f" providerId="LiveId" clId="{0F212F9D-A688-4ACF-B6AD-E8016087D733}" dt="2023-11-01T16:44:22.001" v="2828" actId="6549"/>
          <ac:spMkLst>
            <pc:docMk/>
            <pc:sldMk cId="1926324892" sldId="263"/>
            <ac:spMk id="2" creationId="{0C4DC7AD-28F2-44B9-77F6-359927ABFB3D}"/>
          </ac:spMkLst>
        </pc:spChg>
        <pc:spChg chg="mod">
          <ac:chgData name="Elin Howell" userId="a4c301f2574ab69f" providerId="LiveId" clId="{0F212F9D-A688-4ACF-B6AD-E8016087D733}" dt="2023-11-01T16:37:28.165" v="1739" actId="6549"/>
          <ac:spMkLst>
            <pc:docMk/>
            <pc:sldMk cId="1926324892" sldId="263"/>
            <ac:spMk id="4" creationId="{5547FA01-42D7-1384-FB2E-C13342F1279E}"/>
          </ac:spMkLst>
        </pc:spChg>
        <pc:spChg chg="mod">
          <ac:chgData name="Elin Howell" userId="a4c301f2574ab69f" providerId="LiveId" clId="{0F212F9D-A688-4ACF-B6AD-E8016087D733}" dt="2023-11-01T16:37:42.782" v="1780" actId="6549"/>
          <ac:spMkLst>
            <pc:docMk/>
            <pc:sldMk cId="1926324892" sldId="263"/>
            <ac:spMk id="5" creationId="{E74EF783-2241-20D6-B71A-B7604FC66250}"/>
          </ac:spMkLst>
        </pc:spChg>
        <pc:spChg chg="mod">
          <ac:chgData name="Elin Howell" userId="a4c301f2574ab69f" providerId="LiveId" clId="{0F212F9D-A688-4ACF-B6AD-E8016087D733}" dt="2023-11-02T11:48:18.515" v="5445" actId="20577"/>
          <ac:spMkLst>
            <pc:docMk/>
            <pc:sldMk cId="1926324892" sldId="263"/>
            <ac:spMk id="10" creationId="{9E9F61CA-6172-42AE-3A89-D151036EC6A1}"/>
          </ac:spMkLst>
        </pc:spChg>
      </pc:sldChg>
      <pc:sldChg chg="modSp mod">
        <pc:chgData name="Elin Howell" userId="a4c301f2574ab69f" providerId="LiveId" clId="{0F212F9D-A688-4ACF-B6AD-E8016087D733}" dt="2023-11-01T17:10:32.119" v="5419" actId="790"/>
        <pc:sldMkLst>
          <pc:docMk/>
          <pc:sldMk cId="2284485707" sldId="264"/>
        </pc:sldMkLst>
        <pc:spChg chg="mod">
          <ac:chgData name="Elin Howell" userId="a4c301f2574ab69f" providerId="LiveId" clId="{0F212F9D-A688-4ACF-B6AD-E8016087D733}" dt="2023-11-01T17:03:12.759" v="5348"/>
          <ac:spMkLst>
            <pc:docMk/>
            <pc:sldMk cId="2284485707" sldId="264"/>
            <ac:spMk id="2" creationId="{0C4DC7AD-28F2-44B9-77F6-359927ABFB3D}"/>
          </ac:spMkLst>
        </pc:spChg>
        <pc:spChg chg="mod">
          <ac:chgData name="Elin Howell" userId="a4c301f2574ab69f" providerId="LiveId" clId="{0F212F9D-A688-4ACF-B6AD-E8016087D733}" dt="2023-11-01T17:10:32.119" v="5419" actId="790"/>
          <ac:spMkLst>
            <pc:docMk/>
            <pc:sldMk cId="2284485707" sldId="264"/>
            <ac:spMk id="3" creationId="{94DBCEA8-05A7-434E-E640-6F18F4BF3937}"/>
          </ac:spMkLst>
        </pc:spChg>
        <pc:spChg chg="mod">
          <ac:chgData name="Elin Howell" userId="a4c301f2574ab69f" providerId="LiveId" clId="{0F212F9D-A688-4ACF-B6AD-E8016087D733}" dt="2023-11-01T16:44:55.557" v="2899" actId="20577"/>
          <ac:spMkLst>
            <pc:docMk/>
            <pc:sldMk cId="2284485707" sldId="264"/>
            <ac:spMk id="4" creationId="{5547FA01-42D7-1384-FB2E-C13342F1279E}"/>
          </ac:spMkLst>
        </pc:spChg>
        <pc:spChg chg="mod">
          <ac:chgData name="Elin Howell" userId="a4c301f2574ab69f" providerId="LiveId" clId="{0F212F9D-A688-4ACF-B6AD-E8016087D733}" dt="2023-11-01T16:45:12.777" v="2946" actId="6549"/>
          <ac:spMkLst>
            <pc:docMk/>
            <pc:sldMk cId="2284485707" sldId="264"/>
            <ac:spMk id="5" creationId="{E74EF783-2241-20D6-B71A-B7604FC66250}"/>
          </ac:spMkLst>
        </pc:spChg>
      </pc:sldChg>
      <pc:sldChg chg="modSp mod">
        <pc:chgData name="Elin Howell" userId="a4c301f2574ab69f" providerId="LiveId" clId="{0F212F9D-A688-4ACF-B6AD-E8016087D733}" dt="2023-11-01T17:38:08.456" v="5444" actId="14100"/>
        <pc:sldMkLst>
          <pc:docMk/>
          <pc:sldMk cId="2309899410" sldId="265"/>
        </pc:sldMkLst>
        <pc:spChg chg="mod">
          <ac:chgData name="Elin Howell" userId="a4c301f2574ab69f" providerId="LiveId" clId="{0F212F9D-A688-4ACF-B6AD-E8016087D733}" dt="2023-11-01T17:02:59.728" v="5347"/>
          <ac:spMkLst>
            <pc:docMk/>
            <pc:sldMk cId="2309899410" sldId="265"/>
            <ac:spMk id="2" creationId="{0C4DC7AD-28F2-44B9-77F6-359927ABFB3D}"/>
          </ac:spMkLst>
        </pc:spChg>
        <pc:spChg chg="mod">
          <ac:chgData name="Elin Howell" userId="a4c301f2574ab69f" providerId="LiveId" clId="{0F212F9D-A688-4ACF-B6AD-E8016087D733}" dt="2023-11-01T17:38:08.456" v="5444" actId="14100"/>
          <ac:spMkLst>
            <pc:docMk/>
            <pc:sldMk cId="2309899410" sldId="265"/>
            <ac:spMk id="3" creationId="{94DBCEA8-05A7-434E-E640-6F18F4BF3937}"/>
          </ac:spMkLst>
        </pc:spChg>
        <pc:spChg chg="mod">
          <ac:chgData name="Elin Howell" userId="a4c301f2574ab69f" providerId="LiveId" clId="{0F212F9D-A688-4ACF-B6AD-E8016087D733}" dt="2023-11-01T16:50:37.178" v="3869" actId="6549"/>
          <ac:spMkLst>
            <pc:docMk/>
            <pc:sldMk cId="2309899410" sldId="265"/>
            <ac:spMk id="4" creationId="{5547FA01-42D7-1384-FB2E-C13342F1279E}"/>
          </ac:spMkLst>
        </pc:spChg>
        <pc:spChg chg="mod">
          <ac:chgData name="Elin Howell" userId="a4c301f2574ab69f" providerId="LiveId" clId="{0F212F9D-A688-4ACF-B6AD-E8016087D733}" dt="2023-11-01T16:54:04.866" v="3902" actId="6549"/>
          <ac:spMkLst>
            <pc:docMk/>
            <pc:sldMk cId="2309899410" sldId="265"/>
            <ac:spMk id="5" creationId="{E74EF783-2241-20D6-B71A-B7604FC66250}"/>
          </ac:spMkLst>
        </pc:spChg>
      </pc:sldChg>
      <pc:sldChg chg="modSp mod">
        <pc:chgData name="Elin Howell" userId="a4c301f2574ab69f" providerId="LiveId" clId="{0F212F9D-A688-4ACF-B6AD-E8016087D733}" dt="2023-11-01T17:16:02.994" v="5443" actId="14100"/>
        <pc:sldMkLst>
          <pc:docMk/>
          <pc:sldMk cId="3160146785" sldId="268"/>
        </pc:sldMkLst>
        <pc:spChg chg="mod">
          <ac:chgData name="Elin Howell" userId="a4c301f2574ab69f" providerId="LiveId" clId="{0F212F9D-A688-4ACF-B6AD-E8016087D733}" dt="2023-11-01T17:06:00.711" v="5372" actId="1076"/>
          <ac:spMkLst>
            <pc:docMk/>
            <pc:sldMk cId="3160146785" sldId="268"/>
            <ac:spMk id="2" creationId="{0C4DC7AD-28F2-44B9-77F6-359927ABFB3D}"/>
          </ac:spMkLst>
        </pc:spChg>
        <pc:spChg chg="mod">
          <ac:chgData name="Elin Howell" userId="a4c301f2574ab69f" providerId="LiveId" clId="{0F212F9D-A688-4ACF-B6AD-E8016087D733}" dt="2023-11-01T17:16:02.994" v="5443" actId="14100"/>
          <ac:spMkLst>
            <pc:docMk/>
            <pc:sldMk cId="3160146785" sldId="268"/>
            <ac:spMk id="3" creationId="{94DBCEA8-05A7-434E-E640-6F18F4BF3937}"/>
          </ac:spMkLst>
        </pc:spChg>
        <pc:spChg chg="mod">
          <ac:chgData name="Elin Howell" userId="a4c301f2574ab69f" providerId="LiveId" clId="{0F212F9D-A688-4ACF-B6AD-E8016087D733}" dt="2023-11-01T17:04:42.941" v="5371" actId="20577"/>
          <ac:spMkLst>
            <pc:docMk/>
            <pc:sldMk cId="3160146785" sldId="268"/>
            <ac:spMk id="4" creationId="{5547FA01-42D7-1384-FB2E-C13342F1279E}"/>
          </ac:spMkLst>
        </pc:spChg>
      </pc:sldChg>
      <pc:sldChg chg="modSp mod">
        <pc:chgData name="Elin Howell" userId="a4c301f2574ab69f" providerId="LiveId" clId="{0F212F9D-A688-4ACF-B6AD-E8016087D733}" dt="2023-11-01T17:09:37.286" v="5415" actId="790"/>
        <pc:sldMkLst>
          <pc:docMk/>
          <pc:sldMk cId="3652443755" sldId="270"/>
        </pc:sldMkLst>
        <pc:spChg chg="mod">
          <ac:chgData name="Elin Howell" userId="a4c301f2574ab69f" providerId="LiveId" clId="{0F212F9D-A688-4ACF-B6AD-E8016087D733}" dt="2023-11-01T17:02:17.628" v="5346" actId="6549"/>
          <ac:spMkLst>
            <pc:docMk/>
            <pc:sldMk cId="3652443755" sldId="270"/>
            <ac:spMk id="2" creationId="{0C4DC7AD-28F2-44B9-77F6-359927ABFB3D}"/>
          </ac:spMkLst>
        </pc:spChg>
        <pc:spChg chg="mod">
          <ac:chgData name="Elin Howell" userId="a4c301f2574ab69f" providerId="LiveId" clId="{0F212F9D-A688-4ACF-B6AD-E8016087D733}" dt="2023-11-01T17:09:37.286" v="5415" actId="790"/>
          <ac:spMkLst>
            <pc:docMk/>
            <pc:sldMk cId="3652443755" sldId="270"/>
            <ac:spMk id="3" creationId="{94DBCEA8-05A7-434E-E640-6F18F4BF3937}"/>
          </ac:spMkLst>
        </pc:spChg>
        <pc:spChg chg="mod">
          <ac:chgData name="Elin Howell" userId="a4c301f2574ab69f" providerId="LiveId" clId="{0F212F9D-A688-4ACF-B6AD-E8016087D733}" dt="2023-11-01T17:00:35.317" v="4975" actId="6549"/>
          <ac:spMkLst>
            <pc:docMk/>
            <pc:sldMk cId="3652443755" sldId="270"/>
            <ac:spMk id="4" creationId="{5547FA01-42D7-1384-FB2E-C13342F1279E}"/>
          </ac:spMkLst>
        </pc:spChg>
        <pc:spChg chg="mod">
          <ac:chgData name="Elin Howell" userId="a4c301f2574ab69f" providerId="LiveId" clId="{0F212F9D-A688-4ACF-B6AD-E8016087D733}" dt="2023-11-01T17:00:43.418" v="5009" actId="6549"/>
          <ac:spMkLst>
            <pc:docMk/>
            <pc:sldMk cId="3652443755" sldId="270"/>
            <ac:spMk id="5" creationId="{E74EF783-2241-20D6-B71A-B7604FC66250}"/>
          </ac:spMkLst>
        </pc:spChg>
      </pc:sldChg>
    </pc:docChg>
  </pc:docChgLst>
  <pc:docChgLst>
    <pc:chgData name="Rhian Pearce" userId="S::rhian.pearce@wales.nhs.uk::2622a720-3ea4-4c83-979f-e6c209b37b63" providerId="AD" clId="Web-{27429B38-E60A-4BFF-91EB-298DB12D94A6}"/>
    <pc:docChg chg="modSld">
      <pc:chgData name="Rhian Pearce" userId="S::rhian.pearce@wales.nhs.uk::2622a720-3ea4-4c83-979f-e6c209b37b63" providerId="AD" clId="Web-{27429B38-E60A-4BFF-91EB-298DB12D94A6}" dt="2023-11-24T09:13:15.078" v="1" actId="20577"/>
      <pc:docMkLst>
        <pc:docMk/>
      </pc:docMkLst>
      <pc:sldChg chg="modSp">
        <pc:chgData name="Rhian Pearce" userId="S::rhian.pearce@wales.nhs.uk::2622a720-3ea4-4c83-979f-e6c209b37b63" providerId="AD" clId="Web-{27429B38-E60A-4BFF-91EB-298DB12D94A6}" dt="2023-11-24T09:13:15.078" v="1" actId="20577"/>
        <pc:sldMkLst>
          <pc:docMk/>
          <pc:sldMk cId="3652443755" sldId="270"/>
        </pc:sldMkLst>
        <pc:spChg chg="mod">
          <ac:chgData name="Rhian Pearce" userId="S::rhian.pearce@wales.nhs.uk::2622a720-3ea4-4c83-979f-e6c209b37b63" providerId="AD" clId="Web-{27429B38-E60A-4BFF-91EB-298DB12D94A6}" dt="2023-11-24T09:13:15.078" v="1" actId="20577"/>
          <ac:spMkLst>
            <pc:docMk/>
            <pc:sldMk cId="3652443755" sldId="270"/>
            <ac:spMk id="3" creationId="{94DBCEA8-05A7-434E-E640-6F18F4BF3937}"/>
          </ac:spMkLst>
        </pc:spChg>
      </pc:sldChg>
    </pc:docChg>
  </pc:docChgLst>
  <pc:docChgLst>
    <pc:chgData name="Rhian Pearce" userId="2622a720-3ea4-4c83-979f-e6c209b37b63" providerId="ADAL" clId="{7AFB66A8-611C-4DB1-A699-9456FC0B5D16}"/>
    <pc:docChg chg="modSld">
      <pc:chgData name="Rhian Pearce" userId="2622a720-3ea4-4c83-979f-e6c209b37b63" providerId="ADAL" clId="{7AFB66A8-611C-4DB1-A699-9456FC0B5D16}" dt="2023-11-21T13:15:18.414" v="0" actId="20577"/>
      <pc:docMkLst>
        <pc:docMk/>
      </pc:docMkLst>
      <pc:sldChg chg="modSp mod">
        <pc:chgData name="Rhian Pearce" userId="2622a720-3ea4-4c83-979f-e6c209b37b63" providerId="ADAL" clId="{7AFB66A8-611C-4DB1-A699-9456FC0B5D16}" dt="2023-11-21T13:15:18.414" v="0" actId="20577"/>
        <pc:sldMkLst>
          <pc:docMk/>
          <pc:sldMk cId="3652443755" sldId="270"/>
        </pc:sldMkLst>
        <pc:spChg chg="mod">
          <ac:chgData name="Rhian Pearce" userId="2622a720-3ea4-4c83-979f-e6c209b37b63" providerId="ADAL" clId="{7AFB66A8-611C-4DB1-A699-9456FC0B5D16}" dt="2023-11-21T13:15:18.414" v="0" actId="20577"/>
          <ac:spMkLst>
            <pc:docMk/>
            <pc:sldMk cId="3652443755" sldId="270"/>
            <ac:spMk id="3" creationId="{94DBCEA8-05A7-434E-E640-6F18F4BF39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gwasanaethau-a-thimau/cynllun-atgyfeirio-cleifion-i-wneud-ymarfer-corff-cymru/cydlynwyr-lleol/" TargetMode="External"/><Relationship Id="rId2" Type="http://schemas.openxmlformats.org/officeDocument/2006/relationships/hyperlink" Target="https://icc.gig.cymru/porththeseusner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26" y="1242766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Atgyfeirio</a:t>
            </a:r>
            <a:r>
              <a:rPr lang="en-GB" dirty="0"/>
              <a:t> </a:t>
            </a:r>
            <a:r>
              <a:rPr lang="en-GB" dirty="0" err="1"/>
              <a:t>Cleifion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Wneud</a:t>
            </a:r>
            <a:r>
              <a:rPr lang="en-GB" dirty="0"/>
              <a:t> </a:t>
            </a:r>
            <a:r>
              <a:rPr lang="en-GB" dirty="0" err="1"/>
              <a:t>Ymarfer</a:t>
            </a:r>
            <a:r>
              <a:rPr lang="en-GB" dirty="0"/>
              <a:t> </a:t>
            </a:r>
            <a:r>
              <a:rPr lang="en-GB" dirty="0" err="1"/>
              <a:t>Corff</a:t>
            </a:r>
            <a:r>
              <a:rPr lang="en-GB" dirty="0"/>
              <a:t> Cymru (NERS) </a:t>
            </a:r>
            <a:br>
              <a:rPr lang="en-GB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en-GB" sz="2800" dirty="0"/>
              <a:t>Porth Theseus – System </a:t>
            </a:r>
            <a:r>
              <a:rPr lang="en-GB" sz="2800" dirty="0" err="1"/>
              <a:t>Rheoli</a:t>
            </a:r>
            <a:r>
              <a:rPr lang="en-GB" sz="2800" dirty="0"/>
              <a:t> </a:t>
            </a:r>
            <a:r>
              <a:rPr lang="en-GB" sz="2800" dirty="0" err="1"/>
              <a:t>Cleifion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335441"/>
            <a:ext cx="10492200" cy="332399"/>
          </a:xfrm>
        </p:spPr>
        <p:txBody>
          <a:bodyPr/>
          <a:lstStyle/>
          <a:p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309771"/>
            <a:ext cx="4994031" cy="221599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- Porth Theseus NERS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973160"/>
            <a:ext cx="11008606" cy="4336611"/>
          </a:xfrm>
        </p:spPr>
        <p:txBody>
          <a:bodyPr/>
          <a:lstStyle/>
          <a:p>
            <a:pPr>
              <a:buFontTx/>
              <a:buChar char="-"/>
            </a:pPr>
            <a:r>
              <a:rPr lang="cy-GB" sz="2000" dirty="0">
                <a:latin typeface="+mn-lt"/>
              </a:rPr>
              <a:t>Mae NERS yn ymyrraeth iechyd ar sail tystiolaeth a ariennir gan Lywodraeth Cymru ac sy’n cael ei rheoli yn strategol a’i goruchwylio gan Iechyd Cyhoeddus Cymru </a:t>
            </a:r>
          </a:p>
          <a:p>
            <a:pPr>
              <a:buFontTx/>
              <a:buChar char="-"/>
            </a:pPr>
            <a:r>
              <a:rPr lang="cy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Wedi’i hanelu at bobl 16 oed neu hŷn, sy’n llonydd/segur ac sydd mewn perygl o ddatblygu cyflwr iechyd hirdymor neu sydd eisoes ag un</a:t>
            </a:r>
          </a:p>
          <a:p>
            <a:pPr>
              <a:buFontTx/>
              <a:buChar char="-"/>
            </a:pPr>
            <a:r>
              <a:rPr lang="cy-GB" sz="2000" dirty="0"/>
              <a:t>Yn cefnogi cleifion sy’n cael eu </a:t>
            </a:r>
            <a:r>
              <a:rPr lang="cy-GB" sz="2000" dirty="0" err="1"/>
              <a:t>hatgyfeirio</a:t>
            </a:r>
            <a:r>
              <a:rPr lang="cy-GB" sz="2000" dirty="0"/>
              <a:t> gan weithwyr iechyd proffesiynol i wella eu hiechyd a’u llesiant drwy gynyddu gweithgarwch corfforol/cefnogi newid ymddygiad cadarnhaol</a:t>
            </a:r>
            <a:endParaRPr lang="cy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cy-GB" sz="2000" dirty="0">
                <a:latin typeface="+mn-lt"/>
              </a:rPr>
              <a:t>Bydd pobl sy’n cael eu </a:t>
            </a:r>
            <a:r>
              <a:rPr lang="cy-GB" sz="2000" dirty="0" err="1">
                <a:latin typeface="+mn-lt"/>
              </a:rPr>
              <a:t>hatgyfeirio</a:t>
            </a:r>
            <a:r>
              <a:rPr lang="cy-GB" sz="2000" dirty="0">
                <a:latin typeface="+mn-lt"/>
              </a:rPr>
              <a:t> yn cael: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asesiad cychwynnol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adolygiadau rheolaidd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rhaglen ymarfer corff benodol a goruchwyliaeth am 16 wythnos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380037" cy="1377105"/>
          </a:xfrm>
        </p:spPr>
        <p:txBody>
          <a:bodyPr/>
          <a:lstStyle/>
          <a:p>
            <a:r>
              <a:rPr lang="en-US" dirty="0"/>
              <a:t>Beth </a:t>
            </a:r>
            <a:r>
              <a:rPr lang="en-US" dirty="0" err="1"/>
              <a:t>yw</a:t>
            </a:r>
            <a:r>
              <a:rPr lang="en-US" dirty="0"/>
              <a:t> </a:t>
            </a:r>
            <a:r>
              <a:rPr lang="en-US" dirty="0" err="1"/>
              <a:t>Cynllun</a:t>
            </a:r>
            <a:r>
              <a:rPr lang="en-US" dirty="0"/>
              <a:t> </a:t>
            </a:r>
            <a:r>
              <a:rPr lang="en-US" dirty="0" err="1"/>
              <a:t>Atgyfeirio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Wneud</a:t>
            </a:r>
            <a:r>
              <a:rPr lang="en-US" dirty="0"/>
              <a:t> </a:t>
            </a:r>
            <a:r>
              <a:rPr lang="en-US" dirty="0" err="1"/>
              <a:t>Ymarfer</a:t>
            </a:r>
            <a:r>
              <a:rPr lang="en-US" dirty="0"/>
              <a:t> </a:t>
            </a:r>
            <a:r>
              <a:rPr lang="en-US" dirty="0" err="1"/>
              <a:t>Corff</a:t>
            </a:r>
            <a:r>
              <a:rPr lang="en-GB" dirty="0"/>
              <a:t> Cymru (</a:t>
            </a:r>
            <a:r>
              <a:rPr lang="en-US" dirty="0"/>
              <a:t>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293834"/>
            <a:ext cx="4494610" cy="167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– Porth Theseus NERS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ac </a:t>
            </a:r>
            <a:r>
              <a:rPr lang="en-US" dirty="0" err="1"/>
              <a:t>Atgyfeirio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NERS </a:t>
            </a:r>
            <a:r>
              <a:rPr lang="en-US" dirty="0" err="1"/>
              <a:t>newydd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Datblygiad</a:t>
            </a:r>
            <a:r>
              <a:rPr lang="en-US" dirty="0"/>
              <a:t> Porth Theseus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985375"/>
            <a:ext cx="11408898" cy="485671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 Iechyd Cyhoeddus Cymru wedi datblygu system newydd ar y we ar gyfer rheoli cleifion o’r enw Porth </a:t>
            </a:r>
            <a:r>
              <a:rPr lang="cy-GB" sz="2000" dirty="0" err="1"/>
              <a:t>Theseus</a:t>
            </a:r>
            <a:endParaRPr lang="cy-GB" sz="2000" dirty="0"/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Y bwriad yw i lawer o raglenni gwella iechyd ei ddefnyddio - NERS fydd y cyntaf ac yna Helpa Fi i Stopio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rheoli cleifion yn electronig ac yn effeithlon mewn un system o’r adeg </a:t>
            </a:r>
            <a:r>
              <a:rPr lang="cy-GB" sz="2000" dirty="0" err="1"/>
              <a:t>atgyfeirio</a:t>
            </a:r>
            <a:r>
              <a:rPr lang="cy-GB" sz="2000" dirty="0"/>
              <a:t> i gwblhau a gadael y rhaglen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symleiddio’r broses </a:t>
            </a:r>
            <a:r>
              <a:rPr lang="cy-GB" sz="2000" dirty="0" err="1"/>
              <a:t>atgyfeirio</a:t>
            </a:r>
            <a:r>
              <a:rPr lang="cy-GB" sz="2000" dirty="0"/>
              <a:t>, yn cynyddu diogelwch atgyfeiriadau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gwella’r gallu i gasglu data ac adrodd yn lleol, yn rhanbarthol ac yn genedlaethol</a:t>
            </a:r>
            <a:endParaRPr lang="cy-GB" sz="2000" dirty="0">
              <a:effectLst/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54400" y="6284808"/>
            <a:ext cx="4994031" cy="221599"/>
          </a:xfrm>
        </p:spPr>
        <p:txBody>
          <a:bodyPr/>
          <a:lstStyle/>
          <a:p>
            <a:r>
              <a:rPr lang="en-US"/>
              <a:t>System Rheoli Cleifion – Porth Theseus NERS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57979" y="1940560"/>
            <a:ext cx="11476039" cy="456432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Mae system </a:t>
            </a:r>
            <a:r>
              <a:rPr lang="cy-GB" sz="20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Theseus</a:t>
            </a: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ar gael i bob practis meddyg teulu er mwyn </a:t>
            </a:r>
            <a:r>
              <a:rPr lang="cy-GB" sz="20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atgyfeirio</a:t>
            </a: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cleifion priodol i dimau NERS lleol drwy’r porth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</a:rPr>
              <a:t>Bydd ffurflenni e-</a:t>
            </a:r>
            <a:r>
              <a:rPr lang="cy-GB" sz="2000" dirty="0" err="1">
                <a:latin typeface="+mn-lt"/>
              </a:rPr>
              <a:t>atgyfeirio</a:t>
            </a:r>
            <a:r>
              <a:rPr lang="cy-GB" sz="2000" dirty="0">
                <a:latin typeface="+mn-lt"/>
              </a:rPr>
              <a:t> yn cael eu cynnwys yn system cofnodi cleientiaid y feddygfa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</a:rPr>
              <a:t>Integreiddio EMIS yw’r cam cyntaf a </a:t>
            </a:r>
            <a:r>
              <a:rPr lang="cy-GB" sz="2000" dirty="0" err="1">
                <a:latin typeface="+mn-lt"/>
              </a:rPr>
              <a:t>Vision</a:t>
            </a:r>
            <a:r>
              <a:rPr lang="cy-GB" sz="2000" dirty="0">
                <a:latin typeface="+mn-lt"/>
              </a:rPr>
              <a:t> bydd yr ail gam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</a:rPr>
              <a:t>Gall defnyddwyr </a:t>
            </a:r>
            <a:r>
              <a:rPr lang="cy-GB" sz="2000" dirty="0" err="1">
                <a:latin typeface="+mn-lt"/>
              </a:rPr>
              <a:t>Vision</a:t>
            </a:r>
            <a:r>
              <a:rPr lang="cy-GB" sz="2000" dirty="0">
                <a:latin typeface="+mn-lt"/>
              </a:rPr>
              <a:t> ddefnyddio’r e-ffurflen yn y we-ddolen tan fod y cyfan wedi’i integreiddio’n llawn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Cyflwyno atgyfeiriad gydag un clic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ymddangos ar unwaith ym mhorth cleientiaid y tîm NERS lleol i’w weithredu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Sut gall </a:t>
            </a:r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Sylfaenol</a:t>
            </a:r>
            <a:r>
              <a:rPr lang="en-GB" dirty="0"/>
              <a:t> </a:t>
            </a:r>
            <a:r>
              <a:rPr lang="en-GB" dirty="0" err="1"/>
              <a:t>Atgyfeirio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NERS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Ffurflen</a:t>
            </a:r>
            <a:r>
              <a:rPr lang="en-US" dirty="0"/>
              <a:t> </a:t>
            </a:r>
            <a:r>
              <a:rPr lang="en-US" dirty="0" err="1"/>
              <a:t>atgyfeirio</a:t>
            </a:r>
            <a:r>
              <a:rPr lang="en-US" dirty="0"/>
              <a:t> Porth Theseus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48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54400" y="6254328"/>
            <a:ext cx="4994031" cy="221599"/>
          </a:xfrm>
        </p:spPr>
        <p:txBody>
          <a:bodyPr/>
          <a:lstStyle/>
          <a:p>
            <a:r>
              <a:rPr lang="en-US"/>
              <a:t>System Rheoli Cleifion – Porth Theseus NERS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580927"/>
          </a:xfrm>
        </p:spPr>
        <p:txBody>
          <a:bodyPr/>
          <a:lstStyle/>
          <a:p>
            <a:r>
              <a:rPr lang="cy-GB" sz="2000" dirty="0"/>
              <a:t>Mae’n galluogi amrywiaeth o weithwyr iechyd proffesiynol i reoli cleifion mewn un system o’r adeg </a:t>
            </a:r>
            <a:r>
              <a:rPr lang="cy-GB" sz="2000" dirty="0" err="1"/>
              <a:t>atgyfeirio</a:t>
            </a:r>
            <a:r>
              <a:rPr lang="cy-GB" sz="2000" dirty="0"/>
              <a:t> yr holl ffordd i gwblhau a gadael NERS</a:t>
            </a:r>
          </a:p>
          <a:p>
            <a:r>
              <a:rPr lang="cy-GB" sz="2000" dirty="0"/>
              <a:t>Bydd pob practis meddyg teulu yng Nghymru yn gallu defnyddio Porth </a:t>
            </a:r>
            <a:r>
              <a:rPr lang="cy-GB" sz="2000" dirty="0" err="1"/>
              <a:t>Theseus</a:t>
            </a:r>
            <a:endParaRPr lang="cy-GB" sz="2000" dirty="0"/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Ffordd gyflymach, haws a mwy diogel o anfon atgyfeiriadau NERS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Llai o waith papur, fydd yn arbed amser i chi – dim lawrlwytho dogfennau na phostio/e-bostio</a:t>
            </a:r>
            <a:r>
              <a:rPr lang="cy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Gwell adborth drwy’r system os yw atgyfeiriadau wedi eu derbyn/gwrthod</a:t>
            </a:r>
            <a:endParaRPr lang="cy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Gall y tîm NERS lleol ddarparu adroddiadau rheolaidd ar gynnydd y claf</a:t>
            </a:r>
            <a:endParaRPr lang="cy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Buddion</a:t>
            </a:r>
            <a:r>
              <a:rPr lang="en-US" dirty="0"/>
              <a:t> </a:t>
            </a:r>
            <a:r>
              <a:rPr lang="en-US" dirty="0" err="1"/>
              <a:t>Defnyddio</a:t>
            </a:r>
            <a:r>
              <a:rPr lang="en-US" dirty="0"/>
              <a:t> Porth Theseus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Buddion</a:t>
            </a:r>
            <a:r>
              <a:rPr lang="en-US" dirty="0"/>
              <a:t> </a:t>
            </a:r>
            <a:r>
              <a:rPr lang="en-US" dirty="0" err="1"/>
              <a:t>Allweddol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899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– Porth Theseus NERS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733808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cy-GB">
                <a:latin typeface="Verdana"/>
                <a:ea typeface="Verdana"/>
              </a:rPr>
              <a:t>Gallwch gael gwybod mwy am y </a:t>
            </a:r>
            <a:r>
              <a:rPr lang="cy-GB">
                <a:latin typeface="Verdana"/>
                <a:ea typeface="Verdana"/>
                <a:hlinkClick r:id="rId2"/>
              </a:rPr>
              <a:t>Porth Theseus</a:t>
            </a:r>
            <a:r>
              <a:rPr lang="cy-GB">
                <a:latin typeface="Verdana"/>
                <a:ea typeface="Verdana"/>
              </a:rPr>
              <a:t> newydd ar dudalennau gwe Iechyd Cyhoeddus Cymru </a:t>
            </a:r>
            <a:endParaRPr lang="cy-GB"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buNone/>
            </a:pPr>
            <a:endParaRPr lang="cy-GB" dirty="0"/>
          </a:p>
          <a:p>
            <a:pPr marL="0" indent="0">
              <a:buNone/>
            </a:pPr>
            <a:r>
              <a:rPr lang="cy-GB" dirty="0">
                <a:hlinkClick r:id="rId3"/>
              </a:rPr>
              <a:t>Manylion cyswllt Cyd-gysylltwyr NERS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Rhagor</a:t>
            </a:r>
            <a:r>
              <a:rPr lang="en-US" dirty="0"/>
              <a:t> o </a:t>
            </a:r>
            <a:r>
              <a:rPr lang="en-US" dirty="0" err="1"/>
              <a:t>wybodaeth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Gwybodaeth</a:t>
            </a:r>
            <a:r>
              <a:rPr lang="en-US" dirty="0"/>
              <a:t> a </a:t>
            </a:r>
            <a:r>
              <a:rPr lang="en-US" dirty="0" err="1"/>
              <a:t>dolenni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443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D4E481-015A-49A0-88F6-F421C63547D6}">
  <ds:schemaRefs>
    <ds:schemaRef ds:uri="f30bebb2-c01f-48d0-81da-dc8b123879c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b7e247b7-cca8-429f-8688-16f83c8fba5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E86182-D99A-45C8-AE38-8F192D0A21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3502</TotalTime>
  <Words>482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Cynllun Atgyfeirio Cleifion i Wneud Ymarfer Corff Cymru (NERS)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Rhian Pearce</cp:lastModifiedBy>
  <cp:revision>134</cp:revision>
  <cp:lastPrinted>2018-02-28T08:37:13Z</cp:lastPrinted>
  <dcterms:created xsi:type="dcterms:W3CDTF">2017-10-31T10:35:26Z</dcterms:created>
  <dcterms:modified xsi:type="dcterms:W3CDTF">2023-11-24T09:13:15Z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