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8" r:id="rId5"/>
    <p:sldId id="268" r:id="rId6"/>
    <p:sldId id="263" r:id="rId7"/>
    <p:sldId id="264" r:id="rId8"/>
    <p:sldId id="265" r:id="rId9"/>
    <p:sldId id="269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F82"/>
    <a:srgbClr val="F9C402"/>
    <a:srgbClr val="E038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41ACE1-35C4-4128-B7BE-53C3B3A5C8C5}" v="5" dt="2023-11-01T17:17:14.003"/>
    <p1510:client id="{368A7A65-F071-4D8B-A9FC-1D6F91679399}" v="64" dt="2023-11-23T10:06:22.429"/>
    <p1510:client id="{8B85A7ED-6EDA-4363-9161-DBDD1CE98C49}" v="14" dt="2023-11-01T13:46:48.380"/>
    <p1510:client id="{A380A768-DC3E-4E47-AD6C-757898BB8232}" v="8" dt="2023-11-24T09:16:02.828"/>
    <p1510:client id="{B22E04E9-E72E-4D69-91FC-71F131481D1A}" v="4" dt="2023-11-23T10:53:09.6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7"/>
    <p:restoredTop sz="94660"/>
  </p:normalViewPr>
  <p:slideViewPr>
    <p:cSldViewPr snapToGrid="0" snapToObjects="1" showGuides="1">
      <p:cViewPr varScale="1">
        <p:scale>
          <a:sx n="65" d="100"/>
          <a:sy n="65" d="100"/>
        </p:scale>
        <p:origin x="976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ana Morgan (Public Health Wales - No. 2 Capital Quarter)" userId="S::diana.morgan2@wales.nhs.uk::f24ec772-671b-4f4f-a75b-1fd415fca46c" providerId="AD" clId="Web-{368A7A65-F071-4D8B-A9FC-1D6F91679399}"/>
    <pc:docChg chg="modSld">
      <pc:chgData name="Diana Morgan (Public Health Wales - No. 2 Capital Quarter)" userId="S::diana.morgan2@wales.nhs.uk::f24ec772-671b-4f4f-a75b-1fd415fca46c" providerId="AD" clId="Web-{368A7A65-F071-4D8B-A9FC-1D6F91679399}" dt="2023-11-23T10:06:22.429" v="44" actId="1076"/>
      <pc:docMkLst>
        <pc:docMk/>
      </pc:docMkLst>
      <pc:sldChg chg="modSp">
        <pc:chgData name="Diana Morgan (Public Health Wales - No. 2 Capital Quarter)" userId="S::diana.morgan2@wales.nhs.uk::f24ec772-671b-4f4f-a75b-1fd415fca46c" providerId="AD" clId="Web-{368A7A65-F071-4D8B-A9FC-1D6F91679399}" dt="2023-11-23T10:06:22.429" v="44" actId="1076"/>
        <pc:sldMkLst>
          <pc:docMk/>
          <pc:sldMk cId="2284485707" sldId="264"/>
        </pc:sldMkLst>
        <pc:spChg chg="mod">
          <ac:chgData name="Diana Morgan (Public Health Wales - No. 2 Capital Quarter)" userId="S::diana.morgan2@wales.nhs.uk::f24ec772-671b-4f4f-a75b-1fd415fca46c" providerId="AD" clId="Web-{368A7A65-F071-4D8B-A9FC-1D6F91679399}" dt="2023-11-23T10:06:22.429" v="44" actId="1076"/>
          <ac:spMkLst>
            <pc:docMk/>
            <pc:sldMk cId="2284485707" sldId="264"/>
            <ac:spMk id="3" creationId="{94DBCEA8-05A7-434E-E640-6F18F4BF3937}"/>
          </ac:spMkLst>
        </pc:spChg>
        <pc:spChg chg="mod">
          <ac:chgData name="Diana Morgan (Public Health Wales - No. 2 Capital Quarter)" userId="S::diana.morgan2@wales.nhs.uk::f24ec772-671b-4f4f-a75b-1fd415fca46c" providerId="AD" clId="Web-{368A7A65-F071-4D8B-A9FC-1D6F91679399}" dt="2023-11-23T10:03:19.299" v="5" actId="20577"/>
          <ac:spMkLst>
            <pc:docMk/>
            <pc:sldMk cId="2284485707" sldId="264"/>
            <ac:spMk id="4" creationId="{5547FA01-42D7-1384-FB2E-C13342F1279E}"/>
          </ac:spMkLst>
        </pc:spChg>
        <pc:spChg chg="mod">
          <ac:chgData name="Diana Morgan (Public Health Wales - No. 2 Capital Quarter)" userId="S::diana.morgan2@wales.nhs.uk::f24ec772-671b-4f4f-a75b-1fd415fca46c" providerId="AD" clId="Web-{368A7A65-F071-4D8B-A9FC-1D6F91679399}" dt="2023-11-23T10:03:05.252" v="2" actId="20577"/>
          <ac:spMkLst>
            <pc:docMk/>
            <pc:sldMk cId="2284485707" sldId="264"/>
            <ac:spMk id="5" creationId="{E74EF783-2241-20D6-B71A-B7604FC66250}"/>
          </ac:spMkLst>
        </pc:spChg>
        <pc:picChg chg="mod">
          <ac:chgData name="Diana Morgan (Public Health Wales - No. 2 Capital Quarter)" userId="S::diana.morgan2@wales.nhs.uk::f24ec772-671b-4f4f-a75b-1fd415fca46c" providerId="AD" clId="Web-{368A7A65-F071-4D8B-A9FC-1D6F91679399}" dt="2023-11-23T10:05:30.552" v="37" actId="1076"/>
          <ac:picMkLst>
            <pc:docMk/>
            <pc:sldMk cId="2284485707" sldId="264"/>
            <ac:picMk id="6" creationId="{F54AC69F-6C21-ECE4-D296-F18EE845A2BA}"/>
          </ac:picMkLst>
        </pc:picChg>
      </pc:sldChg>
    </pc:docChg>
  </pc:docChgLst>
  <pc:docChgLst>
    <pc:chgData name="Gareth Thomas (Public Health Wales, No. 2 Capital Quarter)" userId="S::gareth.thomas17@wales.nhs.uk::74ed2807-8d61-45c7-a3b0-de76cb24c3dd" providerId="AD" clId="Web-{8B85A7ED-6EDA-4363-9161-DBDD1CE98C49}"/>
    <pc:docChg chg="modSld">
      <pc:chgData name="Gareth Thomas (Public Health Wales, No. 2 Capital Quarter)" userId="S::gareth.thomas17@wales.nhs.uk::74ed2807-8d61-45c7-a3b0-de76cb24c3dd" providerId="AD" clId="Web-{8B85A7ED-6EDA-4363-9161-DBDD1CE98C49}" dt="2023-11-01T13:46:48.380" v="6" actId="20577"/>
      <pc:docMkLst>
        <pc:docMk/>
      </pc:docMkLst>
      <pc:sldChg chg="modSp">
        <pc:chgData name="Gareth Thomas (Public Health Wales, No. 2 Capital Quarter)" userId="S::gareth.thomas17@wales.nhs.uk::74ed2807-8d61-45c7-a3b0-de76cb24c3dd" providerId="AD" clId="Web-{8B85A7ED-6EDA-4363-9161-DBDD1CE98C49}" dt="2023-11-01T13:46:48.380" v="6" actId="20577"/>
        <pc:sldMkLst>
          <pc:docMk/>
          <pc:sldMk cId="2284485707" sldId="264"/>
        </pc:sldMkLst>
        <pc:spChg chg="mod">
          <ac:chgData name="Gareth Thomas (Public Health Wales, No. 2 Capital Quarter)" userId="S::gareth.thomas17@wales.nhs.uk::74ed2807-8d61-45c7-a3b0-de76cb24c3dd" providerId="AD" clId="Web-{8B85A7ED-6EDA-4363-9161-DBDD1CE98C49}" dt="2023-11-01T13:46:48.380" v="6" actId="20577"/>
          <ac:spMkLst>
            <pc:docMk/>
            <pc:sldMk cId="2284485707" sldId="264"/>
            <ac:spMk id="3" creationId="{94DBCEA8-05A7-434E-E640-6F18F4BF3937}"/>
          </ac:spMkLst>
        </pc:spChg>
      </pc:sldChg>
    </pc:docChg>
  </pc:docChgLst>
  <pc:docChgLst>
    <pc:chgData name="Elin Howell" userId="a4c301f2574ab69f" providerId="LiveId" clId="{2E41ACE1-35C4-4128-B7BE-53C3B3A5C8C5}"/>
    <pc:docChg chg="custSel modSld">
      <pc:chgData name="Elin Howell" userId="a4c301f2574ab69f" providerId="LiveId" clId="{2E41ACE1-35C4-4128-B7BE-53C3B3A5C8C5}" dt="2023-11-02T11:45:45.211" v="2190" actId="790"/>
      <pc:docMkLst>
        <pc:docMk/>
      </pc:docMkLst>
      <pc:sldChg chg="modSp mod">
        <pc:chgData name="Elin Howell" userId="a4c301f2574ab69f" providerId="LiveId" clId="{2E41ACE1-35C4-4128-B7BE-53C3B3A5C8C5}" dt="2023-11-01T17:14:42.432" v="74" actId="6549"/>
        <pc:sldMkLst>
          <pc:docMk/>
          <pc:sldMk cId="160955403" sldId="258"/>
        </pc:sldMkLst>
        <pc:spChg chg="mod">
          <ac:chgData name="Elin Howell" userId="a4c301f2574ab69f" providerId="LiveId" clId="{2E41ACE1-35C4-4128-B7BE-53C3B3A5C8C5}" dt="2023-11-01T17:14:15.353" v="0"/>
          <ac:spMkLst>
            <pc:docMk/>
            <pc:sldMk cId="160955403" sldId="258"/>
            <ac:spMk id="2" creationId="{00000000-0000-0000-0000-000000000000}"/>
          </ac:spMkLst>
        </pc:spChg>
        <pc:spChg chg="mod">
          <ac:chgData name="Elin Howell" userId="a4c301f2574ab69f" providerId="LiveId" clId="{2E41ACE1-35C4-4128-B7BE-53C3B3A5C8C5}" dt="2023-11-01T17:14:26.154" v="1"/>
          <ac:spMkLst>
            <pc:docMk/>
            <pc:sldMk cId="160955403" sldId="258"/>
            <ac:spMk id="4" creationId="{00000000-0000-0000-0000-000000000000}"/>
          </ac:spMkLst>
        </pc:spChg>
        <pc:spChg chg="mod">
          <ac:chgData name="Elin Howell" userId="a4c301f2574ab69f" providerId="LiveId" clId="{2E41ACE1-35C4-4128-B7BE-53C3B3A5C8C5}" dt="2023-11-01T17:14:42.432" v="74" actId="6549"/>
          <ac:spMkLst>
            <pc:docMk/>
            <pc:sldMk cId="160955403" sldId="258"/>
            <ac:spMk id="6" creationId="{BDA8E7A7-4D8E-9B84-886E-7FCB999B1938}"/>
          </ac:spMkLst>
        </pc:spChg>
      </pc:sldChg>
      <pc:sldChg chg="modSp mod">
        <pc:chgData name="Elin Howell" userId="a4c301f2574ab69f" providerId="LiveId" clId="{2E41ACE1-35C4-4128-B7BE-53C3B3A5C8C5}" dt="2023-11-02T11:42:22.024" v="2182" actId="20577"/>
        <pc:sldMkLst>
          <pc:docMk/>
          <pc:sldMk cId="1926324892" sldId="263"/>
        </pc:sldMkLst>
        <pc:spChg chg="mod">
          <ac:chgData name="Elin Howell" userId="a4c301f2574ab69f" providerId="LiveId" clId="{2E41ACE1-35C4-4128-B7BE-53C3B3A5C8C5}" dt="2023-11-01T17:23:01.247" v="127"/>
          <ac:spMkLst>
            <pc:docMk/>
            <pc:sldMk cId="1926324892" sldId="263"/>
            <ac:spMk id="4" creationId="{5547FA01-42D7-1384-FB2E-C13342F1279E}"/>
          </ac:spMkLst>
        </pc:spChg>
        <pc:spChg chg="mod">
          <ac:chgData name="Elin Howell" userId="a4c301f2574ab69f" providerId="LiveId" clId="{2E41ACE1-35C4-4128-B7BE-53C3B3A5C8C5}" dt="2023-11-01T17:23:14.795" v="128"/>
          <ac:spMkLst>
            <pc:docMk/>
            <pc:sldMk cId="1926324892" sldId="263"/>
            <ac:spMk id="5" creationId="{E74EF783-2241-20D6-B71A-B7604FC66250}"/>
          </ac:spMkLst>
        </pc:spChg>
        <pc:spChg chg="mod">
          <ac:chgData name="Elin Howell" userId="a4c301f2574ab69f" providerId="LiveId" clId="{2E41ACE1-35C4-4128-B7BE-53C3B3A5C8C5}" dt="2023-11-02T11:42:22.024" v="2182" actId="20577"/>
          <ac:spMkLst>
            <pc:docMk/>
            <pc:sldMk cId="1926324892" sldId="263"/>
            <ac:spMk id="10" creationId="{9E9F61CA-6172-42AE-3A89-D151036EC6A1}"/>
          </ac:spMkLst>
        </pc:spChg>
      </pc:sldChg>
      <pc:sldChg chg="modSp mod">
        <pc:chgData name="Elin Howell" userId="a4c301f2574ab69f" providerId="LiveId" clId="{2E41ACE1-35C4-4128-B7BE-53C3B3A5C8C5}" dt="2023-11-02T11:44:58.306" v="2188" actId="20577"/>
        <pc:sldMkLst>
          <pc:docMk/>
          <pc:sldMk cId="2284485707" sldId="264"/>
        </pc:sldMkLst>
        <pc:spChg chg="mod">
          <ac:chgData name="Elin Howell" userId="a4c301f2574ab69f" providerId="LiveId" clId="{2E41ACE1-35C4-4128-B7BE-53C3B3A5C8C5}" dt="2023-11-01T17:35:07.706" v="1936" actId="20577"/>
          <ac:spMkLst>
            <pc:docMk/>
            <pc:sldMk cId="2284485707" sldId="264"/>
            <ac:spMk id="2" creationId="{0C4DC7AD-28F2-44B9-77F6-359927ABFB3D}"/>
          </ac:spMkLst>
        </pc:spChg>
        <pc:spChg chg="mod">
          <ac:chgData name="Elin Howell" userId="a4c301f2574ab69f" providerId="LiveId" clId="{2E41ACE1-35C4-4128-B7BE-53C3B3A5C8C5}" dt="2023-11-02T11:44:58.306" v="2188" actId="20577"/>
          <ac:spMkLst>
            <pc:docMk/>
            <pc:sldMk cId="2284485707" sldId="264"/>
            <ac:spMk id="3" creationId="{94DBCEA8-05A7-434E-E640-6F18F4BF3937}"/>
          </ac:spMkLst>
        </pc:spChg>
        <pc:spChg chg="mod">
          <ac:chgData name="Elin Howell" userId="a4c301f2574ab69f" providerId="LiveId" clId="{2E41ACE1-35C4-4128-B7BE-53C3B3A5C8C5}" dt="2023-11-01T17:25:52.278" v="271" actId="20577"/>
          <ac:spMkLst>
            <pc:docMk/>
            <pc:sldMk cId="2284485707" sldId="264"/>
            <ac:spMk id="4" creationId="{5547FA01-42D7-1384-FB2E-C13342F1279E}"/>
          </ac:spMkLst>
        </pc:spChg>
        <pc:spChg chg="mod">
          <ac:chgData name="Elin Howell" userId="a4c301f2574ab69f" providerId="LiveId" clId="{2E41ACE1-35C4-4128-B7BE-53C3B3A5C8C5}" dt="2023-11-01T17:26:20.406" v="272"/>
          <ac:spMkLst>
            <pc:docMk/>
            <pc:sldMk cId="2284485707" sldId="264"/>
            <ac:spMk id="5" creationId="{E74EF783-2241-20D6-B71A-B7604FC66250}"/>
          </ac:spMkLst>
        </pc:spChg>
      </pc:sldChg>
      <pc:sldChg chg="modSp mod">
        <pc:chgData name="Elin Howell" userId="a4c301f2574ab69f" providerId="LiveId" clId="{2E41ACE1-35C4-4128-B7BE-53C3B3A5C8C5}" dt="2023-11-02T11:45:24.670" v="2189" actId="790"/>
        <pc:sldMkLst>
          <pc:docMk/>
          <pc:sldMk cId="2309899410" sldId="265"/>
        </pc:sldMkLst>
        <pc:spChg chg="mod">
          <ac:chgData name="Elin Howell" userId="a4c301f2574ab69f" providerId="LiveId" clId="{2E41ACE1-35C4-4128-B7BE-53C3B3A5C8C5}" dt="2023-11-01T17:38:50.205" v="2091" actId="6549"/>
          <ac:spMkLst>
            <pc:docMk/>
            <pc:sldMk cId="2309899410" sldId="265"/>
            <ac:spMk id="2" creationId="{0C4DC7AD-28F2-44B9-77F6-359927ABFB3D}"/>
          </ac:spMkLst>
        </pc:spChg>
        <pc:spChg chg="mod">
          <ac:chgData name="Elin Howell" userId="a4c301f2574ab69f" providerId="LiveId" clId="{2E41ACE1-35C4-4128-B7BE-53C3B3A5C8C5}" dt="2023-11-02T11:45:24.670" v="2189" actId="790"/>
          <ac:spMkLst>
            <pc:docMk/>
            <pc:sldMk cId="2309899410" sldId="265"/>
            <ac:spMk id="3" creationId="{94DBCEA8-05A7-434E-E640-6F18F4BF3937}"/>
          </ac:spMkLst>
        </pc:spChg>
        <pc:spChg chg="mod">
          <ac:chgData name="Elin Howell" userId="a4c301f2574ab69f" providerId="LiveId" clId="{2E41ACE1-35C4-4128-B7BE-53C3B3A5C8C5}" dt="2023-11-01T17:35:41.580" v="1938"/>
          <ac:spMkLst>
            <pc:docMk/>
            <pc:sldMk cId="2309899410" sldId="265"/>
            <ac:spMk id="4" creationId="{5547FA01-42D7-1384-FB2E-C13342F1279E}"/>
          </ac:spMkLst>
        </pc:spChg>
        <pc:spChg chg="mod">
          <ac:chgData name="Elin Howell" userId="a4c301f2574ab69f" providerId="LiveId" clId="{2E41ACE1-35C4-4128-B7BE-53C3B3A5C8C5}" dt="2023-11-01T17:35:30.065" v="1937"/>
          <ac:spMkLst>
            <pc:docMk/>
            <pc:sldMk cId="2309899410" sldId="265"/>
            <ac:spMk id="5" creationId="{E74EF783-2241-20D6-B71A-B7604FC66250}"/>
          </ac:spMkLst>
        </pc:spChg>
      </pc:sldChg>
      <pc:sldChg chg="addSp delSp modSp mod">
        <pc:chgData name="Elin Howell" userId="a4c301f2574ab69f" providerId="LiveId" clId="{2E41ACE1-35C4-4128-B7BE-53C3B3A5C8C5}" dt="2023-11-01T17:22:29.446" v="126" actId="1036"/>
        <pc:sldMkLst>
          <pc:docMk/>
          <pc:sldMk cId="3160146785" sldId="268"/>
        </pc:sldMkLst>
        <pc:spChg chg="mod">
          <ac:chgData name="Elin Howell" userId="a4c301f2574ab69f" providerId="LiveId" clId="{2E41ACE1-35C4-4128-B7BE-53C3B3A5C8C5}" dt="2023-11-01T17:17:20.922" v="124" actId="6549"/>
          <ac:spMkLst>
            <pc:docMk/>
            <pc:sldMk cId="3160146785" sldId="268"/>
            <ac:spMk id="2" creationId="{0C4DC7AD-28F2-44B9-77F6-359927ABFB3D}"/>
          </ac:spMkLst>
        </pc:spChg>
        <pc:spChg chg="mod">
          <ac:chgData name="Elin Howell" userId="a4c301f2574ab69f" providerId="LiveId" clId="{2E41ACE1-35C4-4128-B7BE-53C3B3A5C8C5}" dt="2023-11-01T17:16:24.691" v="77" actId="14100"/>
          <ac:spMkLst>
            <pc:docMk/>
            <pc:sldMk cId="3160146785" sldId="268"/>
            <ac:spMk id="3" creationId="{94DBCEA8-05A7-434E-E640-6F18F4BF3937}"/>
          </ac:spMkLst>
        </pc:spChg>
        <pc:spChg chg="mod">
          <ac:chgData name="Elin Howell" userId="a4c301f2574ab69f" providerId="LiveId" clId="{2E41ACE1-35C4-4128-B7BE-53C3B3A5C8C5}" dt="2023-11-01T17:15:08.971" v="75"/>
          <ac:spMkLst>
            <pc:docMk/>
            <pc:sldMk cId="3160146785" sldId="268"/>
            <ac:spMk id="4" creationId="{5547FA01-42D7-1384-FB2E-C13342F1279E}"/>
          </ac:spMkLst>
        </pc:spChg>
        <pc:spChg chg="add del mod">
          <ac:chgData name="Elin Howell" userId="a4c301f2574ab69f" providerId="LiveId" clId="{2E41ACE1-35C4-4128-B7BE-53C3B3A5C8C5}" dt="2023-11-01T17:16:35.040" v="79"/>
          <ac:spMkLst>
            <pc:docMk/>
            <pc:sldMk cId="3160146785" sldId="268"/>
            <ac:spMk id="5" creationId="{158C5272-853F-FFBF-ED50-B2BD7FAAAF0F}"/>
          </ac:spMkLst>
        </pc:spChg>
        <pc:spChg chg="add mod">
          <ac:chgData name="Elin Howell" userId="a4c301f2574ab69f" providerId="LiveId" clId="{2E41ACE1-35C4-4128-B7BE-53C3B3A5C8C5}" dt="2023-11-01T17:22:29.446" v="126" actId="1036"/>
          <ac:spMkLst>
            <pc:docMk/>
            <pc:sldMk cId="3160146785" sldId="268"/>
            <ac:spMk id="7" creationId="{9A7C0904-FCB9-D62F-3A93-C5BBC86B76A1}"/>
          </ac:spMkLst>
        </pc:spChg>
        <pc:spChg chg="add del mod">
          <ac:chgData name="Elin Howell" userId="a4c301f2574ab69f" providerId="LiveId" clId="{2E41ACE1-35C4-4128-B7BE-53C3B3A5C8C5}" dt="2023-11-01T17:17:14.003" v="83"/>
          <ac:spMkLst>
            <pc:docMk/>
            <pc:sldMk cId="3160146785" sldId="268"/>
            <ac:spMk id="9" creationId="{7F585CA8-567A-CF09-F63E-3C5BB78BCA20}"/>
          </ac:spMkLst>
        </pc:spChg>
      </pc:sldChg>
      <pc:sldChg chg="modSp mod">
        <pc:chgData name="Elin Howell" userId="a4c301f2574ab69f" providerId="LiveId" clId="{2E41ACE1-35C4-4128-B7BE-53C3B3A5C8C5}" dt="2023-11-02T11:45:45.211" v="2190" actId="790"/>
        <pc:sldMkLst>
          <pc:docMk/>
          <pc:sldMk cId="2239628984" sldId="269"/>
        </pc:sldMkLst>
        <pc:spChg chg="mod">
          <ac:chgData name="Elin Howell" userId="a4c301f2574ab69f" providerId="LiveId" clId="{2E41ACE1-35C4-4128-B7BE-53C3B3A5C8C5}" dt="2023-11-01T17:40:44.406" v="2181" actId="6549"/>
          <ac:spMkLst>
            <pc:docMk/>
            <pc:sldMk cId="2239628984" sldId="269"/>
            <ac:spMk id="2" creationId="{0C4DC7AD-28F2-44B9-77F6-359927ABFB3D}"/>
          </ac:spMkLst>
        </pc:spChg>
        <pc:spChg chg="mod">
          <ac:chgData name="Elin Howell" userId="a4c301f2574ab69f" providerId="LiveId" clId="{2E41ACE1-35C4-4128-B7BE-53C3B3A5C8C5}" dt="2023-11-01T17:40:12.167" v="2100"/>
          <ac:spMkLst>
            <pc:docMk/>
            <pc:sldMk cId="2239628984" sldId="269"/>
            <ac:spMk id="3" creationId="{94DBCEA8-05A7-434E-E640-6F18F4BF3937}"/>
          </ac:spMkLst>
        </pc:spChg>
        <pc:spChg chg="mod">
          <ac:chgData name="Elin Howell" userId="a4c301f2574ab69f" providerId="LiveId" clId="{2E41ACE1-35C4-4128-B7BE-53C3B3A5C8C5}" dt="2023-11-01T17:39:10.185" v="2092"/>
          <ac:spMkLst>
            <pc:docMk/>
            <pc:sldMk cId="2239628984" sldId="269"/>
            <ac:spMk id="4" creationId="{5547FA01-42D7-1384-FB2E-C13342F1279E}"/>
          </ac:spMkLst>
        </pc:spChg>
        <pc:spChg chg="mod">
          <ac:chgData name="Elin Howell" userId="a4c301f2574ab69f" providerId="LiveId" clId="{2E41ACE1-35C4-4128-B7BE-53C3B3A5C8C5}" dt="2023-11-02T11:45:45.211" v="2190" actId="790"/>
          <ac:spMkLst>
            <pc:docMk/>
            <pc:sldMk cId="2239628984" sldId="269"/>
            <ac:spMk id="5" creationId="{E74EF783-2241-20D6-B71A-B7604FC66250}"/>
          </ac:spMkLst>
        </pc:spChg>
      </pc:sldChg>
    </pc:docChg>
  </pc:docChgLst>
  <pc:docChgLst>
    <pc:chgData name="Diana Morgan (Public Health Wales - No. 2 Capital Quarter)" userId="S::diana.morgan2@wales.nhs.uk::f24ec772-671b-4f4f-a75b-1fd415fca46c" providerId="AD" clId="Web-{B22E04E9-E72E-4D69-91FC-71F131481D1A}"/>
    <pc:docChg chg="modSld">
      <pc:chgData name="Diana Morgan (Public Health Wales - No. 2 Capital Quarter)" userId="S::diana.morgan2@wales.nhs.uk::f24ec772-671b-4f4f-a75b-1fd415fca46c" providerId="AD" clId="Web-{B22E04E9-E72E-4D69-91FC-71F131481D1A}" dt="2023-11-23T10:53:09.630" v="1" actId="20577"/>
      <pc:docMkLst>
        <pc:docMk/>
      </pc:docMkLst>
      <pc:sldChg chg="modSp">
        <pc:chgData name="Diana Morgan (Public Health Wales - No. 2 Capital Quarter)" userId="S::diana.morgan2@wales.nhs.uk::f24ec772-671b-4f4f-a75b-1fd415fca46c" providerId="AD" clId="Web-{B22E04E9-E72E-4D69-91FC-71F131481D1A}" dt="2023-11-23T10:53:09.630" v="1" actId="20577"/>
        <pc:sldMkLst>
          <pc:docMk/>
          <pc:sldMk cId="2284485707" sldId="264"/>
        </pc:sldMkLst>
        <pc:spChg chg="mod">
          <ac:chgData name="Diana Morgan (Public Health Wales - No. 2 Capital Quarter)" userId="S::diana.morgan2@wales.nhs.uk::f24ec772-671b-4f4f-a75b-1fd415fca46c" providerId="AD" clId="Web-{B22E04E9-E72E-4D69-91FC-71F131481D1A}" dt="2023-11-23T10:53:09.630" v="1" actId="20577"/>
          <ac:spMkLst>
            <pc:docMk/>
            <pc:sldMk cId="2284485707" sldId="264"/>
            <ac:spMk id="3" creationId="{94DBCEA8-05A7-434E-E640-6F18F4BF3937}"/>
          </ac:spMkLst>
        </pc:spChg>
      </pc:sldChg>
    </pc:docChg>
  </pc:docChgLst>
  <pc:docChgLst>
    <pc:chgData name="Rhian Pearce" userId="S::rhian.pearce@wales.nhs.uk::2622a720-3ea4-4c83-979f-e6c209b37b63" providerId="AD" clId="Web-{A380A768-DC3E-4E47-AD6C-757898BB8232}"/>
    <pc:docChg chg="modSld">
      <pc:chgData name="Rhian Pearce" userId="S::rhian.pearce@wales.nhs.uk::2622a720-3ea4-4c83-979f-e6c209b37b63" providerId="AD" clId="Web-{A380A768-DC3E-4E47-AD6C-757898BB8232}" dt="2023-11-24T09:16:02.812" v="3" actId="20577"/>
      <pc:docMkLst>
        <pc:docMk/>
      </pc:docMkLst>
      <pc:sldChg chg="modSp">
        <pc:chgData name="Rhian Pearce" userId="S::rhian.pearce@wales.nhs.uk::2622a720-3ea4-4c83-979f-e6c209b37b63" providerId="AD" clId="Web-{A380A768-DC3E-4E47-AD6C-757898BB8232}" dt="2023-11-24T09:16:02.812" v="3" actId="20577"/>
        <pc:sldMkLst>
          <pc:docMk/>
          <pc:sldMk cId="2239628984" sldId="269"/>
        </pc:sldMkLst>
        <pc:spChg chg="mod">
          <ac:chgData name="Rhian Pearce" userId="S::rhian.pearce@wales.nhs.uk::2622a720-3ea4-4c83-979f-e6c209b37b63" providerId="AD" clId="Web-{A380A768-DC3E-4E47-AD6C-757898BB8232}" dt="2023-11-24T09:16:02.812" v="3" actId="20577"/>
          <ac:spMkLst>
            <pc:docMk/>
            <pc:sldMk cId="2239628984" sldId="269"/>
            <ac:spMk id="3" creationId="{94DBCEA8-05A7-434E-E640-6F18F4BF393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ers.theseus.uk/selfrefer/" TargetMode="External"/><Relationship Id="rId2" Type="http://schemas.openxmlformats.org/officeDocument/2006/relationships/hyperlink" Target="https://ners.theseus.uk/login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cc.gig.cymru/gwasanaethau-a-thimau/cynllun-atgyfeirio-cleifion-i-wneud-ymarfer-corff-cymru/cydlynwyr-lleol/" TargetMode="External"/><Relationship Id="rId2" Type="http://schemas.openxmlformats.org/officeDocument/2006/relationships/hyperlink" Target="https://icc.gig.cymru/porththeseusner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526" y="1242766"/>
            <a:ext cx="10492882" cy="830997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Cynllun</a:t>
            </a:r>
            <a:r>
              <a:rPr lang="en-GB" dirty="0"/>
              <a:t> </a:t>
            </a:r>
            <a:r>
              <a:rPr lang="en-GB" dirty="0" err="1"/>
              <a:t>Atgyfeirio</a:t>
            </a:r>
            <a:r>
              <a:rPr lang="en-GB" dirty="0"/>
              <a:t> </a:t>
            </a:r>
            <a:r>
              <a:rPr lang="en-GB" dirty="0" err="1"/>
              <a:t>Cleifion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Wneud</a:t>
            </a:r>
            <a:r>
              <a:rPr lang="en-GB" dirty="0"/>
              <a:t> </a:t>
            </a:r>
            <a:r>
              <a:rPr lang="en-GB" dirty="0" err="1"/>
              <a:t>Ymarfer</a:t>
            </a:r>
            <a:r>
              <a:rPr lang="en-GB" dirty="0"/>
              <a:t> </a:t>
            </a:r>
            <a:r>
              <a:rPr lang="en-GB" dirty="0" err="1"/>
              <a:t>Corff</a:t>
            </a:r>
            <a:r>
              <a:rPr lang="en-GB" dirty="0"/>
              <a:t> Cymru (NERS)</a:t>
            </a:r>
            <a:br>
              <a:rPr lang="en-GB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9551" y="2604104"/>
            <a:ext cx="10491787" cy="367196"/>
          </a:xfrm>
        </p:spPr>
        <p:txBody>
          <a:bodyPr lIns="0" tIns="0" rIns="0" bIns="0" anchor="t"/>
          <a:lstStyle/>
          <a:p>
            <a:r>
              <a:rPr lang="en-GB" sz="2800" dirty="0"/>
              <a:t>Porth Theseus – System </a:t>
            </a:r>
            <a:r>
              <a:rPr lang="en-GB" sz="2800" dirty="0" err="1"/>
              <a:t>Rheoli</a:t>
            </a:r>
            <a:r>
              <a:rPr lang="en-GB" sz="2800" dirty="0"/>
              <a:t> </a:t>
            </a:r>
            <a:r>
              <a:rPr lang="en-GB" sz="2800" dirty="0" err="1"/>
              <a:t>Cleifion</a:t>
            </a:r>
            <a:endParaRPr lang="en-US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A8E7A7-4D8E-9B84-886E-7FCB999B19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9138" y="3335441"/>
            <a:ext cx="10492200" cy="332399"/>
          </a:xfrm>
        </p:spPr>
        <p:txBody>
          <a:bodyPr/>
          <a:lstStyle/>
          <a:p>
            <a:r>
              <a:rPr lang="en-GB" dirty="0" err="1"/>
              <a:t>Gofal</a:t>
            </a:r>
            <a:r>
              <a:rPr lang="en-GB" dirty="0"/>
              <a:t> </a:t>
            </a:r>
            <a:r>
              <a:rPr lang="en-GB" dirty="0" err="1"/>
              <a:t>Eilaidd</a:t>
            </a:r>
            <a:r>
              <a:rPr lang="en-GB" dirty="0"/>
              <a:t> a </a:t>
            </a:r>
            <a:r>
              <a:rPr lang="en-GB" dirty="0" err="1"/>
              <a:t>Lleoliadau</a:t>
            </a:r>
            <a:r>
              <a:rPr lang="en-GB" dirty="0"/>
              <a:t> </a:t>
            </a:r>
            <a:r>
              <a:rPr lang="en-GB" dirty="0" err="1"/>
              <a:t>Cymunedol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6670EE-3BAC-7A95-552F-D10AD7156A7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225" y="4923691"/>
            <a:ext cx="3134316" cy="1934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221599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1697" y="1867867"/>
            <a:ext cx="11008606" cy="4427101"/>
          </a:xfrm>
        </p:spPr>
        <p:txBody>
          <a:bodyPr/>
          <a:lstStyle/>
          <a:p>
            <a:pPr>
              <a:buFontTx/>
              <a:buChar char="-"/>
            </a:pPr>
            <a:r>
              <a:rPr lang="cy-GB" sz="2000" dirty="0">
                <a:latin typeface="+mn-lt"/>
              </a:rPr>
              <a:t>Mae NERS yn ymyrraeth iechyd ar sail tystiolaeth a ariennir gan Lywodraeth Cymru ac sy’n cael ei rheoli yn strategol a’i goruchwylio gan Iechyd Cyhoeddus Cymru </a:t>
            </a:r>
          </a:p>
          <a:p>
            <a:pPr>
              <a:buFontTx/>
              <a:buChar char="-"/>
            </a:pPr>
            <a:r>
              <a:rPr lang="cy-GB" sz="20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Wedi’i hanelu at bobl 16 oed neu hŷn, sy’n llonydd/segur ac sydd mewn perygl o ddatblygu cyflwr iechyd hirdymor neu sydd eisoes ag un</a:t>
            </a:r>
          </a:p>
          <a:p>
            <a:pPr>
              <a:buFontTx/>
              <a:buChar char="-"/>
            </a:pPr>
            <a:r>
              <a:rPr lang="cy-GB" sz="2000" dirty="0"/>
              <a:t>Yn cefnogi cleifion sy’n cael eu </a:t>
            </a:r>
            <a:r>
              <a:rPr lang="cy-GB" sz="2000" dirty="0" err="1"/>
              <a:t>hatgyfeirio</a:t>
            </a:r>
            <a:r>
              <a:rPr lang="cy-GB" sz="2000" dirty="0"/>
              <a:t> gan weithwyr iechyd proffesiynol i wella eu hiechyd a’u llesiant drwy gynyddu gweithgarwch corfforol/cefnogi newid ymddygiad cadarnhaol</a:t>
            </a:r>
            <a:endParaRPr lang="cy-GB" sz="2000" dirty="0">
              <a:effectLst/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Tx/>
              <a:buChar char="-"/>
            </a:pPr>
            <a:r>
              <a:rPr lang="cy-GB" sz="2000" dirty="0">
                <a:latin typeface="+mn-lt"/>
              </a:rPr>
              <a:t>Bydd pobl sy’n cael eu </a:t>
            </a:r>
            <a:r>
              <a:rPr lang="cy-GB" sz="2000" dirty="0" err="1">
                <a:latin typeface="+mn-lt"/>
              </a:rPr>
              <a:t>hatgyfeirio</a:t>
            </a:r>
            <a:r>
              <a:rPr lang="cy-GB" sz="2000" dirty="0">
                <a:latin typeface="+mn-lt"/>
              </a:rPr>
              <a:t> yn cael: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2000" dirty="0">
                <a:latin typeface="+mn-lt"/>
              </a:rPr>
              <a:t> asesiad cychwynnol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2000" dirty="0">
                <a:latin typeface="+mn-lt"/>
              </a:rPr>
              <a:t> adolygiadau rheolaidd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y-GB" sz="2000" dirty="0">
                <a:latin typeface="+mn-lt"/>
              </a:rPr>
              <a:t> rhaglen ymarfer corff benodol a goruchwyliaeth am 16 wythnos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5963" y="716217"/>
            <a:ext cx="5380037" cy="1377105"/>
          </a:xfrm>
        </p:spPr>
        <p:txBody>
          <a:bodyPr/>
          <a:lstStyle/>
          <a:p>
            <a:r>
              <a:rPr lang="en-US" dirty="0"/>
              <a:t>Beth </a:t>
            </a:r>
            <a:r>
              <a:rPr lang="en-US" dirty="0" err="1"/>
              <a:t>yw</a:t>
            </a:r>
            <a:r>
              <a:rPr lang="en-US" dirty="0"/>
              <a:t> </a:t>
            </a:r>
            <a:r>
              <a:rPr lang="en-US" dirty="0" err="1"/>
              <a:t>Cynllun</a:t>
            </a:r>
            <a:r>
              <a:rPr lang="en-US" dirty="0"/>
              <a:t> </a:t>
            </a:r>
            <a:r>
              <a:rPr lang="en-US" dirty="0" err="1"/>
              <a:t>Atgyfeirio</a:t>
            </a:r>
            <a:r>
              <a:rPr lang="en-US" dirty="0"/>
              <a:t> </a:t>
            </a:r>
            <a:r>
              <a:rPr lang="en-US" dirty="0" err="1"/>
              <a:t>Cleifion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Wneud</a:t>
            </a:r>
            <a:r>
              <a:rPr lang="en-US" dirty="0"/>
              <a:t> </a:t>
            </a:r>
            <a:r>
              <a:rPr lang="en-US" dirty="0" err="1"/>
              <a:t>Ymarfer</a:t>
            </a:r>
            <a:r>
              <a:rPr lang="en-US" dirty="0"/>
              <a:t> </a:t>
            </a:r>
            <a:r>
              <a:rPr lang="en-US" dirty="0" err="1"/>
              <a:t>Corff</a:t>
            </a:r>
            <a:r>
              <a:rPr lang="en-GB" dirty="0"/>
              <a:t> Cymru (</a:t>
            </a:r>
            <a:r>
              <a:rPr lang="en-US" dirty="0"/>
              <a:t>NERS)?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97" y="5793207"/>
            <a:ext cx="1926420" cy="1377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AD0DEB-908F-F9C3-E89D-5A7DD0590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055" y="188540"/>
            <a:ext cx="4494610" cy="1679327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A7C0904-FCB9-D62F-3A93-C5BBC86B76A1}"/>
              </a:ext>
            </a:extLst>
          </p:cNvPr>
          <p:cNvSpPr txBox="1">
            <a:spLocks/>
          </p:cNvSpPr>
          <p:nvPr/>
        </p:nvSpPr>
        <p:spPr>
          <a:xfrm>
            <a:off x="3974141" y="6156773"/>
            <a:ext cx="4494610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600" b="1" i="0" kern="120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System </a:t>
            </a:r>
            <a:r>
              <a:rPr lang="en-US" dirty="0" err="1"/>
              <a:t>Rheoli</a:t>
            </a:r>
            <a:r>
              <a:rPr lang="en-US" dirty="0"/>
              <a:t> </a:t>
            </a:r>
            <a:r>
              <a:rPr lang="en-US" dirty="0" err="1"/>
              <a:t>Cleifion</a:t>
            </a:r>
            <a:r>
              <a:rPr lang="en-US" dirty="0"/>
              <a:t> - Porth Theseus NERS </a:t>
            </a:r>
          </a:p>
        </p:txBody>
      </p:sp>
    </p:spTree>
    <p:extLst>
      <p:ext uri="{BB962C8B-B14F-4D97-AF65-F5344CB8AC3E}">
        <p14:creationId xmlns:p14="http://schemas.microsoft.com/office/powerpoint/2010/main" val="3160146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443198"/>
          </a:xfrm>
        </p:spPr>
        <p:txBody>
          <a:bodyPr/>
          <a:lstStyle/>
          <a:p>
            <a:r>
              <a:rPr lang="en-US" dirty="0"/>
              <a:t>NERS Theseus Portal-Patient Management System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System </a:t>
            </a:r>
            <a:r>
              <a:rPr lang="en-US" dirty="0" err="1"/>
              <a:t>Rheoli</a:t>
            </a:r>
            <a:r>
              <a:rPr lang="en-US" dirty="0"/>
              <a:t> ac </a:t>
            </a:r>
            <a:r>
              <a:rPr lang="en-US" dirty="0" err="1"/>
              <a:t>Atgyfeirio</a:t>
            </a:r>
            <a:r>
              <a:rPr lang="en-US" dirty="0"/>
              <a:t> </a:t>
            </a:r>
            <a:r>
              <a:rPr lang="en-US" dirty="0" err="1"/>
              <a:t>Cleifion</a:t>
            </a:r>
            <a:r>
              <a:rPr lang="en-US" dirty="0"/>
              <a:t> NERS </a:t>
            </a:r>
            <a:r>
              <a:rPr lang="en-US" dirty="0" err="1"/>
              <a:t>newydd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Datblygiad</a:t>
            </a:r>
            <a:r>
              <a:rPr lang="en-US" dirty="0"/>
              <a:t> Porth Theseus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E9F61CA-6172-42AE-3A89-D151036EC6A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0167" y="1858779"/>
            <a:ext cx="11408898" cy="4856714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effectLst/>
                <a:latin typeface="+mn-lt"/>
                <a:ea typeface="Calibri" panose="020F0502020204030204" pitchFamily="34" charset="0"/>
                <a:cs typeface="Segoe UI" panose="020B0502040204020203" pitchFamily="34" charset="0"/>
              </a:rPr>
              <a:t>Mae Iechyd Cyhoeddus Cymru wedi datblygu system newydd ar y we ar gyfer rheoli cleifion o’r enw Porth </a:t>
            </a:r>
            <a:r>
              <a:rPr lang="cy-GB" sz="2000" dirty="0" err="1"/>
              <a:t>Theseus</a:t>
            </a:r>
            <a:endParaRPr lang="cy-GB" sz="2000" dirty="0"/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Y bwriad yw i lawer o raglenni gwella iechyd ei ddefnyddio - NERS fydd y cyntaf ac yna Helpa Fi i Stopio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Mae’n rheoli cleifion yn electronig mewn un system o’r adeg </a:t>
            </a:r>
            <a:r>
              <a:rPr lang="cy-GB" sz="2000" dirty="0" err="1"/>
              <a:t>atgyfeirio</a:t>
            </a:r>
            <a:r>
              <a:rPr lang="cy-GB" sz="2000" dirty="0"/>
              <a:t> i gwblhau a gadael y rhaglen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Mae’n symleiddio’r broses </a:t>
            </a:r>
            <a:r>
              <a:rPr lang="cy-GB" sz="2000" dirty="0" err="1"/>
              <a:t>atgyfeirio</a:t>
            </a:r>
            <a:r>
              <a:rPr lang="cy-GB" sz="2000" dirty="0"/>
              <a:t>, yn cynyddu diogelwch atgyfeiriadau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Mae’n gwella’r gallu i gasglu data ac adrodd yn lleol, yn rhanbarthol ac yn genedlaethol</a:t>
            </a:r>
            <a:endParaRPr lang="cy-GB" sz="2000" dirty="0">
              <a:effectLst/>
              <a:latin typeface="+mn-lt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324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571438"/>
          </a:xfrm>
        </p:spPr>
        <p:txBody>
          <a:bodyPr/>
          <a:lstStyle/>
          <a:p>
            <a:r>
              <a:rPr lang="en-US" dirty="0"/>
              <a:t>System </a:t>
            </a:r>
            <a:r>
              <a:rPr lang="en-US" dirty="0" err="1"/>
              <a:t>Rheoli</a:t>
            </a:r>
            <a:r>
              <a:rPr lang="en-US" dirty="0"/>
              <a:t> </a:t>
            </a:r>
            <a:r>
              <a:rPr lang="en-US" dirty="0" err="1"/>
              <a:t>Cleifion</a:t>
            </a:r>
            <a:r>
              <a:rPr lang="en-US" dirty="0"/>
              <a:t>- Porth Theseus NERS</a:t>
            </a: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30979" y="1893272"/>
            <a:ext cx="11476039" cy="4113947"/>
          </a:xfrm>
        </p:spPr>
        <p:txBody>
          <a:bodyPr lIns="0" tIns="0" rIns="0" bIns="0" anchor="t">
            <a:spAutoFit/>
          </a:bodyPr>
          <a:lstStyle/>
          <a:p>
            <a:pPr>
              <a:buFont typeface="Arial" panose="05000000000000000000" pitchFamily="2" charset="2"/>
              <a:buChar char="•"/>
            </a:pPr>
            <a:r>
              <a:rPr lang="cy-GB" sz="1800" dirty="0">
                <a:latin typeface="Verdana"/>
                <a:ea typeface="Verdana"/>
              </a:rPr>
              <a:t>Mae </a:t>
            </a:r>
            <a:r>
              <a:rPr lang="cy-GB" sz="1800" err="1">
                <a:latin typeface="Verdana"/>
                <a:ea typeface="Verdana"/>
              </a:rPr>
              <a:t>atgyfeirwyr</a:t>
            </a:r>
            <a:r>
              <a:rPr lang="cy-GB" sz="1800" dirty="0">
                <a:latin typeface="Verdana"/>
                <a:ea typeface="Verdana"/>
              </a:rPr>
              <a:t> rheolaidd at NERS yn gallu cyrchu ffurflenni e-</a:t>
            </a:r>
            <a:r>
              <a:rPr lang="cy-GB" sz="1800" err="1">
                <a:latin typeface="Verdana"/>
                <a:ea typeface="Verdana"/>
              </a:rPr>
              <a:t>atgyfeirio</a:t>
            </a:r>
            <a:r>
              <a:rPr lang="cy-GB" sz="1800" dirty="0">
                <a:latin typeface="Verdana"/>
                <a:ea typeface="Verdana"/>
              </a:rPr>
              <a:t> ar </a:t>
            </a:r>
            <a:r>
              <a:rPr lang="cy-GB" sz="1800" dirty="0">
                <a:latin typeface="Verdana"/>
                <a:ea typeface="Verdana"/>
                <a:hlinkClick r:id="rId2"/>
              </a:rPr>
              <a:t>borth Theseus 'sydd wedi'i fewngofnodi'</a:t>
            </a:r>
            <a:r>
              <a:rPr lang="cy-GB" sz="1800" dirty="0">
                <a:latin typeface="Verdana"/>
                <a:ea typeface="Verdana"/>
              </a:rPr>
              <a:t>.  Cysylltwch â'r Cydlynydd NERS lleol a fydd yn creu cyfrif ac yn rhoi'r enw defnyddiwr a chyfrinair i chi.</a:t>
            </a:r>
            <a:endParaRPr lang="en-US" dirty="0"/>
          </a:p>
          <a:p>
            <a:pPr>
              <a:buFont typeface="Arial" panose="05000000000000000000" pitchFamily="2" charset="2"/>
              <a:buChar char="•"/>
            </a:pPr>
            <a:r>
              <a:rPr lang="cy-GB" sz="1800" dirty="0">
                <a:latin typeface="Verdana"/>
                <a:ea typeface="Verdana"/>
              </a:rPr>
              <a:t>Bydd cyfrif </a:t>
            </a:r>
            <a:r>
              <a:rPr lang="cy-GB" sz="1800" err="1">
                <a:latin typeface="Verdana"/>
                <a:ea typeface="Verdana"/>
              </a:rPr>
              <a:t>Theseus</a:t>
            </a:r>
            <a:r>
              <a:rPr lang="cy-GB" sz="1800" dirty="0">
                <a:latin typeface="Verdana"/>
                <a:ea typeface="Verdana"/>
              </a:rPr>
              <a:t> 'sydd wedi'i fewngofnodi' yn rhoi mynediad i'r ffurflenni e-</a:t>
            </a:r>
            <a:r>
              <a:rPr lang="cy-GB" sz="1800" err="1">
                <a:latin typeface="Verdana"/>
                <a:ea typeface="Verdana"/>
              </a:rPr>
              <a:t>atgyfeirio</a:t>
            </a:r>
            <a:r>
              <a:rPr lang="cy-GB" sz="1800" dirty="0">
                <a:latin typeface="Verdana"/>
                <a:ea typeface="Verdana"/>
              </a:rPr>
              <a:t> ac yn eich galluogi i weld a fydd yr atgyfeiriad yn cael ei dderbyn/gwrthod yn y porth.  Gallwch hefyd atodi gwybodaeth berthnasol mewn ffordd ddiogel</a:t>
            </a:r>
          </a:p>
          <a:p>
            <a:pPr>
              <a:buFont typeface="Arial" panose="05000000000000000000" pitchFamily="2" charset="2"/>
              <a:buChar char="•"/>
            </a:pPr>
            <a:r>
              <a:rPr lang="cy-GB" sz="1800">
                <a:latin typeface="Verdana"/>
                <a:ea typeface="Verdana"/>
              </a:rPr>
              <a:t>Mae opsiwn hefyd i gyfeirio at NERS heb fewngofnodi i gyfrif trwy </a:t>
            </a:r>
            <a:r>
              <a:rPr lang="cy-GB" sz="1800" dirty="0">
                <a:latin typeface="Verdana"/>
                <a:ea typeface="Verdana"/>
                <a:hlinkClick r:id="rId3"/>
              </a:rPr>
              <a:t>ddolen we Porth Theseus</a:t>
            </a:r>
            <a:r>
              <a:rPr lang="cy-GB" sz="1800" dirty="0">
                <a:latin typeface="Verdana"/>
                <a:ea typeface="Verdana"/>
              </a:rPr>
              <a:t>.  Os caiff atgyfeiriadau eu gwrthod gan ddefnyddio'r ddolen we hon, yna cysylltir ag </a:t>
            </a:r>
            <a:r>
              <a:rPr lang="cy-GB" sz="1800" err="1">
                <a:latin typeface="Verdana"/>
                <a:ea typeface="Verdana"/>
              </a:rPr>
              <a:t>atgyfeirwyr</a:t>
            </a:r>
            <a:r>
              <a:rPr lang="cy-GB" sz="1800" dirty="0">
                <a:latin typeface="Verdana"/>
                <a:ea typeface="Verdana"/>
              </a:rPr>
              <a:t> drwy e-bost/ffôn gan mai dim ond drwy ddefnyddio cyfrif 'sydd wedi'i fewngofnodi' y mae'r swyddogaeth adborth ar gael.</a:t>
            </a:r>
          </a:p>
          <a:p>
            <a:pPr>
              <a:buFont typeface="Arial" panose="05000000000000000000" pitchFamily="2" charset="2"/>
              <a:buChar char="•"/>
            </a:pPr>
            <a:r>
              <a:rPr lang="cy-GB" sz="1800">
                <a:latin typeface="Verdana"/>
                <a:ea typeface="Verdana"/>
              </a:rPr>
              <a:t>Cyflwynir e-atgyfeiriadau trwy glicio botwm </a:t>
            </a:r>
          </a:p>
          <a:p>
            <a:pPr>
              <a:buFont typeface="Arial" panose="05000000000000000000" pitchFamily="2" charset="2"/>
              <a:buChar char="•"/>
            </a:pPr>
            <a:r>
              <a:rPr lang="cy-GB" sz="1800">
                <a:latin typeface="Verdana"/>
                <a:ea typeface="Verdana"/>
              </a:rPr>
              <a:t>Mae e-atgyfeiriadau yn ymddangos yn syth ym mhorth cleientiaid y tîm NERS lleol i'w </a:t>
            </a:r>
            <a:r>
              <a:rPr lang="cy-GB" sz="1800" dirty="0">
                <a:latin typeface="Verdana"/>
                <a:ea typeface="Verdana"/>
              </a:rPr>
              <a:t>gweithredu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5960" y="627097"/>
            <a:ext cx="10760075" cy="393542"/>
          </a:xfrm>
        </p:spPr>
        <p:txBody>
          <a:bodyPr lIns="0" tIns="0" rIns="0" bIns="0" anchor="t"/>
          <a:lstStyle/>
          <a:p>
            <a:r>
              <a:rPr lang="en-GB" dirty="0">
                <a:latin typeface="Ubuntu"/>
              </a:rPr>
              <a:t>Sut y Gall </a:t>
            </a:r>
            <a:r>
              <a:rPr lang="en-GB" dirty="0" err="1">
                <a:latin typeface="Ubuntu"/>
              </a:rPr>
              <a:t>Lleoliadau</a:t>
            </a:r>
            <a:r>
              <a:rPr lang="en-GB" dirty="0">
                <a:latin typeface="Ubuntu"/>
              </a:rPr>
              <a:t> </a:t>
            </a:r>
            <a:r>
              <a:rPr lang="en-GB" dirty="0" err="1">
                <a:latin typeface="Ubuntu"/>
              </a:rPr>
              <a:t>Gofal</a:t>
            </a:r>
            <a:r>
              <a:rPr lang="en-GB" dirty="0">
                <a:latin typeface="Ubuntu"/>
              </a:rPr>
              <a:t> </a:t>
            </a:r>
            <a:r>
              <a:rPr lang="en-GB" dirty="0" err="1">
                <a:latin typeface="Ubuntu"/>
              </a:rPr>
              <a:t>Eilaidd</a:t>
            </a:r>
            <a:r>
              <a:rPr lang="en-GB" dirty="0">
                <a:latin typeface="Ubuntu"/>
              </a:rPr>
              <a:t>/</a:t>
            </a:r>
            <a:r>
              <a:rPr lang="en-GB" dirty="0" err="1">
                <a:latin typeface="Ubuntu"/>
              </a:rPr>
              <a:t>Cymunedol</a:t>
            </a:r>
            <a:r>
              <a:rPr lang="en-GB" dirty="0">
                <a:latin typeface="Ubuntu"/>
              </a:rPr>
              <a:t> </a:t>
            </a:r>
            <a:r>
              <a:rPr lang="en-GB" dirty="0" err="1">
                <a:latin typeface="Ubuntu"/>
              </a:rPr>
              <a:t>Atgyfeirio</a:t>
            </a:r>
            <a:r>
              <a:rPr lang="en-GB" dirty="0">
                <a:latin typeface="Ubuntu"/>
              </a:rPr>
              <a:t> at NERS 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5962" y="1381386"/>
            <a:ext cx="10760075" cy="393542"/>
          </a:xfrm>
        </p:spPr>
        <p:txBody>
          <a:bodyPr lIns="0" tIns="0" rIns="0" bIns="0" anchor="t"/>
          <a:lstStyle/>
          <a:p>
            <a:r>
              <a:rPr lang="en-US" dirty="0" err="1">
                <a:latin typeface="Ubuntu"/>
              </a:rPr>
              <a:t>Ffurflen</a:t>
            </a:r>
            <a:r>
              <a:rPr lang="en-US" dirty="0">
                <a:latin typeface="Ubuntu"/>
              </a:rPr>
              <a:t> e-</a:t>
            </a:r>
            <a:r>
              <a:rPr lang="en-US" dirty="0" err="1">
                <a:latin typeface="Ubuntu"/>
              </a:rPr>
              <a:t>atgyfeirio</a:t>
            </a:r>
            <a:r>
              <a:rPr lang="en-US" dirty="0">
                <a:latin typeface="Ubuntu"/>
              </a:rPr>
              <a:t> Porth Theseus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1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4485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221599"/>
          </a:xfrm>
        </p:spPr>
        <p:txBody>
          <a:bodyPr/>
          <a:lstStyle/>
          <a:p>
            <a:r>
              <a:rPr lang="en-US" dirty="0"/>
              <a:t>System </a:t>
            </a:r>
            <a:r>
              <a:rPr lang="en-US" dirty="0" err="1"/>
              <a:t>Rheoli</a:t>
            </a:r>
            <a:r>
              <a:rPr lang="en-US" dirty="0"/>
              <a:t> </a:t>
            </a:r>
            <a:r>
              <a:rPr lang="en-US" dirty="0" err="1"/>
              <a:t>Cleifion</a:t>
            </a:r>
            <a:r>
              <a:rPr lang="en-US" dirty="0"/>
              <a:t> – Porth Theseus NERS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4407360"/>
          </a:xfrm>
        </p:spPr>
        <p:txBody>
          <a:bodyPr/>
          <a:lstStyle/>
          <a:p>
            <a:r>
              <a:rPr lang="cy-GB" sz="2000" dirty="0"/>
              <a:t>Mae’n galluogi amrywiaeth o weithwyr iechyd proffesiynol i reoli cleifion mewn un system o’r adeg </a:t>
            </a:r>
            <a:r>
              <a:rPr lang="cy-GB" sz="2000" dirty="0" err="1"/>
              <a:t>atgyfeirio</a:t>
            </a:r>
            <a:r>
              <a:rPr lang="cy-GB" sz="2000" dirty="0"/>
              <a:t> yr holl ffordd i gwblhau a gadael NERS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Ffordd gyflymach, haws a mwy diogel o anfon atgyfeiriadau NERS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/>
              <a:t>Llai o waith papur, fydd yn arbed amser i chi – dim lawrlwytho dogfennau na phostio/e-bostio</a:t>
            </a:r>
            <a:r>
              <a:rPr lang="cy-GB" sz="2000" dirty="0"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Gwell adborth drwy’r system os yw atgyfeiriadau wedi eu derbyn/gwrthod </a:t>
            </a:r>
            <a:r>
              <a:rPr lang="cy-GB" sz="2000" dirty="0"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cy-GB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os ydych wedi mewngofnodi i Borth </a:t>
            </a:r>
            <a:r>
              <a:rPr lang="cy-GB" sz="2000" dirty="0" err="1"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Theseus</a:t>
            </a:r>
            <a:r>
              <a:rPr lang="cy-GB" sz="2000" dirty="0"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cy-GB" sz="2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Gall y tîm NERS lleol ddarparu adroddiadau rheolaidd ar gynnydd y claf</a:t>
            </a:r>
            <a:endParaRPr lang="cy-GB" sz="2000" dirty="0">
              <a:effectLst/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Buddion</a:t>
            </a:r>
            <a:r>
              <a:rPr lang="en-US" dirty="0"/>
              <a:t> </a:t>
            </a:r>
            <a:r>
              <a:rPr lang="en-US" dirty="0" err="1"/>
              <a:t>Defnyddio</a:t>
            </a:r>
            <a:r>
              <a:rPr lang="en-US" dirty="0"/>
              <a:t> Porth Theseus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Buddion</a:t>
            </a:r>
            <a:r>
              <a:rPr lang="en-US" dirty="0"/>
              <a:t> </a:t>
            </a:r>
            <a:r>
              <a:rPr lang="en-US" dirty="0" err="1"/>
              <a:t>Allweddol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9899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4DC7AD-28F2-44B9-77F6-359927ABFB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74720" y="6294968"/>
            <a:ext cx="4994031" cy="221599"/>
          </a:xfrm>
        </p:spPr>
        <p:txBody>
          <a:bodyPr/>
          <a:lstStyle/>
          <a:p>
            <a:r>
              <a:rPr lang="en-US" dirty="0"/>
              <a:t>System </a:t>
            </a:r>
            <a:r>
              <a:rPr lang="en-US" dirty="0" err="1"/>
              <a:t>Rheoli</a:t>
            </a:r>
            <a:r>
              <a:rPr lang="en-US" dirty="0"/>
              <a:t> </a:t>
            </a:r>
            <a:r>
              <a:rPr lang="en-US" dirty="0" err="1"/>
              <a:t>Cleifion</a:t>
            </a:r>
            <a:r>
              <a:rPr lang="en-US" dirty="0"/>
              <a:t> – Porth </a:t>
            </a:r>
            <a:r>
              <a:rPr lang="en-US"/>
              <a:t>Theseus NERS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CEA8-05A7-434E-E640-6F18F4BF393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231380"/>
          </a:xfrm>
        </p:spPr>
        <p:txBody>
          <a:bodyPr lIns="0" tIns="0" rIns="0" bIns="0" anchor="t">
            <a:spAutoFit/>
          </a:bodyPr>
          <a:lstStyle/>
          <a:p>
            <a:pPr marL="0" indent="0">
              <a:buNone/>
            </a:pPr>
            <a:r>
              <a:rPr lang="cy-GB">
                <a:latin typeface="Verdana"/>
                <a:ea typeface="Verdana"/>
              </a:rPr>
              <a:t>Gallwch gael gwybod mwy am y </a:t>
            </a:r>
            <a:r>
              <a:rPr lang="cy-GB" dirty="0">
                <a:latin typeface="Verdana"/>
                <a:ea typeface="Verdana"/>
                <a:hlinkClick r:id="rId2"/>
              </a:rPr>
              <a:t>Porth Theseus</a:t>
            </a:r>
            <a:r>
              <a:rPr lang="cy-GB">
                <a:latin typeface="Verdana"/>
                <a:ea typeface="Verdana"/>
              </a:rPr>
              <a:t> newydd ar </a:t>
            </a:r>
            <a:r>
              <a:rPr lang="cy-GB" dirty="0">
                <a:latin typeface="Verdana"/>
                <a:ea typeface="Verdana"/>
              </a:rPr>
              <a:t>dudalennau gwe NERS Iechyd Cyhoeddus Cymru</a:t>
            </a:r>
            <a:endParaRPr lang="en-GB" dirty="0">
              <a:highlight>
                <a:srgbClr val="FFFF00"/>
              </a:highlight>
              <a:latin typeface="Verdana"/>
              <a:ea typeface="Verdana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cy-GB">
                <a:latin typeface="Verdana"/>
                <a:ea typeface="Verdana"/>
              </a:rPr>
              <a:t>Manylion cyswllt </a:t>
            </a:r>
            <a:r>
              <a:rPr lang="cy-GB" dirty="0">
                <a:latin typeface="Verdana"/>
                <a:ea typeface="Verdana"/>
                <a:hlinkClick r:id="rId3"/>
              </a:rPr>
              <a:t>Cyd-gysylltwyr NERS</a:t>
            </a:r>
            <a:endParaRPr lang="en-GB">
              <a:highlight>
                <a:srgbClr val="FFFF00"/>
              </a:highlight>
              <a:latin typeface="Verdana"/>
              <a:ea typeface="Verdana"/>
            </a:endParaRP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7FA01-42D7-1384-FB2E-C13342F127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err="1"/>
              <a:t>Rhagor</a:t>
            </a:r>
            <a:r>
              <a:rPr lang="en-US" dirty="0"/>
              <a:t> o </a:t>
            </a:r>
            <a:r>
              <a:rPr lang="en-US" dirty="0" err="1"/>
              <a:t>wybodaeth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EF783-2241-20D6-B71A-B7604FC662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cy-GB" dirty="0"/>
              <a:t>Gwybodaeth a dolenni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AC69F-6C21-ECE4-D296-F18EE845A2B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7" y="5760401"/>
            <a:ext cx="2067950" cy="1409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9628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9CB6DF505AD04E8BA49A79FC9B23FB" ma:contentTypeVersion="5" ma:contentTypeDescription="Create a new document." ma:contentTypeScope="" ma:versionID="d81de5dab242eb04b5211cb31ba8f612">
  <xsd:schema xmlns:xsd="http://www.w3.org/2001/XMLSchema" xmlns:xs="http://www.w3.org/2001/XMLSchema" xmlns:p="http://schemas.microsoft.com/office/2006/metadata/properties" xmlns:ns2="312515f9-8a60-47d8-a87c-7359f15deea1" xmlns:ns3="f61174d4-11ab-4bbe-b6c0-59ce9f636157" targetNamespace="http://schemas.microsoft.com/office/2006/metadata/properties" ma:root="true" ma:fieldsID="2fdebb2c5772d22ce8b2ec6cec6bcf68" ns2:_="" ns3:_="">
    <xsd:import namespace="312515f9-8a60-47d8-a87c-7359f15deea1"/>
    <xsd:import namespace="f61174d4-11ab-4bbe-b6c0-59ce9f6361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515f9-8a60-47d8-a87c-7359f15dee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1174d4-11ab-4bbe-b6c0-59ce9f63615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6D4E481-015A-49A0-88F6-F421C63547D6}">
  <ds:schemaRefs>
    <ds:schemaRef ds:uri="b7e247b7-cca8-429f-8688-16f83c8fba5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30bebb2-c01f-48d0-81da-dc8b123879c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8171E9E-1334-42D8-A629-300AAE518F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38A1B3-6C1C-475E-B096-73DC0D13FD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2515f9-8a60-47d8-a87c-7359f15deea1"/>
    <ds:schemaRef ds:uri="f61174d4-11ab-4bbe-b6c0-59ce9f6361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3542</TotalTime>
  <Words>530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Cynllun Atgyfeirio Cleifion i Wneud Ymarfer Corff Cymru (NERS)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Gareth Thomas (Public Health Wales, No. 2 Capital Quarter)</cp:lastModifiedBy>
  <cp:revision>167</cp:revision>
  <cp:lastPrinted>2018-02-28T08:37:13Z</cp:lastPrinted>
  <dcterms:created xsi:type="dcterms:W3CDTF">2017-10-31T10:35:26Z</dcterms:created>
  <dcterms:modified xsi:type="dcterms:W3CDTF">2023-11-24T09:16:03Z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0x010100019CB6DF505AD04E8BA49A79FC9B23FB</vt:lpwstr>
  </property>
  <property fmtid="{D5CDD505-2E9C-101B-9397-08002B2CF9AE}" pid="3" name="MediaServiceImageTags">
    <vt:lpwstr/>
  </property>
</Properties>
</file>