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84901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24507" algn="l" defTabSz="84901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49014" algn="l" defTabSz="84901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73520" algn="l" defTabSz="84901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98027" algn="l" defTabSz="84901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122535" algn="l" defTabSz="84901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47042" algn="l" defTabSz="84901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71549" algn="l" defTabSz="84901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96055" algn="l" defTabSz="84901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BDB0B"/>
    <a:srgbClr val="FFFF66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08" autoAdjust="0"/>
    <p:restoredTop sz="92899" autoAdjust="0"/>
  </p:normalViewPr>
  <p:slideViewPr>
    <p:cSldViewPr>
      <p:cViewPr varScale="1">
        <p:scale>
          <a:sx n="106" d="100"/>
          <a:sy n="106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4C7362-AD3C-4F08-972C-D94F8002DC0D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906420B1-85E3-4D27-8C3D-42ADBEF2F9DB}">
      <dgm:prSet phldrT="[Text]" custT="1"/>
      <dgm:spPr>
        <a:solidFill>
          <a:srgbClr val="002060"/>
        </a:solidFill>
      </dgm:spPr>
      <dgm:t>
        <a:bodyPr/>
        <a:lstStyle/>
        <a:p>
          <a:r>
            <a:rPr lang="en-GB" sz="1400" b="1" dirty="0" err="1" smtClean="0"/>
            <a:t>Rhowch</a:t>
          </a:r>
          <a:r>
            <a:rPr lang="en-GB" sz="1400" b="1" dirty="0" smtClean="0"/>
            <a:t> </a:t>
          </a:r>
          <a:r>
            <a:rPr lang="en-GB" sz="1400" b="1" dirty="0" err="1" smtClean="0"/>
            <a:t>adborth</a:t>
          </a:r>
          <a:r>
            <a:rPr lang="en-GB" sz="1400" b="1" dirty="0" smtClean="0"/>
            <a:t> </a:t>
          </a:r>
          <a:r>
            <a:rPr lang="en-GB" sz="1400" b="1" dirty="0" err="1" smtClean="0"/>
            <a:t>i’r</a:t>
          </a:r>
          <a:r>
            <a:rPr lang="en-GB" sz="1400" b="1" dirty="0" smtClean="0"/>
            <a:t> </a:t>
          </a:r>
          <a:r>
            <a:rPr lang="en-GB" sz="1400" b="1" dirty="0" err="1" smtClean="0"/>
            <a:t>holl</a:t>
          </a:r>
          <a:r>
            <a:rPr lang="en-GB" sz="1400" b="1" dirty="0" smtClean="0"/>
            <a:t> </a:t>
          </a:r>
          <a:r>
            <a:rPr lang="en-GB" sz="1400" b="1" dirty="0" err="1" smtClean="0"/>
            <a:t>ymatebwyr</a:t>
          </a:r>
          <a:r>
            <a:rPr lang="en-GB" sz="1400" b="1" dirty="0" smtClean="0"/>
            <a:t> </a:t>
          </a:r>
          <a:r>
            <a:rPr lang="en-GB" sz="1400" b="1" dirty="0" err="1" smtClean="0"/>
            <a:t>ar</a:t>
          </a:r>
          <a:r>
            <a:rPr lang="en-GB" sz="1400" b="1" dirty="0" smtClean="0"/>
            <a:t> </a:t>
          </a:r>
          <a:r>
            <a:rPr lang="en-GB" sz="1400" b="1" dirty="0" err="1" smtClean="0"/>
            <a:t>ganlyniadau’r</a:t>
          </a:r>
          <a:r>
            <a:rPr lang="en-GB" sz="1400" b="1" dirty="0" smtClean="0"/>
            <a:t> </a:t>
          </a:r>
          <a:r>
            <a:rPr lang="en-GB" sz="1400" b="1" dirty="0" err="1" smtClean="0"/>
            <a:t>ymgynghoriad</a:t>
          </a:r>
          <a:r>
            <a:rPr lang="en-GB" sz="1400" b="1" dirty="0" smtClean="0"/>
            <a:t> a </a:t>
          </a:r>
          <a:r>
            <a:rPr lang="en-GB" sz="1400" b="1" dirty="0" err="1" smtClean="0"/>
            <a:t>galluogwch</a:t>
          </a:r>
          <a:r>
            <a:rPr lang="en-GB" sz="1400" b="1" dirty="0" smtClean="0"/>
            <a:t> </a:t>
          </a:r>
          <a:r>
            <a:rPr lang="en-GB" sz="1400" b="1" dirty="0" err="1" smtClean="0"/>
            <a:t>iddynt</a:t>
          </a:r>
          <a:r>
            <a:rPr lang="en-GB" sz="1400" b="1" dirty="0" smtClean="0"/>
            <a:t> weld yr </a:t>
          </a:r>
          <a:r>
            <a:rPr lang="en-GB" sz="1400" b="1" dirty="0" err="1" smtClean="0"/>
            <a:t>adroddiad</a:t>
          </a:r>
          <a:r>
            <a:rPr lang="en-GB" sz="1400" b="1" dirty="0" smtClean="0"/>
            <a:t> EIA </a:t>
          </a:r>
          <a:r>
            <a:rPr lang="en-GB" sz="1400" b="1" dirty="0" err="1" smtClean="0"/>
            <a:t>terfynol</a:t>
          </a:r>
          <a:endParaRPr lang="en-GB" sz="1400" b="1" dirty="0"/>
        </a:p>
      </dgm:t>
    </dgm:pt>
    <dgm:pt modelId="{5AB62DE5-511F-421C-9A4C-9F273C7DF679}" type="parTrans" cxnId="{B37906F5-979B-4BAD-B68E-02DAAE63958F}">
      <dgm:prSet/>
      <dgm:spPr/>
      <dgm:t>
        <a:bodyPr/>
        <a:lstStyle/>
        <a:p>
          <a:endParaRPr lang="en-GB" sz="1400"/>
        </a:p>
      </dgm:t>
    </dgm:pt>
    <dgm:pt modelId="{097F8C07-C424-4305-8B87-6B034A873D0F}" type="sibTrans" cxnId="{B37906F5-979B-4BAD-B68E-02DAAE63958F}">
      <dgm:prSet/>
      <dgm:spPr/>
      <dgm:t>
        <a:bodyPr/>
        <a:lstStyle/>
        <a:p>
          <a:endParaRPr lang="en-GB" sz="1400"/>
        </a:p>
      </dgm:t>
    </dgm:pt>
    <dgm:pt modelId="{1EC9747E-E4C6-4242-BCA9-DD165C21EB1E}">
      <dgm:prSet custT="1"/>
      <dgm:spPr/>
      <dgm:t>
        <a:bodyPr/>
        <a:lstStyle/>
        <a:p>
          <a:r>
            <a:rPr lang="en-GB" sz="1400" b="1" dirty="0" err="1" smtClean="0"/>
            <a:t>Dechreuwch</a:t>
          </a:r>
          <a:r>
            <a:rPr lang="en-GB" sz="1400" b="1" dirty="0" smtClean="0"/>
            <a:t> </a:t>
          </a:r>
          <a:r>
            <a:rPr lang="en-GB" sz="1400" b="1" dirty="0" err="1" smtClean="0"/>
            <a:t>ymgynghori</a:t>
          </a:r>
          <a:r>
            <a:rPr lang="en-GB" sz="1400" b="1" dirty="0" smtClean="0"/>
            <a:t> </a:t>
          </a:r>
          <a:r>
            <a:rPr lang="en-GB" sz="1400" b="1" dirty="0" err="1" smtClean="0"/>
            <a:t>cyn</a:t>
          </a:r>
          <a:r>
            <a:rPr lang="en-GB" sz="1400" b="1" dirty="0" smtClean="0"/>
            <a:t> </a:t>
          </a:r>
          <a:r>
            <a:rPr lang="en-GB" sz="1400" b="1" dirty="0" err="1" smtClean="0"/>
            <a:t>gynted</a:t>
          </a:r>
          <a:r>
            <a:rPr lang="en-GB" sz="1400" b="1" dirty="0" smtClean="0"/>
            <a:t> â </a:t>
          </a:r>
          <a:r>
            <a:rPr lang="en-GB" sz="1400" b="1" dirty="0" err="1" smtClean="0"/>
            <a:t>phosibl</a:t>
          </a:r>
          <a:r>
            <a:rPr lang="en-GB" sz="1400" b="1" dirty="0" smtClean="0"/>
            <a:t>, </a:t>
          </a:r>
          <a:r>
            <a:rPr lang="en-GB" sz="1400" b="1" dirty="0" err="1" smtClean="0"/>
            <a:t>dylech</a:t>
          </a:r>
          <a:r>
            <a:rPr lang="en-GB" sz="1400" b="1" dirty="0" smtClean="0"/>
            <a:t> </a:t>
          </a:r>
          <a:r>
            <a:rPr lang="en-GB" sz="1400" b="1" dirty="0" err="1" smtClean="0"/>
            <a:t>ymgysylltu</a:t>
          </a:r>
          <a:r>
            <a:rPr lang="en-GB" sz="1400" b="1" dirty="0" smtClean="0"/>
            <a:t> â </a:t>
          </a:r>
          <a:r>
            <a:rPr lang="en-GB" sz="1400" b="1" dirty="0" err="1" smtClean="0"/>
            <a:t>chyrff</a:t>
          </a:r>
          <a:r>
            <a:rPr lang="en-GB" sz="1400" b="1" dirty="0" smtClean="0"/>
            <a:t> </a:t>
          </a:r>
          <a:r>
            <a:rPr lang="en-GB" sz="1400" b="1" dirty="0" err="1" smtClean="0"/>
            <a:t>cyhoeddus</a:t>
          </a:r>
          <a:r>
            <a:rPr lang="en-GB" sz="1400" b="1" dirty="0" smtClean="0"/>
            <a:t> </a:t>
          </a:r>
          <a:r>
            <a:rPr lang="en-GB" sz="1400" b="1" dirty="0" err="1" smtClean="0"/>
            <a:t>trwy</a:t>
          </a:r>
          <a:r>
            <a:rPr lang="en-GB" sz="1400" b="1" dirty="0" smtClean="0"/>
            <a:t> </a:t>
          </a:r>
          <a:r>
            <a:rPr lang="en-GB" sz="1400" b="1" dirty="0" err="1" smtClean="0"/>
            <a:t>gydol</a:t>
          </a:r>
          <a:r>
            <a:rPr lang="en-GB" sz="1400" b="1" dirty="0" smtClean="0"/>
            <a:t> y broses EIA</a:t>
          </a:r>
        </a:p>
      </dgm:t>
    </dgm:pt>
    <dgm:pt modelId="{15EC709F-E1B4-4CBF-8D09-938650084890}" type="parTrans" cxnId="{488E4B2A-5DEE-4584-84D6-8251FAAF8B6B}">
      <dgm:prSet/>
      <dgm:spPr/>
      <dgm:t>
        <a:bodyPr/>
        <a:lstStyle/>
        <a:p>
          <a:endParaRPr lang="en-GB" sz="1400"/>
        </a:p>
      </dgm:t>
    </dgm:pt>
    <dgm:pt modelId="{227032F5-B3A7-4C5B-8AB8-3BB944ED7EE1}" type="sibTrans" cxnId="{488E4B2A-5DEE-4584-84D6-8251FAAF8B6B}">
      <dgm:prSet/>
      <dgm:spPr/>
      <dgm:t>
        <a:bodyPr/>
        <a:lstStyle/>
        <a:p>
          <a:endParaRPr lang="en-GB" sz="1400"/>
        </a:p>
      </dgm:t>
    </dgm:pt>
    <dgm:pt modelId="{7FB84415-20DC-4CB0-AADF-809CEA0975B8}">
      <dgm:prSet custT="1"/>
      <dgm:spPr/>
      <dgm:t>
        <a:bodyPr/>
        <a:lstStyle/>
        <a:p>
          <a:r>
            <a:rPr lang="en-GB" sz="1400" b="1" dirty="0" err="1" smtClean="0"/>
            <a:t>Sicrhewch</a:t>
          </a:r>
          <a:r>
            <a:rPr lang="en-GB" sz="1400" b="1" dirty="0" smtClean="0"/>
            <a:t> </a:t>
          </a:r>
          <a:r>
            <a:rPr lang="en-GB" sz="1400" b="1" dirty="0" err="1" smtClean="0"/>
            <a:t>fod</a:t>
          </a:r>
          <a:r>
            <a:rPr lang="en-GB" sz="1400" b="1" dirty="0" smtClean="0"/>
            <a:t> </a:t>
          </a:r>
          <a:r>
            <a:rPr lang="en-GB" sz="1400" b="1" dirty="0" err="1" smtClean="0"/>
            <a:t>gwybodaeth</a:t>
          </a:r>
          <a:r>
            <a:rPr lang="en-GB" sz="1400" b="1" dirty="0" smtClean="0"/>
            <a:t> </a:t>
          </a:r>
          <a:r>
            <a:rPr lang="en-GB" sz="1400" b="1" dirty="0" err="1" smtClean="0"/>
            <a:t>ar</a:t>
          </a:r>
          <a:r>
            <a:rPr lang="en-GB" sz="1400" b="1" dirty="0" smtClean="0"/>
            <a:t> </a:t>
          </a:r>
          <a:r>
            <a:rPr lang="en-GB" sz="1400" b="1" dirty="0" err="1" smtClean="0"/>
            <a:t>gael</a:t>
          </a:r>
          <a:r>
            <a:rPr lang="en-GB" sz="1400" b="1" dirty="0" smtClean="0"/>
            <a:t> </a:t>
          </a:r>
          <a:r>
            <a:rPr lang="en-GB" sz="1400" b="1" dirty="0" err="1" smtClean="0"/>
            <a:t>mewn</a:t>
          </a:r>
          <a:r>
            <a:rPr lang="en-GB" sz="1400" b="1" dirty="0" smtClean="0"/>
            <a:t> </a:t>
          </a:r>
          <a:r>
            <a:rPr lang="en-GB" sz="1400" b="1" dirty="0" err="1" smtClean="0"/>
            <a:t>amrywiaeth</a:t>
          </a:r>
          <a:r>
            <a:rPr lang="en-GB" sz="1400" b="1" dirty="0" smtClean="0"/>
            <a:t> o </a:t>
          </a:r>
          <a:r>
            <a:rPr lang="en-GB" sz="1400" b="1" dirty="0" err="1" smtClean="0"/>
            <a:t>fformatiau</a:t>
          </a:r>
          <a:r>
            <a:rPr lang="en-GB" sz="1400" b="1" dirty="0" smtClean="0"/>
            <a:t>, </a:t>
          </a:r>
          <a:r>
            <a:rPr lang="en-GB" sz="1400" b="1" dirty="0" err="1" smtClean="0"/>
            <a:t>rhowch</a:t>
          </a:r>
          <a:r>
            <a:rPr lang="en-GB" sz="1400" b="1" dirty="0" smtClean="0"/>
            <a:t> </a:t>
          </a:r>
          <a:r>
            <a:rPr lang="en-GB" sz="1400" b="1" dirty="0" err="1" smtClean="0"/>
            <a:t>ystyriaeth</a:t>
          </a:r>
          <a:r>
            <a:rPr lang="en-GB" sz="1400" b="1" dirty="0" smtClean="0"/>
            <a:t> </a:t>
          </a:r>
          <a:r>
            <a:rPr lang="en-GB" sz="1400" b="1" dirty="0" err="1" smtClean="0"/>
            <a:t>gref</a:t>
          </a:r>
          <a:r>
            <a:rPr lang="en-GB" sz="1400" b="1" dirty="0" smtClean="0"/>
            <a:t> </a:t>
          </a:r>
          <a:r>
            <a:rPr lang="en-GB" sz="1400" b="1" dirty="0" err="1" smtClean="0"/>
            <a:t>i</a:t>
          </a:r>
          <a:r>
            <a:rPr lang="en-GB" sz="1400" b="1" dirty="0" smtClean="0"/>
            <a:t> </a:t>
          </a:r>
          <a:r>
            <a:rPr lang="en-GB" sz="1400" b="1" dirty="0" err="1" smtClean="0"/>
            <a:t>rwyddineb</a:t>
          </a:r>
          <a:r>
            <a:rPr lang="en-GB" sz="1400" b="1" dirty="0" smtClean="0"/>
            <a:t> </a:t>
          </a:r>
          <a:r>
            <a:rPr lang="en-GB" sz="1400" b="1" dirty="0" err="1" smtClean="0"/>
            <a:t>mynediad</a:t>
          </a:r>
          <a:r>
            <a:rPr lang="en-GB" sz="1400" b="1" dirty="0" smtClean="0"/>
            <a:t> </a:t>
          </a:r>
          <a:r>
            <a:rPr lang="en-GB" sz="1400" b="1" dirty="0" err="1" smtClean="0"/>
            <a:t>i</a:t>
          </a:r>
          <a:r>
            <a:rPr lang="en-GB" sz="1400" b="1" dirty="0" smtClean="0"/>
            <a:t> </a:t>
          </a:r>
          <a:r>
            <a:rPr lang="en-GB" sz="1400" b="1" dirty="0" err="1" smtClean="0"/>
            <a:t>grwpiau</a:t>
          </a:r>
          <a:r>
            <a:rPr lang="en-GB" sz="1400" b="1" dirty="0" smtClean="0"/>
            <a:t> </a:t>
          </a:r>
          <a:r>
            <a:rPr lang="en-GB" sz="1400" b="1" dirty="0" err="1" smtClean="0"/>
            <a:t>gwahanol</a:t>
          </a:r>
          <a:endParaRPr lang="en-GB" sz="1400" b="1" dirty="0" smtClean="0"/>
        </a:p>
      </dgm:t>
    </dgm:pt>
    <dgm:pt modelId="{9D1C7312-58DB-4AA6-B2A8-DB5FCE37CD35}" type="parTrans" cxnId="{69AEA0C7-62E1-46AE-B86B-4E7C9056B353}">
      <dgm:prSet/>
      <dgm:spPr/>
      <dgm:t>
        <a:bodyPr/>
        <a:lstStyle/>
        <a:p>
          <a:endParaRPr lang="en-GB" sz="1400"/>
        </a:p>
      </dgm:t>
    </dgm:pt>
    <dgm:pt modelId="{436A2721-EA91-4F55-8487-084449337E9B}" type="sibTrans" cxnId="{69AEA0C7-62E1-46AE-B86B-4E7C9056B353}">
      <dgm:prSet/>
      <dgm:spPr/>
      <dgm:t>
        <a:bodyPr/>
        <a:lstStyle/>
        <a:p>
          <a:endParaRPr lang="en-GB" sz="1400"/>
        </a:p>
      </dgm:t>
    </dgm:pt>
    <dgm:pt modelId="{0F96F91B-9BF1-4E23-88A7-A4BB34B7C483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GB" sz="1400" b="1" dirty="0" err="1" smtClean="0"/>
            <a:t>Sicrhewch</a:t>
          </a:r>
          <a:r>
            <a:rPr lang="en-GB" sz="1400" b="1" dirty="0" smtClean="0"/>
            <a:t> </a:t>
          </a:r>
          <a:r>
            <a:rPr lang="en-GB" sz="1400" b="1" dirty="0" err="1" smtClean="0"/>
            <a:t>fod</a:t>
          </a:r>
          <a:r>
            <a:rPr lang="en-GB" sz="1400" b="1" dirty="0" smtClean="0"/>
            <a:t> staff </a:t>
          </a:r>
          <a:r>
            <a:rPr lang="en-GB" sz="1400" b="1" dirty="0" err="1" smtClean="0"/>
            <a:t>wedi’u</a:t>
          </a:r>
          <a:r>
            <a:rPr lang="en-GB" sz="1400" b="1" dirty="0" smtClean="0"/>
            <a:t> </a:t>
          </a:r>
          <a:r>
            <a:rPr lang="en-GB" sz="1400" b="1" dirty="0" err="1" smtClean="0"/>
            <a:t>hyfforddi’n</a:t>
          </a:r>
          <a:r>
            <a:rPr lang="en-GB" sz="1400" b="1" dirty="0" smtClean="0"/>
            <a:t> </a:t>
          </a:r>
          <a:r>
            <a:rPr lang="en-GB" sz="1400" b="1" dirty="0" err="1" smtClean="0"/>
            <a:t>ddigonol</a:t>
          </a:r>
          <a:r>
            <a:rPr lang="en-GB" sz="1400" b="1" dirty="0" smtClean="0"/>
            <a:t> </a:t>
          </a:r>
          <a:r>
            <a:rPr lang="en-GB" sz="1400" b="1" dirty="0" err="1" smtClean="0"/>
            <a:t>mewn</a:t>
          </a:r>
          <a:r>
            <a:rPr lang="en-GB" sz="1400" b="1" dirty="0" smtClean="0"/>
            <a:t> </a:t>
          </a:r>
          <a:r>
            <a:rPr lang="en-GB" sz="1400" b="1" dirty="0" err="1" smtClean="0"/>
            <a:t>dulliau</a:t>
          </a:r>
          <a:r>
            <a:rPr lang="en-GB" sz="1400" b="1" dirty="0" smtClean="0"/>
            <a:t> ac </a:t>
          </a:r>
          <a:r>
            <a:rPr lang="en-GB" sz="1400" b="1" dirty="0" err="1" smtClean="0"/>
            <a:t>arfer</a:t>
          </a:r>
          <a:r>
            <a:rPr lang="en-GB" sz="1400" b="1" dirty="0" smtClean="0"/>
            <a:t> </a:t>
          </a:r>
          <a:r>
            <a:rPr lang="en-GB" sz="1400" b="1" dirty="0" err="1" smtClean="0"/>
            <a:t>ymgynghori</a:t>
          </a:r>
          <a:endParaRPr lang="en-GB" sz="1400" b="1" dirty="0" smtClean="0"/>
        </a:p>
      </dgm:t>
    </dgm:pt>
    <dgm:pt modelId="{85016B52-C49D-48E8-B693-8D2018857C28}" type="parTrans" cxnId="{8CF590C9-1389-46E2-8572-B15C4481FE29}">
      <dgm:prSet/>
      <dgm:spPr/>
      <dgm:t>
        <a:bodyPr/>
        <a:lstStyle/>
        <a:p>
          <a:endParaRPr lang="en-GB" sz="1400"/>
        </a:p>
      </dgm:t>
    </dgm:pt>
    <dgm:pt modelId="{EAC386E9-E338-42AC-A703-10B3ED0FB1A9}" type="sibTrans" cxnId="{8CF590C9-1389-46E2-8572-B15C4481FE29}">
      <dgm:prSet/>
      <dgm:spPr/>
      <dgm:t>
        <a:bodyPr/>
        <a:lstStyle/>
        <a:p>
          <a:endParaRPr lang="en-GB" sz="1400"/>
        </a:p>
      </dgm:t>
    </dgm:pt>
    <dgm:pt modelId="{85B6AB73-D3E9-49DB-92A6-5720A1730FDF}">
      <dgm:prSet custT="1"/>
      <dgm:spPr/>
      <dgm:t>
        <a:bodyPr/>
        <a:lstStyle/>
        <a:p>
          <a:r>
            <a:rPr lang="en-GB" sz="1400" b="1" dirty="0" err="1" smtClean="0"/>
            <a:t>Ystyriwch</a:t>
          </a:r>
          <a:r>
            <a:rPr lang="en-GB" sz="1400" b="1" dirty="0" smtClean="0"/>
            <a:t> </a:t>
          </a:r>
          <a:r>
            <a:rPr lang="en-GB" sz="1400" b="1" dirty="0" err="1" smtClean="0"/>
            <a:t>amseriad</a:t>
          </a:r>
          <a:r>
            <a:rPr lang="en-GB" sz="1400" b="1" dirty="0" smtClean="0"/>
            <a:t> ac </a:t>
          </a:r>
          <a:r>
            <a:rPr lang="en-GB" sz="1400" b="1" dirty="0" err="1" smtClean="0"/>
            <a:t>argaeledd</a:t>
          </a:r>
          <a:r>
            <a:rPr lang="en-GB" sz="1400" b="1" dirty="0" smtClean="0"/>
            <a:t> </a:t>
          </a:r>
          <a:r>
            <a:rPr lang="en-GB" sz="1400" b="1" dirty="0" err="1" smtClean="0"/>
            <a:t>digwyddiadau</a:t>
          </a:r>
          <a:r>
            <a:rPr lang="en-GB" sz="1400" b="1" dirty="0" smtClean="0"/>
            <a:t> </a:t>
          </a:r>
          <a:r>
            <a:rPr lang="en-GB" sz="1400" b="1" dirty="0" err="1" smtClean="0"/>
            <a:t>ymgynghori</a:t>
          </a:r>
          <a:r>
            <a:rPr lang="en-GB" sz="1400" b="1" dirty="0" smtClean="0"/>
            <a:t> </a:t>
          </a:r>
          <a:r>
            <a:rPr lang="en-GB" sz="1400" b="1" dirty="0" err="1" smtClean="0"/>
            <a:t>er</a:t>
          </a:r>
          <a:r>
            <a:rPr lang="en-GB" sz="1400" b="1" dirty="0" smtClean="0"/>
            <a:t> </a:t>
          </a:r>
          <a:r>
            <a:rPr lang="en-GB" sz="1400" b="1" dirty="0" err="1" smtClean="0"/>
            <a:t>mwyn</a:t>
          </a:r>
          <a:r>
            <a:rPr lang="en-GB" sz="1400" b="1" dirty="0" smtClean="0"/>
            <a:t> </a:t>
          </a:r>
          <a:r>
            <a:rPr lang="en-GB" sz="1400" b="1" dirty="0" err="1" smtClean="0"/>
            <a:t>hyrwyddo</a:t>
          </a:r>
          <a:r>
            <a:rPr lang="en-GB" sz="1400" b="1" dirty="0" smtClean="0"/>
            <a:t> </a:t>
          </a:r>
          <a:r>
            <a:rPr lang="en-GB" sz="1400" b="1" dirty="0" err="1" smtClean="0"/>
            <a:t>cyfranogiad</a:t>
          </a:r>
          <a:r>
            <a:rPr lang="en-GB" sz="1400" b="1" dirty="0" smtClean="0"/>
            <a:t> </a:t>
          </a:r>
          <a:r>
            <a:rPr lang="en-GB" sz="1400" b="1" dirty="0" err="1" smtClean="0"/>
            <a:t>eang</a:t>
          </a:r>
          <a:endParaRPr lang="en-GB" sz="1400" b="1" dirty="0" smtClean="0"/>
        </a:p>
      </dgm:t>
    </dgm:pt>
    <dgm:pt modelId="{1B051972-D8CC-4579-993A-86EAAB68A1AC}" type="parTrans" cxnId="{9FF550D0-95E8-4B00-B344-9E26D9624578}">
      <dgm:prSet/>
      <dgm:spPr/>
      <dgm:t>
        <a:bodyPr/>
        <a:lstStyle/>
        <a:p>
          <a:endParaRPr lang="en-GB" sz="1400"/>
        </a:p>
      </dgm:t>
    </dgm:pt>
    <dgm:pt modelId="{84D8552A-2119-401D-8A91-D856C191B3AB}" type="sibTrans" cxnId="{9FF550D0-95E8-4B00-B344-9E26D9624578}">
      <dgm:prSet/>
      <dgm:spPr/>
      <dgm:t>
        <a:bodyPr/>
        <a:lstStyle/>
        <a:p>
          <a:endParaRPr lang="en-GB" sz="1400"/>
        </a:p>
      </dgm:t>
    </dgm:pt>
    <dgm:pt modelId="{3D1AE2E2-EB73-469F-ADAB-574920F7616B}">
      <dgm:prSet custT="1"/>
      <dgm:spPr/>
      <dgm:t>
        <a:bodyPr/>
        <a:lstStyle/>
        <a:p>
          <a:r>
            <a:rPr lang="en-GB" sz="1400" b="1" dirty="0" err="1" smtClean="0"/>
            <a:t>Gwnewch</a:t>
          </a:r>
          <a:r>
            <a:rPr lang="en-GB" sz="1400" b="1" dirty="0" smtClean="0"/>
            <a:t> </a:t>
          </a:r>
          <a:r>
            <a:rPr lang="en-GB" sz="1400" b="1" dirty="0" err="1" smtClean="0"/>
            <a:t>hi’n</a:t>
          </a:r>
          <a:r>
            <a:rPr lang="en-GB" sz="1400" b="1" dirty="0" smtClean="0"/>
            <a:t> </a:t>
          </a:r>
          <a:r>
            <a:rPr lang="en-GB" sz="1400" b="1" dirty="0" err="1" smtClean="0"/>
            <a:t>hawdd</a:t>
          </a:r>
          <a:r>
            <a:rPr lang="en-GB" sz="1400" b="1" dirty="0" smtClean="0"/>
            <a:t> ac </a:t>
          </a:r>
          <a:r>
            <a:rPr lang="en-GB" sz="1400" b="1" dirty="0" err="1" smtClean="0"/>
            <a:t>yn</a:t>
          </a:r>
          <a:r>
            <a:rPr lang="en-GB" sz="1400" b="1" dirty="0" smtClean="0"/>
            <a:t> </a:t>
          </a:r>
          <a:r>
            <a:rPr lang="en-GB" sz="1400" b="1" dirty="0" err="1" smtClean="0"/>
            <a:t>hwylus</a:t>
          </a:r>
          <a:r>
            <a:rPr lang="en-GB" sz="1400" b="1" dirty="0" smtClean="0"/>
            <a:t> </a:t>
          </a:r>
          <a:r>
            <a:rPr lang="en-GB" sz="1400" b="1" dirty="0" err="1" smtClean="0"/>
            <a:t>i</a:t>
          </a:r>
          <a:r>
            <a:rPr lang="en-GB" sz="1400" b="1" dirty="0" smtClean="0"/>
            <a:t> </a:t>
          </a:r>
          <a:r>
            <a:rPr lang="en-GB" sz="1400" b="1" dirty="0" err="1" smtClean="0"/>
            <a:t>ymgyngoreion</a:t>
          </a:r>
          <a:r>
            <a:rPr lang="en-GB" sz="1400" b="1" dirty="0" smtClean="0"/>
            <a:t> </a:t>
          </a:r>
          <a:r>
            <a:rPr lang="en-GB" sz="1400" b="1" dirty="0" err="1" smtClean="0"/>
            <a:t>ymateb</a:t>
          </a:r>
          <a:endParaRPr lang="en-GB" sz="1400" b="1" dirty="0" smtClean="0"/>
        </a:p>
      </dgm:t>
    </dgm:pt>
    <dgm:pt modelId="{B975B5B4-1E2D-4C38-BCD3-8F1CD17D48E4}" type="parTrans" cxnId="{3D4EA38B-619E-4D43-8F84-79224EFC8BCD}">
      <dgm:prSet/>
      <dgm:spPr/>
      <dgm:t>
        <a:bodyPr/>
        <a:lstStyle/>
        <a:p>
          <a:endParaRPr lang="en-GB" sz="1400"/>
        </a:p>
      </dgm:t>
    </dgm:pt>
    <dgm:pt modelId="{306B0338-5820-4DA3-B6BE-76A531327EA6}" type="sibTrans" cxnId="{3D4EA38B-619E-4D43-8F84-79224EFC8BCD}">
      <dgm:prSet/>
      <dgm:spPr/>
      <dgm:t>
        <a:bodyPr/>
        <a:lstStyle/>
        <a:p>
          <a:endParaRPr lang="en-GB" sz="1400"/>
        </a:p>
      </dgm:t>
    </dgm:pt>
    <dgm:pt modelId="{227F30FF-B491-41B4-A16A-39B7CB43BB1E}">
      <dgm:prSet custT="1"/>
      <dgm:spPr/>
      <dgm:t>
        <a:bodyPr/>
        <a:lstStyle/>
        <a:p>
          <a:r>
            <a:rPr lang="en-GB" sz="1400" b="1" dirty="0" err="1" smtClean="0"/>
            <a:t>Cyflwynwch</a:t>
          </a:r>
          <a:r>
            <a:rPr lang="en-GB" sz="1400" b="1" dirty="0" smtClean="0"/>
            <a:t> </a:t>
          </a:r>
          <a:r>
            <a:rPr lang="en-GB" sz="1400" b="1" dirty="0" err="1" smtClean="0"/>
            <a:t>wybodaeth</a:t>
          </a:r>
          <a:r>
            <a:rPr lang="en-GB" sz="1400" b="1" dirty="0" smtClean="0"/>
            <a:t> </a:t>
          </a:r>
          <a:r>
            <a:rPr lang="en-GB" sz="1400" b="1" dirty="0" err="1" smtClean="0"/>
            <a:t>mewn</a:t>
          </a:r>
          <a:r>
            <a:rPr lang="en-GB" sz="1400" b="1" dirty="0" smtClean="0"/>
            <a:t> </a:t>
          </a:r>
          <a:r>
            <a:rPr lang="en-GB" sz="1400" b="1" dirty="0" err="1" smtClean="0"/>
            <a:t>fformatiau</a:t>
          </a:r>
          <a:r>
            <a:rPr lang="en-GB" sz="1400" b="1" dirty="0" smtClean="0"/>
            <a:t> </a:t>
          </a:r>
          <a:r>
            <a:rPr lang="en-GB" sz="1400" b="1" dirty="0" err="1" smtClean="0"/>
            <a:t>hygyrch</a:t>
          </a:r>
          <a:r>
            <a:rPr lang="en-GB" sz="1400" b="1" dirty="0" smtClean="0"/>
            <a:t> </a:t>
          </a:r>
          <a:r>
            <a:rPr lang="en-GB" sz="1400" b="1" dirty="0" err="1" smtClean="0"/>
            <a:t>sy’n</a:t>
          </a:r>
          <a:r>
            <a:rPr lang="en-GB" sz="1400" b="1" dirty="0" smtClean="0"/>
            <a:t> </a:t>
          </a:r>
          <a:r>
            <a:rPr lang="en-GB" sz="1400" b="1" dirty="0" err="1" smtClean="0"/>
            <a:t>rhydd</a:t>
          </a:r>
          <a:r>
            <a:rPr lang="en-GB" sz="1400" b="1" dirty="0" smtClean="0"/>
            <a:t> </a:t>
          </a:r>
          <a:r>
            <a:rPr lang="en-GB" sz="1400" b="1" dirty="0" err="1" smtClean="0"/>
            <a:t>rhag</a:t>
          </a:r>
          <a:r>
            <a:rPr lang="en-GB" sz="1400" b="1" dirty="0" smtClean="0"/>
            <a:t> jargon</a:t>
          </a:r>
        </a:p>
      </dgm:t>
    </dgm:pt>
    <dgm:pt modelId="{96218223-0216-4773-A1EE-5434894283DD}" type="parTrans" cxnId="{971E810F-375D-4E76-948C-C041E1F240BC}">
      <dgm:prSet/>
      <dgm:spPr/>
      <dgm:t>
        <a:bodyPr/>
        <a:lstStyle/>
        <a:p>
          <a:endParaRPr lang="en-GB" sz="1400"/>
        </a:p>
      </dgm:t>
    </dgm:pt>
    <dgm:pt modelId="{E2A89432-4A25-49F6-940E-3B4BECB70DE3}" type="sibTrans" cxnId="{971E810F-375D-4E76-948C-C041E1F240BC}">
      <dgm:prSet/>
      <dgm:spPr/>
      <dgm:t>
        <a:bodyPr/>
        <a:lstStyle/>
        <a:p>
          <a:endParaRPr lang="en-GB" sz="1400"/>
        </a:p>
      </dgm:t>
    </dgm:pt>
    <dgm:pt modelId="{E965C99A-3DC4-460C-A985-262B4CCE99F5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sz="1400" b="1" dirty="0" err="1" smtClean="0"/>
            <a:t>Ystyriwch</a:t>
          </a:r>
          <a:r>
            <a:rPr lang="en-GB" sz="1400" b="1" dirty="0" smtClean="0"/>
            <a:t> </a:t>
          </a:r>
          <a:r>
            <a:rPr lang="en-GB" sz="1400" b="1" dirty="0" err="1" smtClean="0"/>
            <a:t>ddarparu</a:t>
          </a:r>
          <a:r>
            <a:rPr lang="en-GB" sz="1400" b="1" dirty="0" smtClean="0"/>
            <a:t> </a:t>
          </a:r>
          <a:r>
            <a:rPr lang="en-GB" sz="1400" b="1" dirty="0" err="1" smtClean="0"/>
            <a:t>cludiant</a:t>
          </a:r>
          <a:r>
            <a:rPr lang="en-GB" sz="1400" b="1" dirty="0" smtClean="0"/>
            <a:t> </a:t>
          </a:r>
          <a:r>
            <a:rPr lang="en-GB" sz="1400" b="1" dirty="0" err="1" smtClean="0"/>
            <a:t>neu</a:t>
          </a:r>
          <a:r>
            <a:rPr lang="en-GB" sz="1400" b="1" dirty="0" smtClean="0"/>
            <a:t> </a:t>
          </a:r>
          <a:r>
            <a:rPr lang="en-GB" sz="1400" b="1" dirty="0" err="1" smtClean="0"/>
            <a:t>lety</a:t>
          </a:r>
          <a:r>
            <a:rPr lang="en-GB" sz="1400" b="1" dirty="0" smtClean="0"/>
            <a:t> </a:t>
          </a:r>
          <a:r>
            <a:rPr lang="en-GB" sz="1400" b="1" dirty="0" err="1" smtClean="0"/>
            <a:t>i</a:t>
          </a:r>
          <a:r>
            <a:rPr lang="en-GB" sz="1400" b="1" dirty="0" smtClean="0"/>
            <a:t> </a:t>
          </a:r>
          <a:r>
            <a:rPr lang="en-GB" sz="1400" b="1" dirty="0" err="1" smtClean="0"/>
            <a:t>gyfranogwyr</a:t>
          </a:r>
          <a:r>
            <a:rPr lang="en-GB" sz="1400" b="1" dirty="0" smtClean="0"/>
            <a:t> yr </a:t>
          </a:r>
          <a:r>
            <a:rPr lang="en-GB" sz="1400" b="1" dirty="0" err="1" smtClean="0"/>
            <a:t>ymgynghoriad</a:t>
          </a:r>
          <a:r>
            <a:rPr lang="en-GB" sz="1400" b="1" dirty="0" smtClean="0"/>
            <a:t> </a:t>
          </a:r>
          <a:r>
            <a:rPr lang="en-GB" sz="1400" b="1" dirty="0" err="1" smtClean="0"/>
            <a:t>er</a:t>
          </a:r>
          <a:r>
            <a:rPr lang="en-GB" sz="1400" b="1" dirty="0" smtClean="0"/>
            <a:t> </a:t>
          </a:r>
          <a:r>
            <a:rPr lang="en-GB" sz="1400" b="1" dirty="0" err="1" smtClean="0"/>
            <a:t>mwyn</a:t>
          </a:r>
          <a:r>
            <a:rPr lang="en-GB" sz="1400" b="1" dirty="0" smtClean="0"/>
            <a:t> </a:t>
          </a:r>
          <a:r>
            <a:rPr lang="en-GB" sz="1400" b="1" dirty="0" err="1" smtClean="0"/>
            <a:t>cael</a:t>
          </a:r>
          <a:r>
            <a:rPr lang="en-GB" sz="1400" b="1" dirty="0" smtClean="0"/>
            <a:t> yr </a:t>
          </a:r>
          <a:r>
            <a:rPr lang="en-GB" sz="1400" b="1" dirty="0" err="1" smtClean="0"/>
            <a:t>ymatebion</a:t>
          </a:r>
          <a:r>
            <a:rPr lang="en-GB" sz="1400" b="1" dirty="0" smtClean="0"/>
            <a:t> </a:t>
          </a:r>
          <a:r>
            <a:rPr lang="en-GB" sz="1400" b="1" dirty="0" err="1" smtClean="0"/>
            <a:t>angenrheidiol</a:t>
          </a:r>
          <a:endParaRPr lang="en-GB" sz="1400" b="1" dirty="0" smtClean="0"/>
        </a:p>
      </dgm:t>
    </dgm:pt>
    <dgm:pt modelId="{2AC34DE6-9D4E-4562-8324-F1AA73827124}" type="parTrans" cxnId="{EAE4313B-D207-4689-A8BA-2CBCF2DF7034}">
      <dgm:prSet/>
      <dgm:spPr/>
      <dgm:t>
        <a:bodyPr/>
        <a:lstStyle/>
        <a:p>
          <a:endParaRPr lang="en-GB" sz="1400"/>
        </a:p>
      </dgm:t>
    </dgm:pt>
    <dgm:pt modelId="{C2AEA792-92DD-4BF9-AA90-F1ED23DDA0E1}" type="sibTrans" cxnId="{EAE4313B-D207-4689-A8BA-2CBCF2DF7034}">
      <dgm:prSet/>
      <dgm:spPr/>
      <dgm:t>
        <a:bodyPr/>
        <a:lstStyle/>
        <a:p>
          <a:endParaRPr lang="en-GB" sz="1400"/>
        </a:p>
      </dgm:t>
    </dgm:pt>
    <dgm:pt modelId="{7256DF50-F5B6-4A9A-8261-12E124AAC248}">
      <dgm:prSet custT="1"/>
      <dgm:spPr/>
      <dgm:t>
        <a:bodyPr/>
        <a:lstStyle/>
        <a:p>
          <a:r>
            <a:rPr lang="en-GB" sz="1400" b="1" dirty="0" err="1" smtClean="0"/>
            <a:t>Dewiswch</a:t>
          </a:r>
          <a:r>
            <a:rPr lang="en-GB" sz="1400" b="1" dirty="0" smtClean="0"/>
            <a:t> </a:t>
          </a:r>
          <a:r>
            <a:rPr lang="en-GB" sz="1400" b="1" dirty="0" err="1" smtClean="0"/>
            <a:t>ddulliau</a:t>
          </a:r>
          <a:r>
            <a:rPr lang="en-GB" sz="1400" b="1" dirty="0" smtClean="0"/>
            <a:t> </a:t>
          </a:r>
          <a:r>
            <a:rPr lang="en-GB" sz="1400" b="1" dirty="0" err="1" smtClean="0"/>
            <a:t>ymgynghori</a:t>
          </a:r>
          <a:r>
            <a:rPr lang="en-GB" sz="1400" b="1" dirty="0" smtClean="0"/>
            <a:t> </a:t>
          </a:r>
          <a:r>
            <a:rPr lang="en-GB" sz="1400" b="1" dirty="0" err="1" smtClean="0"/>
            <a:t>sy’n</a:t>
          </a:r>
          <a:r>
            <a:rPr lang="en-GB" sz="1400" b="1" dirty="0" smtClean="0"/>
            <a:t> </a:t>
          </a:r>
          <a:r>
            <a:rPr lang="en-GB" sz="1400" b="1" dirty="0" err="1" smtClean="0"/>
            <a:t>adlewyrchu</a:t>
          </a:r>
          <a:r>
            <a:rPr lang="en-GB" sz="1400" b="1" dirty="0" smtClean="0"/>
            <a:t> </a:t>
          </a:r>
          <a:r>
            <a:rPr lang="en-GB" sz="1400" b="1" dirty="0" err="1" smtClean="0"/>
            <a:t>natur</a:t>
          </a:r>
          <a:r>
            <a:rPr lang="en-GB" sz="1400" b="1" dirty="0" smtClean="0"/>
            <a:t> y </a:t>
          </a:r>
          <a:r>
            <a:rPr lang="en-GB" sz="1400" b="1" dirty="0" err="1" smtClean="0"/>
            <a:t>polisi</a:t>
          </a:r>
          <a:r>
            <a:rPr lang="en-GB" sz="1400" b="1" dirty="0" smtClean="0"/>
            <a:t> </a:t>
          </a:r>
          <a:r>
            <a:rPr lang="en-GB" sz="1400" b="1" dirty="0" err="1" smtClean="0"/>
            <a:t>a’r</a:t>
          </a:r>
          <a:r>
            <a:rPr lang="en-GB" sz="1400" b="1" dirty="0" smtClean="0"/>
            <a:t> </a:t>
          </a:r>
          <a:r>
            <a:rPr lang="en-GB" sz="1400" b="1" dirty="0" err="1" smtClean="0"/>
            <a:t>rhanddeiliaid</a:t>
          </a:r>
          <a:r>
            <a:rPr lang="en-GB" sz="1400" b="1" dirty="0" smtClean="0"/>
            <a:t> </a:t>
          </a:r>
          <a:r>
            <a:rPr lang="en-GB" sz="1400" b="1" dirty="0" err="1" smtClean="0"/>
            <a:t>dan</a:t>
          </a:r>
          <a:r>
            <a:rPr lang="en-GB" sz="1400" b="1" dirty="0" smtClean="0"/>
            <a:t> </a:t>
          </a:r>
          <a:r>
            <a:rPr lang="en-GB" sz="1400" b="1" dirty="0" err="1" smtClean="0"/>
            <a:t>sylw</a:t>
          </a:r>
          <a:endParaRPr lang="en-GB" sz="1400" b="1" dirty="0" smtClean="0"/>
        </a:p>
      </dgm:t>
    </dgm:pt>
    <dgm:pt modelId="{C6732244-4D70-47DD-8AEE-CA15CDCFD4A1}" type="parTrans" cxnId="{209A3328-B657-439A-A07B-E566C014D45D}">
      <dgm:prSet/>
      <dgm:spPr/>
      <dgm:t>
        <a:bodyPr/>
        <a:lstStyle/>
        <a:p>
          <a:endParaRPr lang="en-GB" sz="1400"/>
        </a:p>
      </dgm:t>
    </dgm:pt>
    <dgm:pt modelId="{7278B5FE-8B37-40E7-9F08-75FE63B295E7}" type="sibTrans" cxnId="{209A3328-B657-439A-A07B-E566C014D45D}">
      <dgm:prSet/>
      <dgm:spPr/>
      <dgm:t>
        <a:bodyPr/>
        <a:lstStyle/>
        <a:p>
          <a:endParaRPr lang="en-GB" sz="1400"/>
        </a:p>
      </dgm:t>
    </dgm:pt>
    <dgm:pt modelId="{029D578F-1E26-485C-8399-4D1EF299AF87}">
      <dgm:prSet custT="1"/>
      <dgm:spPr/>
      <dgm:t>
        <a:bodyPr/>
        <a:lstStyle/>
        <a:p>
          <a:r>
            <a:rPr lang="en-GB" sz="1400" b="1" dirty="0" err="1" smtClean="0"/>
            <a:t>Sicrhewch</a:t>
          </a:r>
          <a:r>
            <a:rPr lang="en-GB" sz="1400" b="1" dirty="0" smtClean="0"/>
            <a:t> </a:t>
          </a:r>
          <a:r>
            <a:rPr lang="en-GB" sz="1400" b="1" dirty="0" err="1" smtClean="0"/>
            <a:t>fod</a:t>
          </a:r>
          <a:r>
            <a:rPr lang="en-GB" sz="1400" b="1" dirty="0" smtClean="0"/>
            <a:t> yr </a:t>
          </a:r>
          <a:r>
            <a:rPr lang="en-GB" sz="1400" b="1" dirty="0" err="1" smtClean="0"/>
            <a:t>ymgynghoriad</a:t>
          </a:r>
          <a:r>
            <a:rPr lang="en-GB" sz="1400" b="1" dirty="0" smtClean="0"/>
            <a:t> </a:t>
          </a:r>
          <a:r>
            <a:rPr lang="en-GB" sz="1400" b="1" dirty="0" err="1" smtClean="0"/>
            <a:t>yn</a:t>
          </a:r>
          <a:r>
            <a:rPr lang="en-GB" sz="1400" b="1" dirty="0" smtClean="0"/>
            <a:t> </a:t>
          </a:r>
          <a:r>
            <a:rPr lang="en-GB" sz="1400" b="1" dirty="0" err="1" smtClean="0"/>
            <a:t>para</a:t>
          </a:r>
          <a:r>
            <a:rPr lang="en-GB" sz="1400" b="1" dirty="0" smtClean="0"/>
            <a:t> am yr </a:t>
          </a:r>
          <a:r>
            <a:rPr lang="en-GB" sz="1400" b="1" dirty="0" err="1" smtClean="0"/>
            <a:t>amser</a:t>
          </a:r>
          <a:r>
            <a:rPr lang="en-GB" sz="1400" b="1" dirty="0" smtClean="0"/>
            <a:t> a </a:t>
          </a:r>
          <a:r>
            <a:rPr lang="en-GB" sz="1400" b="1" dirty="0" err="1" smtClean="0"/>
            <a:t>ddyrennir</a:t>
          </a:r>
          <a:r>
            <a:rPr lang="en-GB" sz="1400" b="1" dirty="0" smtClean="0"/>
            <a:t> </a:t>
          </a:r>
          <a:r>
            <a:rPr lang="en-GB" sz="1400" b="1" dirty="0" smtClean="0">
              <a:latin typeface="Calibri"/>
            </a:rPr>
            <a:t>– 12 </a:t>
          </a:r>
          <a:r>
            <a:rPr lang="en-GB" sz="1400" b="1" dirty="0" err="1" smtClean="0">
              <a:latin typeface="Calibri"/>
            </a:rPr>
            <a:t>wythnos</a:t>
          </a:r>
          <a:r>
            <a:rPr lang="en-GB" sz="1400" b="1" dirty="0" smtClean="0">
              <a:latin typeface="Calibri"/>
            </a:rPr>
            <a:t> </a:t>
          </a:r>
          <a:r>
            <a:rPr lang="en-GB" sz="1400" b="1" dirty="0" err="1" smtClean="0">
              <a:latin typeface="Calibri"/>
            </a:rPr>
            <a:t>yn</a:t>
          </a:r>
          <a:r>
            <a:rPr lang="en-GB" sz="1400" b="1" dirty="0" smtClean="0">
              <a:latin typeface="Calibri"/>
            </a:rPr>
            <a:t> </a:t>
          </a:r>
          <a:r>
            <a:rPr lang="en-GB" sz="1400" b="1" dirty="0" err="1" smtClean="0">
              <a:latin typeface="Calibri"/>
            </a:rPr>
            <a:t>ddelfrydol</a:t>
          </a:r>
          <a:endParaRPr lang="en-GB" sz="1400" b="1" dirty="0" smtClean="0"/>
        </a:p>
      </dgm:t>
    </dgm:pt>
    <dgm:pt modelId="{4807D0F0-8F2B-48F6-8FF4-A7783CE02219}" type="parTrans" cxnId="{9B5141E1-55FD-4A29-AE98-3F28941E9EA4}">
      <dgm:prSet/>
      <dgm:spPr/>
      <dgm:t>
        <a:bodyPr/>
        <a:lstStyle/>
        <a:p>
          <a:endParaRPr lang="en-GB" sz="1400"/>
        </a:p>
      </dgm:t>
    </dgm:pt>
    <dgm:pt modelId="{FA3A68DE-B1B8-4950-97B0-8EC3C45CD890}" type="sibTrans" cxnId="{9B5141E1-55FD-4A29-AE98-3F28941E9EA4}">
      <dgm:prSet/>
      <dgm:spPr/>
      <dgm:t>
        <a:bodyPr/>
        <a:lstStyle/>
        <a:p>
          <a:endParaRPr lang="en-GB" sz="1400"/>
        </a:p>
      </dgm:t>
    </dgm:pt>
    <dgm:pt modelId="{3ED10E0B-66C0-4C12-A564-247E377B68B6}" type="pres">
      <dgm:prSet presAssocID="{454C7362-AD3C-4F08-972C-D94F8002DC0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F746E6D-B66C-4BF4-99A4-B401862BC831}" type="pres">
      <dgm:prSet presAssocID="{1EC9747E-E4C6-4242-BCA9-DD165C21EB1E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BEC48D-0186-4866-BCF0-A87182815645}" type="pres">
      <dgm:prSet presAssocID="{227032F5-B3A7-4C5B-8AB8-3BB944ED7EE1}" presName="spacer" presStyleCnt="0"/>
      <dgm:spPr/>
    </dgm:pt>
    <dgm:pt modelId="{BE8B74B8-B1BD-4D00-BBC6-422E2210DA0A}" type="pres">
      <dgm:prSet presAssocID="{7FB84415-20DC-4CB0-AADF-809CEA0975B8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3DBDF1-6668-4BC8-9110-53F5FA559872}" type="pres">
      <dgm:prSet presAssocID="{436A2721-EA91-4F55-8487-084449337E9B}" presName="spacer" presStyleCnt="0"/>
      <dgm:spPr/>
    </dgm:pt>
    <dgm:pt modelId="{0F87DAE4-9C7E-4526-8525-05B622863287}" type="pres">
      <dgm:prSet presAssocID="{85B6AB73-D3E9-49DB-92A6-5720A1730FDF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26D2F1-F4E8-4BD0-8601-0DE3465327E7}" type="pres">
      <dgm:prSet presAssocID="{84D8552A-2119-401D-8A91-D856C191B3AB}" presName="spacer" presStyleCnt="0"/>
      <dgm:spPr/>
    </dgm:pt>
    <dgm:pt modelId="{D70DDC1D-0C50-4FBB-BCB0-E8E43EA01C48}" type="pres">
      <dgm:prSet presAssocID="{7256DF50-F5B6-4A9A-8261-12E124AAC248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A766F6-06D8-462C-ADAB-769E757FD819}" type="pres">
      <dgm:prSet presAssocID="{7278B5FE-8B37-40E7-9F08-75FE63B295E7}" presName="spacer" presStyleCnt="0"/>
      <dgm:spPr/>
    </dgm:pt>
    <dgm:pt modelId="{24B65A6D-D10F-463F-A3C3-BBFA588A7A03}" type="pres">
      <dgm:prSet presAssocID="{029D578F-1E26-485C-8399-4D1EF299AF87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5D7AC9-4503-4DA1-A64A-9B78EC287561}" type="pres">
      <dgm:prSet presAssocID="{FA3A68DE-B1B8-4950-97B0-8EC3C45CD890}" presName="spacer" presStyleCnt="0"/>
      <dgm:spPr/>
    </dgm:pt>
    <dgm:pt modelId="{54EAE0CF-E746-4285-AC68-D5A2C9D6720E}" type="pres">
      <dgm:prSet presAssocID="{3D1AE2E2-EB73-469F-ADAB-574920F7616B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AFFF66-6001-4BAF-A4F9-66DA9361AED5}" type="pres">
      <dgm:prSet presAssocID="{306B0338-5820-4DA3-B6BE-76A531327EA6}" presName="spacer" presStyleCnt="0"/>
      <dgm:spPr/>
    </dgm:pt>
    <dgm:pt modelId="{F6E157CA-0606-4659-9CFE-BE52F34D85C9}" type="pres">
      <dgm:prSet presAssocID="{227F30FF-B491-41B4-A16A-39B7CB43BB1E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E40F69-1A3B-4781-9B60-FECB64B01DD9}" type="pres">
      <dgm:prSet presAssocID="{E2A89432-4A25-49F6-940E-3B4BECB70DE3}" presName="spacer" presStyleCnt="0"/>
      <dgm:spPr/>
    </dgm:pt>
    <dgm:pt modelId="{F73E74BF-04AF-4482-B6AE-D6669F640530}" type="pres">
      <dgm:prSet presAssocID="{E965C99A-3DC4-460C-A985-262B4CCE99F5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45E7FA-D701-4232-B3A5-3C9AD8528064}" type="pres">
      <dgm:prSet presAssocID="{C2AEA792-92DD-4BF9-AA90-F1ED23DDA0E1}" presName="spacer" presStyleCnt="0"/>
      <dgm:spPr/>
    </dgm:pt>
    <dgm:pt modelId="{75CDBF11-1CB6-4A60-97E0-9FBE4C045BBC}" type="pres">
      <dgm:prSet presAssocID="{0F96F91B-9BF1-4E23-88A7-A4BB34B7C483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8B67B6-A241-4712-A46B-08430E49C621}" type="pres">
      <dgm:prSet presAssocID="{EAC386E9-E338-42AC-A703-10B3ED0FB1A9}" presName="spacer" presStyleCnt="0"/>
      <dgm:spPr/>
    </dgm:pt>
    <dgm:pt modelId="{F818A859-A7FB-4CCB-9811-0E576729D141}" type="pres">
      <dgm:prSet presAssocID="{906420B1-85E3-4D27-8C3D-42ADBEF2F9DB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8FA6D50-78B8-4484-B4B7-BF4420B39BF5}" type="presOf" srcId="{1EC9747E-E4C6-4242-BCA9-DD165C21EB1E}" destId="{EF746E6D-B66C-4BF4-99A4-B401862BC831}" srcOrd="0" destOrd="0" presId="urn:microsoft.com/office/officeart/2005/8/layout/vList2"/>
    <dgm:cxn modelId="{CAE54178-F30A-4451-9080-BA887A1A2AC3}" type="presOf" srcId="{7FB84415-20DC-4CB0-AADF-809CEA0975B8}" destId="{BE8B74B8-B1BD-4D00-BBC6-422E2210DA0A}" srcOrd="0" destOrd="0" presId="urn:microsoft.com/office/officeart/2005/8/layout/vList2"/>
    <dgm:cxn modelId="{9FF550D0-95E8-4B00-B344-9E26D9624578}" srcId="{454C7362-AD3C-4F08-972C-D94F8002DC0D}" destId="{85B6AB73-D3E9-49DB-92A6-5720A1730FDF}" srcOrd="2" destOrd="0" parTransId="{1B051972-D8CC-4579-993A-86EAAB68A1AC}" sibTransId="{84D8552A-2119-401D-8A91-D856C191B3AB}"/>
    <dgm:cxn modelId="{341B8260-77C2-428B-AB1C-74F8C82FE89D}" type="presOf" srcId="{85B6AB73-D3E9-49DB-92A6-5720A1730FDF}" destId="{0F87DAE4-9C7E-4526-8525-05B622863287}" srcOrd="0" destOrd="0" presId="urn:microsoft.com/office/officeart/2005/8/layout/vList2"/>
    <dgm:cxn modelId="{3D4EA38B-619E-4D43-8F84-79224EFC8BCD}" srcId="{454C7362-AD3C-4F08-972C-D94F8002DC0D}" destId="{3D1AE2E2-EB73-469F-ADAB-574920F7616B}" srcOrd="5" destOrd="0" parTransId="{B975B5B4-1E2D-4C38-BCD3-8F1CD17D48E4}" sibTransId="{306B0338-5820-4DA3-B6BE-76A531327EA6}"/>
    <dgm:cxn modelId="{8CF590C9-1389-46E2-8572-B15C4481FE29}" srcId="{454C7362-AD3C-4F08-972C-D94F8002DC0D}" destId="{0F96F91B-9BF1-4E23-88A7-A4BB34B7C483}" srcOrd="8" destOrd="0" parTransId="{85016B52-C49D-48E8-B693-8D2018857C28}" sibTransId="{EAC386E9-E338-42AC-A703-10B3ED0FB1A9}"/>
    <dgm:cxn modelId="{69AEA0C7-62E1-46AE-B86B-4E7C9056B353}" srcId="{454C7362-AD3C-4F08-972C-D94F8002DC0D}" destId="{7FB84415-20DC-4CB0-AADF-809CEA0975B8}" srcOrd="1" destOrd="0" parTransId="{9D1C7312-58DB-4AA6-B2A8-DB5FCE37CD35}" sibTransId="{436A2721-EA91-4F55-8487-084449337E9B}"/>
    <dgm:cxn modelId="{0794046C-529C-4B37-8F94-B1BE4A3089C1}" type="presOf" srcId="{0F96F91B-9BF1-4E23-88A7-A4BB34B7C483}" destId="{75CDBF11-1CB6-4A60-97E0-9FBE4C045BBC}" srcOrd="0" destOrd="0" presId="urn:microsoft.com/office/officeart/2005/8/layout/vList2"/>
    <dgm:cxn modelId="{8E2C0E09-83BA-42AB-8902-81694EEBC530}" type="presOf" srcId="{E965C99A-3DC4-460C-A985-262B4CCE99F5}" destId="{F73E74BF-04AF-4482-B6AE-D6669F640530}" srcOrd="0" destOrd="0" presId="urn:microsoft.com/office/officeart/2005/8/layout/vList2"/>
    <dgm:cxn modelId="{9B5141E1-55FD-4A29-AE98-3F28941E9EA4}" srcId="{454C7362-AD3C-4F08-972C-D94F8002DC0D}" destId="{029D578F-1E26-485C-8399-4D1EF299AF87}" srcOrd="4" destOrd="0" parTransId="{4807D0F0-8F2B-48F6-8FF4-A7783CE02219}" sibTransId="{FA3A68DE-B1B8-4950-97B0-8EC3C45CD890}"/>
    <dgm:cxn modelId="{B37906F5-979B-4BAD-B68E-02DAAE63958F}" srcId="{454C7362-AD3C-4F08-972C-D94F8002DC0D}" destId="{906420B1-85E3-4D27-8C3D-42ADBEF2F9DB}" srcOrd="9" destOrd="0" parTransId="{5AB62DE5-511F-421C-9A4C-9F273C7DF679}" sibTransId="{097F8C07-C424-4305-8B87-6B034A873D0F}"/>
    <dgm:cxn modelId="{209A3328-B657-439A-A07B-E566C014D45D}" srcId="{454C7362-AD3C-4F08-972C-D94F8002DC0D}" destId="{7256DF50-F5B6-4A9A-8261-12E124AAC248}" srcOrd="3" destOrd="0" parTransId="{C6732244-4D70-47DD-8AEE-CA15CDCFD4A1}" sibTransId="{7278B5FE-8B37-40E7-9F08-75FE63B295E7}"/>
    <dgm:cxn modelId="{19CAE71F-E194-4215-9485-CA5077B79992}" type="presOf" srcId="{029D578F-1E26-485C-8399-4D1EF299AF87}" destId="{24B65A6D-D10F-463F-A3C3-BBFA588A7A03}" srcOrd="0" destOrd="0" presId="urn:microsoft.com/office/officeart/2005/8/layout/vList2"/>
    <dgm:cxn modelId="{3C6FB01B-A3DE-43F9-A971-C366EE36C30F}" type="presOf" srcId="{906420B1-85E3-4D27-8C3D-42ADBEF2F9DB}" destId="{F818A859-A7FB-4CCB-9811-0E576729D141}" srcOrd="0" destOrd="0" presId="urn:microsoft.com/office/officeart/2005/8/layout/vList2"/>
    <dgm:cxn modelId="{02C20F57-F775-4683-BF98-498058663434}" type="presOf" srcId="{7256DF50-F5B6-4A9A-8261-12E124AAC248}" destId="{D70DDC1D-0C50-4FBB-BCB0-E8E43EA01C48}" srcOrd="0" destOrd="0" presId="urn:microsoft.com/office/officeart/2005/8/layout/vList2"/>
    <dgm:cxn modelId="{488E4B2A-5DEE-4584-84D6-8251FAAF8B6B}" srcId="{454C7362-AD3C-4F08-972C-D94F8002DC0D}" destId="{1EC9747E-E4C6-4242-BCA9-DD165C21EB1E}" srcOrd="0" destOrd="0" parTransId="{15EC709F-E1B4-4CBF-8D09-938650084890}" sibTransId="{227032F5-B3A7-4C5B-8AB8-3BB944ED7EE1}"/>
    <dgm:cxn modelId="{6F2F2640-ED1B-4BD7-A11E-9D4C21550E6C}" type="presOf" srcId="{454C7362-AD3C-4F08-972C-D94F8002DC0D}" destId="{3ED10E0B-66C0-4C12-A564-247E377B68B6}" srcOrd="0" destOrd="0" presId="urn:microsoft.com/office/officeart/2005/8/layout/vList2"/>
    <dgm:cxn modelId="{EAE4313B-D207-4689-A8BA-2CBCF2DF7034}" srcId="{454C7362-AD3C-4F08-972C-D94F8002DC0D}" destId="{E965C99A-3DC4-460C-A985-262B4CCE99F5}" srcOrd="7" destOrd="0" parTransId="{2AC34DE6-9D4E-4562-8324-F1AA73827124}" sibTransId="{C2AEA792-92DD-4BF9-AA90-F1ED23DDA0E1}"/>
    <dgm:cxn modelId="{89137285-2D7E-4B96-B0FD-5A83D38E41FF}" type="presOf" srcId="{3D1AE2E2-EB73-469F-ADAB-574920F7616B}" destId="{54EAE0CF-E746-4285-AC68-D5A2C9D6720E}" srcOrd="0" destOrd="0" presId="urn:microsoft.com/office/officeart/2005/8/layout/vList2"/>
    <dgm:cxn modelId="{971E810F-375D-4E76-948C-C041E1F240BC}" srcId="{454C7362-AD3C-4F08-972C-D94F8002DC0D}" destId="{227F30FF-B491-41B4-A16A-39B7CB43BB1E}" srcOrd="6" destOrd="0" parTransId="{96218223-0216-4773-A1EE-5434894283DD}" sibTransId="{E2A89432-4A25-49F6-940E-3B4BECB70DE3}"/>
    <dgm:cxn modelId="{5A4A50C6-DBD3-43B9-ACDF-96D76495E9A0}" type="presOf" srcId="{227F30FF-B491-41B4-A16A-39B7CB43BB1E}" destId="{F6E157CA-0606-4659-9CFE-BE52F34D85C9}" srcOrd="0" destOrd="0" presId="urn:microsoft.com/office/officeart/2005/8/layout/vList2"/>
    <dgm:cxn modelId="{67D30A15-660C-4204-81FC-4449F2E774CD}" type="presParOf" srcId="{3ED10E0B-66C0-4C12-A564-247E377B68B6}" destId="{EF746E6D-B66C-4BF4-99A4-B401862BC831}" srcOrd="0" destOrd="0" presId="urn:microsoft.com/office/officeart/2005/8/layout/vList2"/>
    <dgm:cxn modelId="{AD81EF1C-6547-41B5-9623-B4EFDA4C98D5}" type="presParOf" srcId="{3ED10E0B-66C0-4C12-A564-247E377B68B6}" destId="{E3BEC48D-0186-4866-BCF0-A87182815645}" srcOrd="1" destOrd="0" presId="urn:microsoft.com/office/officeart/2005/8/layout/vList2"/>
    <dgm:cxn modelId="{3304F476-83E1-4277-BD4C-3149EAFE9166}" type="presParOf" srcId="{3ED10E0B-66C0-4C12-A564-247E377B68B6}" destId="{BE8B74B8-B1BD-4D00-BBC6-422E2210DA0A}" srcOrd="2" destOrd="0" presId="urn:microsoft.com/office/officeart/2005/8/layout/vList2"/>
    <dgm:cxn modelId="{36565023-F6B5-451F-A80F-9D9456B4B0D0}" type="presParOf" srcId="{3ED10E0B-66C0-4C12-A564-247E377B68B6}" destId="{F33DBDF1-6668-4BC8-9110-53F5FA559872}" srcOrd="3" destOrd="0" presId="urn:microsoft.com/office/officeart/2005/8/layout/vList2"/>
    <dgm:cxn modelId="{53F9184A-D2F2-4D48-BE68-02FEAE825B66}" type="presParOf" srcId="{3ED10E0B-66C0-4C12-A564-247E377B68B6}" destId="{0F87DAE4-9C7E-4526-8525-05B622863287}" srcOrd="4" destOrd="0" presId="urn:microsoft.com/office/officeart/2005/8/layout/vList2"/>
    <dgm:cxn modelId="{40BF5677-31F1-42FB-A498-D10478FA2237}" type="presParOf" srcId="{3ED10E0B-66C0-4C12-A564-247E377B68B6}" destId="{AA26D2F1-F4E8-4BD0-8601-0DE3465327E7}" srcOrd="5" destOrd="0" presId="urn:microsoft.com/office/officeart/2005/8/layout/vList2"/>
    <dgm:cxn modelId="{FAA109C1-D3EF-4E8F-8C74-F71196E26F1E}" type="presParOf" srcId="{3ED10E0B-66C0-4C12-A564-247E377B68B6}" destId="{D70DDC1D-0C50-4FBB-BCB0-E8E43EA01C48}" srcOrd="6" destOrd="0" presId="urn:microsoft.com/office/officeart/2005/8/layout/vList2"/>
    <dgm:cxn modelId="{1659B44D-4771-4C3E-8B62-6DB08CC9C77D}" type="presParOf" srcId="{3ED10E0B-66C0-4C12-A564-247E377B68B6}" destId="{63A766F6-06D8-462C-ADAB-769E757FD819}" srcOrd="7" destOrd="0" presId="urn:microsoft.com/office/officeart/2005/8/layout/vList2"/>
    <dgm:cxn modelId="{962B253C-A97A-4B97-88F2-8E28609C6D26}" type="presParOf" srcId="{3ED10E0B-66C0-4C12-A564-247E377B68B6}" destId="{24B65A6D-D10F-463F-A3C3-BBFA588A7A03}" srcOrd="8" destOrd="0" presId="urn:microsoft.com/office/officeart/2005/8/layout/vList2"/>
    <dgm:cxn modelId="{CF230FAA-B6C0-4316-A4CE-F5B8C62DD9BB}" type="presParOf" srcId="{3ED10E0B-66C0-4C12-A564-247E377B68B6}" destId="{4A5D7AC9-4503-4DA1-A64A-9B78EC287561}" srcOrd="9" destOrd="0" presId="urn:microsoft.com/office/officeart/2005/8/layout/vList2"/>
    <dgm:cxn modelId="{3BDB834B-B0DE-4291-9D61-2A45F7AEDD7B}" type="presParOf" srcId="{3ED10E0B-66C0-4C12-A564-247E377B68B6}" destId="{54EAE0CF-E746-4285-AC68-D5A2C9D6720E}" srcOrd="10" destOrd="0" presId="urn:microsoft.com/office/officeart/2005/8/layout/vList2"/>
    <dgm:cxn modelId="{A76FA321-E7F2-4D49-BC3D-F31D687128EF}" type="presParOf" srcId="{3ED10E0B-66C0-4C12-A564-247E377B68B6}" destId="{6EAFFF66-6001-4BAF-A4F9-66DA9361AED5}" srcOrd="11" destOrd="0" presId="urn:microsoft.com/office/officeart/2005/8/layout/vList2"/>
    <dgm:cxn modelId="{BB46BDD2-18F9-4232-AF7D-4C73A07FA874}" type="presParOf" srcId="{3ED10E0B-66C0-4C12-A564-247E377B68B6}" destId="{F6E157CA-0606-4659-9CFE-BE52F34D85C9}" srcOrd="12" destOrd="0" presId="urn:microsoft.com/office/officeart/2005/8/layout/vList2"/>
    <dgm:cxn modelId="{20CB3BA5-1FE9-4D79-92F7-79D0115F66AB}" type="presParOf" srcId="{3ED10E0B-66C0-4C12-A564-247E377B68B6}" destId="{36E40F69-1A3B-4781-9B60-FECB64B01DD9}" srcOrd="13" destOrd="0" presId="urn:microsoft.com/office/officeart/2005/8/layout/vList2"/>
    <dgm:cxn modelId="{B3D3F7ED-1410-4D97-AD00-22DDD8212E7E}" type="presParOf" srcId="{3ED10E0B-66C0-4C12-A564-247E377B68B6}" destId="{F73E74BF-04AF-4482-B6AE-D6669F640530}" srcOrd="14" destOrd="0" presId="urn:microsoft.com/office/officeart/2005/8/layout/vList2"/>
    <dgm:cxn modelId="{EBAD47F0-DD54-45A1-969F-37369F311F57}" type="presParOf" srcId="{3ED10E0B-66C0-4C12-A564-247E377B68B6}" destId="{F245E7FA-D701-4232-B3A5-3C9AD8528064}" srcOrd="15" destOrd="0" presId="urn:microsoft.com/office/officeart/2005/8/layout/vList2"/>
    <dgm:cxn modelId="{8971CD9B-E428-4BC5-84AB-C39E366CC832}" type="presParOf" srcId="{3ED10E0B-66C0-4C12-A564-247E377B68B6}" destId="{75CDBF11-1CB6-4A60-97E0-9FBE4C045BBC}" srcOrd="16" destOrd="0" presId="urn:microsoft.com/office/officeart/2005/8/layout/vList2"/>
    <dgm:cxn modelId="{9D2EC6D8-CB51-444E-8510-4B1279D34C99}" type="presParOf" srcId="{3ED10E0B-66C0-4C12-A564-247E377B68B6}" destId="{158B67B6-A241-4712-A46B-08430E49C621}" srcOrd="17" destOrd="0" presId="urn:microsoft.com/office/officeart/2005/8/layout/vList2"/>
    <dgm:cxn modelId="{AA5206D2-8131-4F50-B20B-9459D64B7E19}" type="presParOf" srcId="{3ED10E0B-66C0-4C12-A564-247E377B68B6}" destId="{F818A859-A7FB-4CCB-9811-0E576729D141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746E6D-B66C-4BF4-99A4-B401862BC831}">
      <dsp:nvSpPr>
        <dsp:cNvPr id="0" name=""/>
        <dsp:cNvSpPr/>
      </dsp:nvSpPr>
      <dsp:spPr>
        <a:xfrm>
          <a:off x="0" y="7180"/>
          <a:ext cx="9144000" cy="556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err="1" smtClean="0"/>
            <a:t>Dechreuwch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ymgynghori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cyn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gynted</a:t>
          </a:r>
          <a:r>
            <a:rPr lang="en-GB" sz="1400" b="1" kern="1200" dirty="0" smtClean="0"/>
            <a:t> â </a:t>
          </a:r>
          <a:r>
            <a:rPr lang="en-GB" sz="1400" b="1" kern="1200" dirty="0" err="1" smtClean="0"/>
            <a:t>phosibl</a:t>
          </a:r>
          <a:r>
            <a:rPr lang="en-GB" sz="1400" b="1" kern="1200" dirty="0" smtClean="0"/>
            <a:t>, </a:t>
          </a:r>
          <a:r>
            <a:rPr lang="en-GB" sz="1400" b="1" kern="1200" dirty="0" err="1" smtClean="0"/>
            <a:t>dylech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ymgysylltu</a:t>
          </a:r>
          <a:r>
            <a:rPr lang="en-GB" sz="1400" b="1" kern="1200" dirty="0" smtClean="0"/>
            <a:t> â </a:t>
          </a:r>
          <a:r>
            <a:rPr lang="en-GB" sz="1400" b="1" kern="1200" dirty="0" err="1" smtClean="0"/>
            <a:t>chyrff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cyhoeddus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trwy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gydol</a:t>
          </a:r>
          <a:r>
            <a:rPr lang="en-GB" sz="1400" b="1" kern="1200" dirty="0" smtClean="0"/>
            <a:t> y broses EIA</a:t>
          </a:r>
        </a:p>
      </dsp:txBody>
      <dsp:txXfrm>
        <a:off x="0" y="7180"/>
        <a:ext cx="9144000" cy="556920"/>
      </dsp:txXfrm>
    </dsp:sp>
    <dsp:sp modelId="{BE8B74B8-B1BD-4D00-BBC6-422E2210DA0A}">
      <dsp:nvSpPr>
        <dsp:cNvPr id="0" name=""/>
        <dsp:cNvSpPr/>
      </dsp:nvSpPr>
      <dsp:spPr>
        <a:xfrm>
          <a:off x="0" y="644740"/>
          <a:ext cx="9144000" cy="556920"/>
        </a:xfrm>
        <a:prstGeom prst="roundRect">
          <a:avLst/>
        </a:prstGeom>
        <a:solidFill>
          <a:schemeClr val="accent3">
            <a:hueOff val="1250029"/>
            <a:satOff val="-1876"/>
            <a:lumOff val="-3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err="1" smtClean="0"/>
            <a:t>Sicrhewch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fod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gwybodaeth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ar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gael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mewn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amrywiaeth</a:t>
          </a:r>
          <a:r>
            <a:rPr lang="en-GB" sz="1400" b="1" kern="1200" dirty="0" smtClean="0"/>
            <a:t> o </a:t>
          </a:r>
          <a:r>
            <a:rPr lang="en-GB" sz="1400" b="1" kern="1200" dirty="0" err="1" smtClean="0"/>
            <a:t>fformatiau</a:t>
          </a:r>
          <a:r>
            <a:rPr lang="en-GB" sz="1400" b="1" kern="1200" dirty="0" smtClean="0"/>
            <a:t>, </a:t>
          </a:r>
          <a:r>
            <a:rPr lang="en-GB" sz="1400" b="1" kern="1200" dirty="0" err="1" smtClean="0"/>
            <a:t>rhowch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ystyriaeth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gref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i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rwyddineb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mynediad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i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grwpiau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gwahanol</a:t>
          </a:r>
          <a:endParaRPr lang="en-GB" sz="1400" b="1" kern="1200" dirty="0" smtClean="0"/>
        </a:p>
      </dsp:txBody>
      <dsp:txXfrm>
        <a:off x="0" y="644740"/>
        <a:ext cx="9144000" cy="556920"/>
      </dsp:txXfrm>
    </dsp:sp>
    <dsp:sp modelId="{0F87DAE4-9C7E-4526-8525-05B622863287}">
      <dsp:nvSpPr>
        <dsp:cNvPr id="0" name=""/>
        <dsp:cNvSpPr/>
      </dsp:nvSpPr>
      <dsp:spPr>
        <a:xfrm>
          <a:off x="0" y="1282300"/>
          <a:ext cx="9144000" cy="556920"/>
        </a:xfrm>
        <a:prstGeom prst="roundRect">
          <a:avLst/>
        </a:prstGeom>
        <a:solidFill>
          <a:schemeClr val="accent3">
            <a:hueOff val="2500059"/>
            <a:satOff val="-3751"/>
            <a:lumOff val="-6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err="1" smtClean="0"/>
            <a:t>Ystyriwch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amseriad</a:t>
          </a:r>
          <a:r>
            <a:rPr lang="en-GB" sz="1400" b="1" kern="1200" dirty="0" smtClean="0"/>
            <a:t> ac </a:t>
          </a:r>
          <a:r>
            <a:rPr lang="en-GB" sz="1400" b="1" kern="1200" dirty="0" err="1" smtClean="0"/>
            <a:t>argaeledd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digwyddiadau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ymgynghori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er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mwyn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hyrwyddo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cyfranogiad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eang</a:t>
          </a:r>
          <a:endParaRPr lang="en-GB" sz="1400" b="1" kern="1200" dirty="0" smtClean="0"/>
        </a:p>
      </dsp:txBody>
      <dsp:txXfrm>
        <a:off x="0" y="1282300"/>
        <a:ext cx="9144000" cy="556920"/>
      </dsp:txXfrm>
    </dsp:sp>
    <dsp:sp modelId="{D70DDC1D-0C50-4FBB-BCB0-E8E43EA01C48}">
      <dsp:nvSpPr>
        <dsp:cNvPr id="0" name=""/>
        <dsp:cNvSpPr/>
      </dsp:nvSpPr>
      <dsp:spPr>
        <a:xfrm>
          <a:off x="0" y="1919860"/>
          <a:ext cx="9144000" cy="556920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err="1" smtClean="0"/>
            <a:t>Dewiswch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ddulliau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ymgynghori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sy’n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adlewyrchu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natur</a:t>
          </a:r>
          <a:r>
            <a:rPr lang="en-GB" sz="1400" b="1" kern="1200" dirty="0" smtClean="0"/>
            <a:t> y </a:t>
          </a:r>
          <a:r>
            <a:rPr lang="en-GB" sz="1400" b="1" kern="1200" dirty="0" err="1" smtClean="0"/>
            <a:t>polisi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a’r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rhanddeiliaid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dan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sylw</a:t>
          </a:r>
          <a:endParaRPr lang="en-GB" sz="1400" b="1" kern="1200" dirty="0" smtClean="0"/>
        </a:p>
      </dsp:txBody>
      <dsp:txXfrm>
        <a:off x="0" y="1919860"/>
        <a:ext cx="9144000" cy="556920"/>
      </dsp:txXfrm>
    </dsp:sp>
    <dsp:sp modelId="{24B65A6D-D10F-463F-A3C3-BBFA588A7A03}">
      <dsp:nvSpPr>
        <dsp:cNvPr id="0" name=""/>
        <dsp:cNvSpPr/>
      </dsp:nvSpPr>
      <dsp:spPr>
        <a:xfrm>
          <a:off x="0" y="2557420"/>
          <a:ext cx="9144000" cy="556920"/>
        </a:xfrm>
        <a:prstGeom prst="roundRect">
          <a:avLst/>
        </a:prstGeom>
        <a:solidFill>
          <a:schemeClr val="accent3">
            <a:hueOff val="5000117"/>
            <a:satOff val="-7502"/>
            <a:lumOff val="-12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err="1" smtClean="0"/>
            <a:t>Sicrhewch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fod</a:t>
          </a:r>
          <a:r>
            <a:rPr lang="en-GB" sz="1400" b="1" kern="1200" dirty="0" smtClean="0"/>
            <a:t> yr </a:t>
          </a:r>
          <a:r>
            <a:rPr lang="en-GB" sz="1400" b="1" kern="1200" dirty="0" err="1" smtClean="0"/>
            <a:t>ymgynghoriad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yn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para</a:t>
          </a:r>
          <a:r>
            <a:rPr lang="en-GB" sz="1400" b="1" kern="1200" dirty="0" smtClean="0"/>
            <a:t> am yr </a:t>
          </a:r>
          <a:r>
            <a:rPr lang="en-GB" sz="1400" b="1" kern="1200" dirty="0" err="1" smtClean="0"/>
            <a:t>amser</a:t>
          </a:r>
          <a:r>
            <a:rPr lang="en-GB" sz="1400" b="1" kern="1200" dirty="0" smtClean="0"/>
            <a:t> a </a:t>
          </a:r>
          <a:r>
            <a:rPr lang="en-GB" sz="1400" b="1" kern="1200" dirty="0" err="1" smtClean="0"/>
            <a:t>ddyrennir</a:t>
          </a:r>
          <a:r>
            <a:rPr lang="en-GB" sz="1400" b="1" kern="1200" dirty="0" smtClean="0"/>
            <a:t> </a:t>
          </a:r>
          <a:r>
            <a:rPr lang="en-GB" sz="1400" b="1" kern="1200" dirty="0" smtClean="0">
              <a:latin typeface="Calibri"/>
            </a:rPr>
            <a:t>– 12 </a:t>
          </a:r>
          <a:r>
            <a:rPr lang="en-GB" sz="1400" b="1" kern="1200" dirty="0" err="1" smtClean="0">
              <a:latin typeface="Calibri"/>
            </a:rPr>
            <a:t>wythnos</a:t>
          </a:r>
          <a:r>
            <a:rPr lang="en-GB" sz="1400" b="1" kern="1200" dirty="0" smtClean="0">
              <a:latin typeface="Calibri"/>
            </a:rPr>
            <a:t> </a:t>
          </a:r>
          <a:r>
            <a:rPr lang="en-GB" sz="1400" b="1" kern="1200" dirty="0" err="1" smtClean="0">
              <a:latin typeface="Calibri"/>
            </a:rPr>
            <a:t>yn</a:t>
          </a:r>
          <a:r>
            <a:rPr lang="en-GB" sz="1400" b="1" kern="1200" dirty="0" smtClean="0">
              <a:latin typeface="Calibri"/>
            </a:rPr>
            <a:t> </a:t>
          </a:r>
          <a:r>
            <a:rPr lang="en-GB" sz="1400" b="1" kern="1200" dirty="0" err="1" smtClean="0">
              <a:latin typeface="Calibri"/>
            </a:rPr>
            <a:t>ddelfrydol</a:t>
          </a:r>
          <a:endParaRPr lang="en-GB" sz="1400" b="1" kern="1200" dirty="0" smtClean="0"/>
        </a:p>
      </dsp:txBody>
      <dsp:txXfrm>
        <a:off x="0" y="2557420"/>
        <a:ext cx="9144000" cy="556920"/>
      </dsp:txXfrm>
    </dsp:sp>
    <dsp:sp modelId="{54EAE0CF-E746-4285-AC68-D5A2C9D6720E}">
      <dsp:nvSpPr>
        <dsp:cNvPr id="0" name=""/>
        <dsp:cNvSpPr/>
      </dsp:nvSpPr>
      <dsp:spPr>
        <a:xfrm>
          <a:off x="0" y="3194979"/>
          <a:ext cx="9144000" cy="556920"/>
        </a:xfrm>
        <a:prstGeom prst="roundRect">
          <a:avLst/>
        </a:prstGeom>
        <a:solidFill>
          <a:schemeClr val="accent3">
            <a:hueOff val="6250147"/>
            <a:satOff val="-9378"/>
            <a:lumOff val="-15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err="1" smtClean="0"/>
            <a:t>Gwnewch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hi’n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hawdd</a:t>
          </a:r>
          <a:r>
            <a:rPr lang="en-GB" sz="1400" b="1" kern="1200" dirty="0" smtClean="0"/>
            <a:t> ac </a:t>
          </a:r>
          <a:r>
            <a:rPr lang="en-GB" sz="1400" b="1" kern="1200" dirty="0" err="1" smtClean="0"/>
            <a:t>yn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hwylus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i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ymgyngoreion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ymateb</a:t>
          </a:r>
          <a:endParaRPr lang="en-GB" sz="1400" b="1" kern="1200" dirty="0" smtClean="0"/>
        </a:p>
      </dsp:txBody>
      <dsp:txXfrm>
        <a:off x="0" y="3194979"/>
        <a:ext cx="9144000" cy="556920"/>
      </dsp:txXfrm>
    </dsp:sp>
    <dsp:sp modelId="{F6E157CA-0606-4659-9CFE-BE52F34D85C9}">
      <dsp:nvSpPr>
        <dsp:cNvPr id="0" name=""/>
        <dsp:cNvSpPr/>
      </dsp:nvSpPr>
      <dsp:spPr>
        <a:xfrm>
          <a:off x="0" y="3832539"/>
          <a:ext cx="9144000" cy="556920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err="1" smtClean="0"/>
            <a:t>Cyflwynwch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wybodaeth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mewn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fformatiau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hygyrch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sy’n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rhydd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rhag</a:t>
          </a:r>
          <a:r>
            <a:rPr lang="en-GB" sz="1400" b="1" kern="1200" dirty="0" smtClean="0"/>
            <a:t> jargon</a:t>
          </a:r>
        </a:p>
      </dsp:txBody>
      <dsp:txXfrm>
        <a:off x="0" y="3832539"/>
        <a:ext cx="9144000" cy="556920"/>
      </dsp:txXfrm>
    </dsp:sp>
    <dsp:sp modelId="{F73E74BF-04AF-4482-B6AE-D6669F640530}">
      <dsp:nvSpPr>
        <dsp:cNvPr id="0" name=""/>
        <dsp:cNvSpPr/>
      </dsp:nvSpPr>
      <dsp:spPr>
        <a:xfrm>
          <a:off x="0" y="4470099"/>
          <a:ext cx="9144000" cy="556920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err="1" smtClean="0"/>
            <a:t>Ystyriwch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ddarparu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cludiant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neu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lety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i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gyfranogwyr</a:t>
          </a:r>
          <a:r>
            <a:rPr lang="en-GB" sz="1400" b="1" kern="1200" dirty="0" smtClean="0"/>
            <a:t> yr </a:t>
          </a:r>
          <a:r>
            <a:rPr lang="en-GB" sz="1400" b="1" kern="1200" dirty="0" err="1" smtClean="0"/>
            <a:t>ymgynghoriad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er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mwyn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cael</a:t>
          </a:r>
          <a:r>
            <a:rPr lang="en-GB" sz="1400" b="1" kern="1200" dirty="0" smtClean="0"/>
            <a:t> yr </a:t>
          </a:r>
          <a:r>
            <a:rPr lang="en-GB" sz="1400" b="1" kern="1200" dirty="0" err="1" smtClean="0"/>
            <a:t>ymatebion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angenrheidiol</a:t>
          </a:r>
          <a:endParaRPr lang="en-GB" sz="1400" b="1" kern="1200" dirty="0" smtClean="0"/>
        </a:p>
      </dsp:txBody>
      <dsp:txXfrm>
        <a:off x="0" y="4470099"/>
        <a:ext cx="9144000" cy="556920"/>
      </dsp:txXfrm>
    </dsp:sp>
    <dsp:sp modelId="{75CDBF11-1CB6-4A60-97E0-9FBE4C045BBC}">
      <dsp:nvSpPr>
        <dsp:cNvPr id="0" name=""/>
        <dsp:cNvSpPr/>
      </dsp:nvSpPr>
      <dsp:spPr>
        <a:xfrm>
          <a:off x="0" y="5107659"/>
          <a:ext cx="9144000" cy="556920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err="1" smtClean="0"/>
            <a:t>Sicrhewch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fod</a:t>
          </a:r>
          <a:r>
            <a:rPr lang="en-GB" sz="1400" b="1" kern="1200" dirty="0" smtClean="0"/>
            <a:t> staff </a:t>
          </a:r>
          <a:r>
            <a:rPr lang="en-GB" sz="1400" b="1" kern="1200" dirty="0" err="1" smtClean="0"/>
            <a:t>wedi’u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hyfforddi’n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ddigonol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mewn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dulliau</a:t>
          </a:r>
          <a:r>
            <a:rPr lang="en-GB" sz="1400" b="1" kern="1200" dirty="0" smtClean="0"/>
            <a:t> ac </a:t>
          </a:r>
          <a:r>
            <a:rPr lang="en-GB" sz="1400" b="1" kern="1200" dirty="0" err="1" smtClean="0"/>
            <a:t>arfer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ymgynghori</a:t>
          </a:r>
          <a:endParaRPr lang="en-GB" sz="1400" b="1" kern="1200" dirty="0" smtClean="0"/>
        </a:p>
      </dsp:txBody>
      <dsp:txXfrm>
        <a:off x="0" y="5107659"/>
        <a:ext cx="9144000" cy="556920"/>
      </dsp:txXfrm>
    </dsp:sp>
    <dsp:sp modelId="{F818A859-A7FB-4CCB-9811-0E576729D141}">
      <dsp:nvSpPr>
        <dsp:cNvPr id="0" name=""/>
        <dsp:cNvSpPr/>
      </dsp:nvSpPr>
      <dsp:spPr>
        <a:xfrm>
          <a:off x="0" y="5745220"/>
          <a:ext cx="9144000" cy="556920"/>
        </a:xfrm>
        <a:prstGeom prst="roundRect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err="1" smtClean="0"/>
            <a:t>Rhowch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adborth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i’r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holl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ymatebwyr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ar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ganlyniadau’r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ymgynghoriad</a:t>
          </a:r>
          <a:r>
            <a:rPr lang="en-GB" sz="1400" b="1" kern="1200" dirty="0" smtClean="0"/>
            <a:t> a </a:t>
          </a:r>
          <a:r>
            <a:rPr lang="en-GB" sz="1400" b="1" kern="1200" dirty="0" err="1" smtClean="0"/>
            <a:t>galluogwch</a:t>
          </a:r>
          <a:r>
            <a:rPr lang="en-GB" sz="1400" b="1" kern="1200" dirty="0" smtClean="0"/>
            <a:t> </a:t>
          </a:r>
          <a:r>
            <a:rPr lang="en-GB" sz="1400" b="1" kern="1200" dirty="0" err="1" smtClean="0"/>
            <a:t>iddynt</a:t>
          </a:r>
          <a:r>
            <a:rPr lang="en-GB" sz="1400" b="1" kern="1200" dirty="0" smtClean="0"/>
            <a:t> weld yr </a:t>
          </a:r>
          <a:r>
            <a:rPr lang="en-GB" sz="1400" b="1" kern="1200" dirty="0" err="1" smtClean="0"/>
            <a:t>adroddiad</a:t>
          </a:r>
          <a:r>
            <a:rPr lang="en-GB" sz="1400" b="1" kern="1200" dirty="0" smtClean="0"/>
            <a:t> EIA </a:t>
          </a:r>
          <a:r>
            <a:rPr lang="en-GB" sz="1400" b="1" kern="1200" dirty="0" err="1" smtClean="0"/>
            <a:t>terfynol</a:t>
          </a:r>
          <a:endParaRPr lang="en-GB" sz="1400" b="1" kern="1200" dirty="0"/>
        </a:p>
      </dsp:txBody>
      <dsp:txXfrm>
        <a:off x="0" y="5745220"/>
        <a:ext cx="9144000" cy="556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887D9-888A-49F3-A005-30CB016F5155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8EB0E-4C52-478B-BE0C-F42D5C3A784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373899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490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24507" algn="l" defTabSz="8490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49014" algn="l" defTabSz="8490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73520" algn="l" defTabSz="8490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98027" algn="l" defTabSz="8490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22535" algn="l" defTabSz="8490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42" algn="l" defTabSz="8490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549" algn="l" defTabSz="8490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055" algn="l" defTabSz="8490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Cysylltu</a:t>
            </a:r>
            <a:r>
              <a:rPr lang="en-GB" dirty="0" smtClean="0"/>
              <a:t> </a:t>
            </a:r>
            <a:r>
              <a:rPr lang="en-GB" dirty="0" err="1" smtClean="0"/>
              <a:t>â’r</a:t>
            </a:r>
            <a:r>
              <a:rPr lang="en-GB" dirty="0" smtClean="0"/>
              <a:t> </a:t>
            </a:r>
            <a:r>
              <a:rPr lang="en-GB" dirty="0" err="1" smtClean="0"/>
              <a:t>dudalen</a:t>
            </a:r>
            <a:r>
              <a:rPr lang="en-GB" dirty="0" smtClean="0"/>
              <a:t> </a:t>
            </a:r>
            <a:r>
              <a:rPr lang="en-GB" dirty="0" err="1" smtClean="0"/>
              <a:t>ymgynghori</a:t>
            </a:r>
            <a:r>
              <a:rPr lang="en-GB" dirty="0" smtClean="0"/>
              <a:t> am </a:t>
            </a:r>
            <a:r>
              <a:rPr lang="en-GB" dirty="0" err="1" smtClean="0"/>
              <a:t>wybodaeth</a:t>
            </a:r>
            <a:r>
              <a:rPr lang="en-GB" dirty="0" smtClean="0"/>
              <a:t>/</a:t>
            </a:r>
            <a:r>
              <a:rPr lang="en-GB" dirty="0" err="1" smtClean="0"/>
              <a:t>esboniad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pellach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8EB0E-4C52-478B-BE0C-F42D5C3A7849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694970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4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245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490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2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3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4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5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0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4507" indent="0">
              <a:buNone/>
              <a:defRPr sz="1900" b="1"/>
            </a:lvl2pPr>
            <a:lvl3pPr marL="849014" indent="0">
              <a:buNone/>
              <a:defRPr sz="1600" b="1"/>
            </a:lvl3pPr>
            <a:lvl4pPr marL="1273520" indent="0">
              <a:buNone/>
              <a:defRPr sz="1500" b="1"/>
            </a:lvl4pPr>
            <a:lvl5pPr marL="1698027" indent="0">
              <a:buNone/>
              <a:defRPr sz="1500" b="1"/>
            </a:lvl5pPr>
            <a:lvl6pPr marL="2122535" indent="0">
              <a:buNone/>
              <a:defRPr sz="1500" b="1"/>
            </a:lvl6pPr>
            <a:lvl7pPr marL="2547042" indent="0">
              <a:buNone/>
              <a:defRPr sz="1500" b="1"/>
            </a:lvl7pPr>
            <a:lvl8pPr marL="2971549" indent="0">
              <a:buNone/>
              <a:defRPr sz="1500" b="1"/>
            </a:lvl8pPr>
            <a:lvl9pPr marL="339605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4507" indent="0">
              <a:buNone/>
              <a:defRPr sz="1900" b="1"/>
            </a:lvl2pPr>
            <a:lvl3pPr marL="849014" indent="0">
              <a:buNone/>
              <a:defRPr sz="1600" b="1"/>
            </a:lvl3pPr>
            <a:lvl4pPr marL="1273520" indent="0">
              <a:buNone/>
              <a:defRPr sz="1500" b="1"/>
            </a:lvl4pPr>
            <a:lvl5pPr marL="1698027" indent="0">
              <a:buNone/>
              <a:defRPr sz="1500" b="1"/>
            </a:lvl5pPr>
            <a:lvl6pPr marL="2122535" indent="0">
              <a:buNone/>
              <a:defRPr sz="1500" b="1"/>
            </a:lvl6pPr>
            <a:lvl7pPr marL="2547042" indent="0">
              <a:buNone/>
              <a:defRPr sz="1500" b="1"/>
            </a:lvl7pPr>
            <a:lvl8pPr marL="2971549" indent="0">
              <a:buNone/>
              <a:defRPr sz="1500" b="1"/>
            </a:lvl8pPr>
            <a:lvl9pPr marL="339605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24507" indent="0">
              <a:buNone/>
              <a:defRPr sz="1100"/>
            </a:lvl2pPr>
            <a:lvl3pPr marL="849014" indent="0">
              <a:buNone/>
              <a:defRPr sz="900"/>
            </a:lvl3pPr>
            <a:lvl4pPr marL="1273520" indent="0">
              <a:buNone/>
              <a:defRPr sz="900"/>
            </a:lvl4pPr>
            <a:lvl5pPr marL="1698027" indent="0">
              <a:buNone/>
              <a:defRPr sz="900"/>
            </a:lvl5pPr>
            <a:lvl6pPr marL="2122535" indent="0">
              <a:buNone/>
              <a:defRPr sz="900"/>
            </a:lvl6pPr>
            <a:lvl7pPr marL="2547042" indent="0">
              <a:buNone/>
              <a:defRPr sz="900"/>
            </a:lvl7pPr>
            <a:lvl8pPr marL="2971549" indent="0">
              <a:buNone/>
              <a:defRPr sz="900"/>
            </a:lvl8pPr>
            <a:lvl9pPr marL="339605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4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000"/>
            </a:lvl1pPr>
            <a:lvl2pPr marL="424507" indent="0">
              <a:buNone/>
              <a:defRPr sz="2600"/>
            </a:lvl2pPr>
            <a:lvl3pPr marL="849014" indent="0">
              <a:buNone/>
              <a:defRPr sz="2200"/>
            </a:lvl3pPr>
            <a:lvl4pPr marL="1273520" indent="0">
              <a:buNone/>
              <a:defRPr sz="1900"/>
            </a:lvl4pPr>
            <a:lvl5pPr marL="1698027" indent="0">
              <a:buNone/>
              <a:defRPr sz="1900"/>
            </a:lvl5pPr>
            <a:lvl6pPr marL="2122535" indent="0">
              <a:buNone/>
              <a:defRPr sz="1900"/>
            </a:lvl6pPr>
            <a:lvl7pPr marL="2547042" indent="0">
              <a:buNone/>
              <a:defRPr sz="1900"/>
            </a:lvl7pPr>
            <a:lvl8pPr marL="2971549" indent="0">
              <a:buNone/>
              <a:defRPr sz="1900"/>
            </a:lvl8pPr>
            <a:lvl9pPr marL="3396055" indent="0">
              <a:buNone/>
              <a:defRPr sz="19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300"/>
            </a:lvl1pPr>
            <a:lvl2pPr marL="424507" indent="0">
              <a:buNone/>
              <a:defRPr sz="1100"/>
            </a:lvl2pPr>
            <a:lvl3pPr marL="849014" indent="0">
              <a:buNone/>
              <a:defRPr sz="900"/>
            </a:lvl3pPr>
            <a:lvl4pPr marL="1273520" indent="0">
              <a:buNone/>
              <a:defRPr sz="900"/>
            </a:lvl4pPr>
            <a:lvl5pPr marL="1698027" indent="0">
              <a:buNone/>
              <a:defRPr sz="900"/>
            </a:lvl5pPr>
            <a:lvl6pPr marL="2122535" indent="0">
              <a:buNone/>
              <a:defRPr sz="900"/>
            </a:lvl6pPr>
            <a:lvl7pPr marL="2547042" indent="0">
              <a:buNone/>
              <a:defRPr sz="900"/>
            </a:lvl7pPr>
            <a:lvl8pPr marL="2971549" indent="0">
              <a:buNone/>
              <a:defRPr sz="900"/>
            </a:lvl8pPr>
            <a:lvl9pPr marL="339605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9"/>
            <a:ext cx="8229600" cy="1143000"/>
          </a:xfrm>
          <a:prstGeom prst="rect">
            <a:avLst/>
          </a:prstGeom>
        </p:spPr>
        <p:txBody>
          <a:bodyPr vert="horz" lIns="84901" tIns="42450" rIns="84901" bIns="4245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1"/>
            <a:ext cx="8229600" cy="4525963"/>
          </a:xfrm>
          <a:prstGeom prst="rect">
            <a:avLst/>
          </a:prstGeom>
        </p:spPr>
        <p:txBody>
          <a:bodyPr vert="horz" lIns="84901" tIns="42450" rIns="84901" bIns="4245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84901" tIns="42450" rIns="84901" bIns="4245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5D788-3B90-4651-A62F-706C90C8D4A4}" type="datetimeFigureOut">
              <a:rPr lang="en-GB" smtClean="0"/>
              <a:pPr/>
              <a:t>22/05/2015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</p:spPr>
        <p:txBody>
          <a:bodyPr vert="horz" lIns="84901" tIns="42450" rIns="84901" bIns="4245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84901" tIns="42450" rIns="84901" bIns="4245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4210E-7C52-4B30-8610-9E9DC7ED23D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49014" rtl="0" eaLnBrk="1" latinLnBrk="0" hangingPunct="1">
        <a:spcBef>
          <a:spcPct val="0"/>
        </a:spcBef>
        <a:buNone/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8380" indent="-318380" algn="l" defTabSz="84901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9824" indent="-265317" algn="l" defTabSz="849014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61267" indent="-212253" algn="l" defTabSz="84901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85774" indent="-212253" algn="l" defTabSz="849014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0281" indent="-212253" algn="l" defTabSz="849014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34788" indent="-212253" algn="l" defTabSz="84901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295" indent="-212253" algn="l" defTabSz="84901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02" indent="-212253" algn="l" defTabSz="84901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09" indent="-212253" algn="l" defTabSz="849014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901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07" algn="l" defTabSz="84901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14" algn="l" defTabSz="84901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20" algn="l" defTabSz="84901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27" algn="l" defTabSz="84901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35" algn="l" defTabSz="84901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42" algn="l" defTabSz="84901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549" algn="l" defTabSz="84901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055" algn="l" defTabSz="84901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"/>
            <a:ext cx="9144000" cy="516616"/>
          </a:xfrm>
          <a:prstGeom prst="rect">
            <a:avLst/>
          </a:prstGeom>
          <a:solidFill>
            <a:srgbClr val="EBDB0B"/>
          </a:solidFill>
        </p:spPr>
        <p:txBody>
          <a:bodyPr wrap="square" lIns="84901" tIns="42450" rIns="84901" bIns="42450">
            <a:spAutoFit/>
          </a:bodyPr>
          <a:lstStyle/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10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awgrym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ar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gyfer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cynnal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ymgynghoriad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EIA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llwyddiannus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graphicFrame>
        <p:nvGraphicFramePr>
          <p:cNvPr id="15" name="Diagram 14"/>
          <p:cNvGraphicFramePr/>
          <p:nvPr/>
        </p:nvGraphicFramePr>
        <p:xfrm>
          <a:off x="0" y="548680"/>
          <a:ext cx="9144000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676456" y="6453336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28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5988</TotalTime>
  <Words>153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ABMU NHS Trust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an183596</dc:creator>
  <cp:lastModifiedBy>cl022743</cp:lastModifiedBy>
  <cp:revision>713</cp:revision>
  <dcterms:created xsi:type="dcterms:W3CDTF">2015-03-16T09:43:25Z</dcterms:created>
  <dcterms:modified xsi:type="dcterms:W3CDTF">2015-05-22T15:19:41Z</dcterms:modified>
</cp:coreProperties>
</file>