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Lst>
  <p:notesMasterIdLst>
    <p:notesMasterId r:id="rId27"/>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Lst>
  <p:sldSz cx="20104100" cy="1130935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E5C81-DC89-41EB-9C85-ACEF25366194}" v="30" dt="2026-01-29T13:00:47.1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8" d="100"/>
          <a:sy n="38" d="100"/>
        </p:scale>
        <p:origin x="72"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Master" Target="slideMasters/slideMaster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rocklehurst (Public Health Wales - No. 2 Capital Quarter)" userId="ead8c3c6-ddfa-4d4b-90ba-80935713b0cb" providerId="ADAL" clId="{FC5F1844-C534-47AE-B1B0-FCB20450A502}"/>
    <pc:docChg chg="custSel modSld">
      <pc:chgData name="Paul Brocklehurst (Public Health Wales - No. 2 Capital Quarter)" userId="ead8c3c6-ddfa-4d4b-90ba-80935713b0cb" providerId="ADAL" clId="{FC5F1844-C534-47AE-B1B0-FCB20450A502}" dt="2026-01-09T17:02:35.550" v="2128" actId="20577"/>
      <pc:docMkLst>
        <pc:docMk/>
      </pc:docMkLst>
      <pc:sldChg chg="modSp mod">
        <pc:chgData name="Paul Brocklehurst (Public Health Wales - No. 2 Capital Quarter)" userId="ead8c3c6-ddfa-4d4b-90ba-80935713b0cb" providerId="ADAL" clId="{FC5F1844-C534-47AE-B1B0-FCB20450A502}" dt="2026-01-09T11:06:43.261" v="15" actId="20577"/>
        <pc:sldMkLst>
          <pc:docMk/>
          <pc:sldMk cId="0" sldId="256"/>
        </pc:sldMkLst>
        <pc:spChg chg="mod">
          <ac:chgData name="Paul Brocklehurst (Public Health Wales - No. 2 Capital Quarter)" userId="ead8c3c6-ddfa-4d4b-90ba-80935713b0cb" providerId="ADAL" clId="{FC5F1844-C534-47AE-B1B0-FCB20450A502}" dt="2026-01-09T11:06:37.329" v="13" actId="20577"/>
          <ac:spMkLst>
            <pc:docMk/>
            <pc:sldMk cId="0" sldId="256"/>
            <ac:spMk id="167" creationId="{00000000-0000-0000-0000-000000000000}"/>
          </ac:spMkLst>
        </pc:spChg>
        <pc:spChg chg="mod">
          <ac:chgData name="Paul Brocklehurst (Public Health Wales - No. 2 Capital Quarter)" userId="ead8c3c6-ddfa-4d4b-90ba-80935713b0cb" providerId="ADAL" clId="{FC5F1844-C534-47AE-B1B0-FCB20450A502}" dt="2026-01-09T11:06:43.261" v="15" actId="20577"/>
          <ac:spMkLst>
            <pc:docMk/>
            <pc:sldMk cId="0" sldId="256"/>
            <ac:spMk id="168" creationId="{00000000-0000-0000-0000-000000000000}"/>
          </ac:spMkLst>
        </pc:spChg>
        <pc:spChg chg="mod">
          <ac:chgData name="Paul Brocklehurst (Public Health Wales - No. 2 Capital Quarter)" userId="ead8c3c6-ddfa-4d4b-90ba-80935713b0cb" providerId="ADAL" clId="{FC5F1844-C534-47AE-B1B0-FCB20450A502}" dt="2026-01-09T11:06:26.390" v="6" actId="20577"/>
          <ac:spMkLst>
            <pc:docMk/>
            <pc:sldMk cId="0" sldId="256"/>
            <ac:spMk id="198" creationId="{00000000-0000-0000-0000-000000000000}"/>
          </ac:spMkLst>
        </pc:spChg>
      </pc:sldChg>
      <pc:sldChg chg="modSp mod">
        <pc:chgData name="Paul Brocklehurst (Public Health Wales - No. 2 Capital Quarter)" userId="ead8c3c6-ddfa-4d4b-90ba-80935713b0cb" providerId="ADAL" clId="{FC5F1844-C534-47AE-B1B0-FCB20450A502}" dt="2026-01-09T11:08:40.577" v="47" actId="6549"/>
        <pc:sldMkLst>
          <pc:docMk/>
          <pc:sldMk cId="0" sldId="259"/>
        </pc:sldMkLst>
        <pc:spChg chg="mod">
          <ac:chgData name="Paul Brocklehurst (Public Health Wales - No. 2 Capital Quarter)" userId="ead8c3c6-ddfa-4d4b-90ba-80935713b0cb" providerId="ADAL" clId="{FC5F1844-C534-47AE-B1B0-FCB20450A502}" dt="2026-01-09T11:08:40.577" v="47" actId="6549"/>
          <ac:spMkLst>
            <pc:docMk/>
            <pc:sldMk cId="0" sldId="259"/>
            <ac:spMk id="223" creationId="{00000000-0000-0000-0000-000000000000}"/>
          </ac:spMkLst>
        </pc:spChg>
      </pc:sldChg>
      <pc:sldChg chg="modSp mod">
        <pc:chgData name="Paul Brocklehurst (Public Health Wales - No. 2 Capital Quarter)" userId="ead8c3c6-ddfa-4d4b-90ba-80935713b0cb" providerId="ADAL" clId="{FC5F1844-C534-47AE-B1B0-FCB20450A502}" dt="2026-01-09T11:09:31.685" v="83" actId="20577"/>
        <pc:sldMkLst>
          <pc:docMk/>
          <pc:sldMk cId="0" sldId="260"/>
        </pc:sldMkLst>
        <pc:spChg chg="mod">
          <ac:chgData name="Paul Brocklehurst (Public Health Wales - No. 2 Capital Quarter)" userId="ead8c3c6-ddfa-4d4b-90ba-80935713b0cb" providerId="ADAL" clId="{FC5F1844-C534-47AE-B1B0-FCB20450A502}" dt="2026-01-09T11:09:31.685" v="83" actId="20577"/>
          <ac:spMkLst>
            <pc:docMk/>
            <pc:sldMk cId="0" sldId="260"/>
            <ac:spMk id="231" creationId="{00000000-0000-0000-0000-000000000000}"/>
          </ac:spMkLst>
        </pc:spChg>
      </pc:sldChg>
      <pc:sldChg chg="modSp mod">
        <pc:chgData name="Paul Brocklehurst (Public Health Wales - No. 2 Capital Quarter)" userId="ead8c3c6-ddfa-4d4b-90ba-80935713b0cb" providerId="ADAL" clId="{FC5F1844-C534-47AE-B1B0-FCB20450A502}" dt="2026-01-09T11:10:56.904" v="125" actId="6549"/>
        <pc:sldMkLst>
          <pc:docMk/>
          <pc:sldMk cId="0" sldId="261"/>
        </pc:sldMkLst>
        <pc:spChg chg="mod">
          <ac:chgData name="Paul Brocklehurst (Public Health Wales - No. 2 Capital Quarter)" userId="ead8c3c6-ddfa-4d4b-90ba-80935713b0cb" providerId="ADAL" clId="{FC5F1844-C534-47AE-B1B0-FCB20450A502}" dt="2026-01-09T11:10:56.904" v="125" actId="6549"/>
          <ac:spMkLst>
            <pc:docMk/>
            <pc:sldMk cId="0" sldId="261"/>
            <ac:spMk id="239" creationId="{00000000-0000-0000-0000-000000000000}"/>
          </ac:spMkLst>
        </pc:spChg>
      </pc:sldChg>
      <pc:sldChg chg="modSp mod">
        <pc:chgData name="Paul Brocklehurst (Public Health Wales - No. 2 Capital Quarter)" userId="ead8c3c6-ddfa-4d4b-90ba-80935713b0cb" providerId="ADAL" clId="{FC5F1844-C534-47AE-B1B0-FCB20450A502}" dt="2026-01-09T16:49:33.963" v="2008" actId="6549"/>
        <pc:sldMkLst>
          <pc:docMk/>
          <pc:sldMk cId="0" sldId="262"/>
        </pc:sldMkLst>
        <pc:spChg chg="mod">
          <ac:chgData name="Paul Brocklehurst (Public Health Wales - No. 2 Capital Quarter)" userId="ead8c3c6-ddfa-4d4b-90ba-80935713b0cb" providerId="ADAL" clId="{FC5F1844-C534-47AE-B1B0-FCB20450A502}" dt="2026-01-09T16:49:33.963" v="2008" actId="6549"/>
          <ac:spMkLst>
            <pc:docMk/>
            <pc:sldMk cId="0" sldId="262"/>
            <ac:spMk id="247" creationId="{00000000-0000-0000-0000-000000000000}"/>
          </ac:spMkLst>
        </pc:spChg>
      </pc:sldChg>
      <pc:sldChg chg="addSp delSp modSp mod">
        <pc:chgData name="Paul Brocklehurst (Public Health Wales - No. 2 Capital Quarter)" userId="ead8c3c6-ddfa-4d4b-90ba-80935713b0cb" providerId="ADAL" clId="{FC5F1844-C534-47AE-B1B0-FCB20450A502}" dt="2026-01-09T17:01:40.672" v="2113" actId="20577"/>
        <pc:sldMkLst>
          <pc:docMk/>
          <pc:sldMk cId="0" sldId="263"/>
        </pc:sldMkLst>
        <pc:spChg chg="mod">
          <ac:chgData name="Paul Brocklehurst (Public Health Wales - No. 2 Capital Quarter)" userId="ead8c3c6-ddfa-4d4b-90ba-80935713b0cb" providerId="ADAL" clId="{FC5F1844-C534-47AE-B1B0-FCB20450A502}" dt="2026-01-09T11:24:28.193" v="458" actId="400"/>
          <ac:spMkLst>
            <pc:docMk/>
            <pc:sldMk cId="0" sldId="263"/>
            <ac:spMk id="251" creationId="{00000000-0000-0000-0000-000000000000}"/>
          </ac:spMkLst>
        </pc:spChg>
        <pc:spChg chg="mod">
          <ac:chgData name="Paul Brocklehurst (Public Health Wales - No. 2 Capital Quarter)" userId="ead8c3c6-ddfa-4d4b-90ba-80935713b0cb" providerId="ADAL" clId="{FC5F1844-C534-47AE-B1B0-FCB20450A502}" dt="2026-01-09T17:01:40.672" v="2113" actId="20577"/>
          <ac:spMkLst>
            <pc:docMk/>
            <pc:sldMk cId="0" sldId="263"/>
            <ac:spMk id="256" creationId="{00000000-0000-0000-0000-000000000000}"/>
          </ac:spMkLst>
        </pc:spChg>
        <pc:picChg chg="add mod">
          <ac:chgData name="Paul Brocklehurst (Public Health Wales - No. 2 Capital Quarter)" userId="ead8c3c6-ddfa-4d4b-90ba-80935713b0cb" providerId="ADAL" clId="{FC5F1844-C534-47AE-B1B0-FCB20450A502}" dt="2026-01-09T11:41:32.470" v="904" actId="962"/>
          <ac:picMkLst>
            <pc:docMk/>
            <pc:sldMk cId="0" sldId="263"/>
            <ac:picMk id="2" creationId="{3640837F-753C-C790-A588-AA77128BA2CF}"/>
          </ac:picMkLst>
        </pc:picChg>
      </pc:sldChg>
      <pc:sldChg chg="addSp delSp modSp mod">
        <pc:chgData name="Paul Brocklehurst (Public Health Wales - No. 2 Capital Quarter)" userId="ead8c3c6-ddfa-4d4b-90ba-80935713b0cb" providerId="ADAL" clId="{FC5F1844-C534-47AE-B1B0-FCB20450A502}" dt="2026-01-09T17:01:53.809" v="2115" actId="20577"/>
        <pc:sldMkLst>
          <pc:docMk/>
          <pc:sldMk cId="0" sldId="264"/>
        </pc:sldMkLst>
        <pc:spChg chg="mod">
          <ac:chgData name="Paul Brocklehurst (Public Health Wales - No. 2 Capital Quarter)" userId="ead8c3c6-ddfa-4d4b-90ba-80935713b0cb" providerId="ADAL" clId="{FC5F1844-C534-47AE-B1B0-FCB20450A502}" dt="2026-01-09T11:24:11.547" v="457" actId="400"/>
          <ac:spMkLst>
            <pc:docMk/>
            <pc:sldMk cId="0" sldId="264"/>
            <ac:spMk id="259" creationId="{00000000-0000-0000-0000-000000000000}"/>
          </ac:spMkLst>
        </pc:spChg>
        <pc:spChg chg="mod">
          <ac:chgData name="Paul Brocklehurst (Public Health Wales - No. 2 Capital Quarter)" userId="ead8c3c6-ddfa-4d4b-90ba-80935713b0cb" providerId="ADAL" clId="{FC5F1844-C534-47AE-B1B0-FCB20450A502}" dt="2026-01-09T17:01:53.809" v="2115" actId="20577"/>
          <ac:spMkLst>
            <pc:docMk/>
            <pc:sldMk cId="0" sldId="264"/>
            <ac:spMk id="264" creationId="{00000000-0000-0000-0000-000000000000}"/>
          </ac:spMkLst>
        </pc:spChg>
        <pc:picChg chg="add mod">
          <ac:chgData name="Paul Brocklehurst (Public Health Wales - No. 2 Capital Quarter)" userId="ead8c3c6-ddfa-4d4b-90ba-80935713b0cb" providerId="ADAL" clId="{FC5F1844-C534-47AE-B1B0-FCB20450A502}" dt="2026-01-09T11:42:18.458" v="966" actId="962"/>
          <ac:picMkLst>
            <pc:docMk/>
            <pc:sldMk cId="0" sldId="264"/>
            <ac:picMk id="2" creationId="{6FF8BE05-F516-10AC-6300-A69D1A248981}"/>
          </ac:picMkLst>
        </pc:picChg>
      </pc:sldChg>
      <pc:sldChg chg="addSp delSp modSp mod">
        <pc:chgData name="Paul Brocklehurst (Public Health Wales - No. 2 Capital Quarter)" userId="ead8c3c6-ddfa-4d4b-90ba-80935713b0cb" providerId="ADAL" clId="{FC5F1844-C534-47AE-B1B0-FCB20450A502}" dt="2026-01-09T11:45:02.176" v="1129" actId="20577"/>
        <pc:sldMkLst>
          <pc:docMk/>
          <pc:sldMk cId="0" sldId="265"/>
        </pc:sldMkLst>
        <pc:spChg chg="mod">
          <ac:chgData name="Paul Brocklehurst (Public Health Wales - No. 2 Capital Quarter)" userId="ead8c3c6-ddfa-4d4b-90ba-80935713b0cb" providerId="ADAL" clId="{FC5F1844-C534-47AE-B1B0-FCB20450A502}" dt="2026-01-09T11:45:02.176" v="1129" actId="20577"/>
          <ac:spMkLst>
            <pc:docMk/>
            <pc:sldMk cId="0" sldId="265"/>
            <ac:spMk id="267" creationId="{00000000-0000-0000-0000-000000000000}"/>
          </ac:spMkLst>
        </pc:spChg>
        <pc:spChg chg="mod">
          <ac:chgData name="Paul Brocklehurst (Public Health Wales - No. 2 Capital Quarter)" userId="ead8c3c6-ddfa-4d4b-90ba-80935713b0cb" providerId="ADAL" clId="{FC5F1844-C534-47AE-B1B0-FCB20450A502}" dt="2026-01-09T11:44:52.449" v="1109" actId="20577"/>
          <ac:spMkLst>
            <pc:docMk/>
            <pc:sldMk cId="0" sldId="265"/>
            <ac:spMk id="272" creationId="{00000000-0000-0000-0000-000000000000}"/>
          </ac:spMkLst>
        </pc:spChg>
        <pc:picChg chg="add mod">
          <ac:chgData name="Paul Brocklehurst (Public Health Wales - No. 2 Capital Quarter)" userId="ead8c3c6-ddfa-4d4b-90ba-80935713b0cb" providerId="ADAL" clId="{FC5F1844-C534-47AE-B1B0-FCB20450A502}" dt="2026-01-09T11:44:15.682" v="1104" actId="962"/>
          <ac:picMkLst>
            <pc:docMk/>
            <pc:sldMk cId="0" sldId="265"/>
            <ac:picMk id="2" creationId="{1E80D65E-A853-4755-C3C5-7AF6370F3571}"/>
          </ac:picMkLst>
        </pc:picChg>
      </pc:sldChg>
      <pc:sldChg chg="addSp delSp modSp mod">
        <pc:chgData name="Paul Brocklehurst (Public Health Wales - No. 2 Capital Quarter)" userId="ead8c3c6-ddfa-4d4b-90ba-80935713b0cb" providerId="ADAL" clId="{FC5F1844-C534-47AE-B1B0-FCB20450A502}" dt="2026-01-09T16:54:22.146" v="2099" actId="20577"/>
        <pc:sldMkLst>
          <pc:docMk/>
          <pc:sldMk cId="0" sldId="266"/>
        </pc:sldMkLst>
        <pc:spChg chg="mod">
          <ac:chgData name="Paul Brocklehurst (Public Health Wales - No. 2 Capital Quarter)" userId="ead8c3c6-ddfa-4d4b-90ba-80935713b0cb" providerId="ADAL" clId="{FC5F1844-C534-47AE-B1B0-FCB20450A502}" dt="2026-01-09T16:54:22.146" v="2099" actId="20577"/>
          <ac:spMkLst>
            <pc:docMk/>
            <pc:sldMk cId="0" sldId="266"/>
            <ac:spMk id="280" creationId="{00000000-0000-0000-0000-000000000000}"/>
          </ac:spMkLst>
        </pc:spChg>
        <pc:picChg chg="add mod">
          <ac:chgData name="Paul Brocklehurst (Public Health Wales - No. 2 Capital Quarter)" userId="ead8c3c6-ddfa-4d4b-90ba-80935713b0cb" providerId="ADAL" clId="{FC5F1844-C534-47AE-B1B0-FCB20450A502}" dt="2026-01-09T11:47:12.237" v="1131" actId="962"/>
          <ac:picMkLst>
            <pc:docMk/>
            <pc:sldMk cId="0" sldId="266"/>
            <ac:picMk id="2" creationId="{21132707-C2AA-AF5E-73C9-123B06D312F0}"/>
          </ac:picMkLst>
        </pc:picChg>
      </pc:sldChg>
      <pc:sldChg chg="addSp delSp modSp mod">
        <pc:chgData name="Paul Brocklehurst (Public Health Wales - No. 2 Capital Quarter)" userId="ead8c3c6-ddfa-4d4b-90ba-80935713b0cb" providerId="ADAL" clId="{FC5F1844-C534-47AE-B1B0-FCB20450A502}" dt="2026-01-09T11:49:19.533" v="1837" actId="962"/>
        <pc:sldMkLst>
          <pc:docMk/>
          <pc:sldMk cId="0" sldId="267"/>
        </pc:sldMkLst>
        <pc:spChg chg="mod">
          <ac:chgData name="Paul Brocklehurst (Public Health Wales - No. 2 Capital Quarter)" userId="ead8c3c6-ddfa-4d4b-90ba-80935713b0cb" providerId="ADAL" clId="{FC5F1844-C534-47AE-B1B0-FCB20450A502}" dt="2026-01-09T11:29:18.940" v="679" actId="20577"/>
          <ac:spMkLst>
            <pc:docMk/>
            <pc:sldMk cId="0" sldId="267"/>
            <ac:spMk id="288" creationId="{00000000-0000-0000-0000-000000000000}"/>
          </ac:spMkLst>
        </pc:spChg>
        <pc:picChg chg="add mod">
          <ac:chgData name="Paul Brocklehurst (Public Health Wales - No. 2 Capital Quarter)" userId="ead8c3c6-ddfa-4d4b-90ba-80935713b0cb" providerId="ADAL" clId="{FC5F1844-C534-47AE-B1B0-FCB20450A502}" dt="2026-01-09T11:49:19.533" v="1837" actId="962"/>
          <ac:picMkLst>
            <pc:docMk/>
            <pc:sldMk cId="0" sldId="267"/>
            <ac:picMk id="2" creationId="{A546651F-B300-5E09-5C97-D3EEA904D27B}"/>
          </ac:picMkLst>
        </pc:picChg>
      </pc:sldChg>
      <pc:sldChg chg="addSp delSp modSp mod">
        <pc:chgData name="Paul Brocklehurst (Public Health Wales - No. 2 Capital Quarter)" userId="ead8c3c6-ddfa-4d4b-90ba-80935713b0cb" providerId="ADAL" clId="{FC5F1844-C534-47AE-B1B0-FCB20450A502}" dt="2026-01-09T11:50:22.077" v="1839" actId="962"/>
        <pc:sldMkLst>
          <pc:docMk/>
          <pc:sldMk cId="0" sldId="268"/>
        </pc:sldMkLst>
        <pc:spChg chg="mod">
          <ac:chgData name="Paul Brocklehurst (Public Health Wales - No. 2 Capital Quarter)" userId="ead8c3c6-ddfa-4d4b-90ba-80935713b0cb" providerId="ADAL" clId="{FC5F1844-C534-47AE-B1B0-FCB20450A502}" dt="2026-01-09T11:32:47.136" v="720" actId="255"/>
          <ac:spMkLst>
            <pc:docMk/>
            <pc:sldMk cId="0" sldId="268"/>
            <ac:spMk id="297" creationId="{00000000-0000-0000-0000-000000000000}"/>
          </ac:spMkLst>
        </pc:spChg>
        <pc:picChg chg="add mod">
          <ac:chgData name="Paul Brocklehurst (Public Health Wales - No. 2 Capital Quarter)" userId="ead8c3c6-ddfa-4d4b-90ba-80935713b0cb" providerId="ADAL" clId="{FC5F1844-C534-47AE-B1B0-FCB20450A502}" dt="2026-01-09T11:50:22.077" v="1839" actId="962"/>
          <ac:picMkLst>
            <pc:docMk/>
            <pc:sldMk cId="0" sldId="268"/>
            <ac:picMk id="2" creationId="{F0D1137A-F653-615B-A951-7B7B9B9F91DA}"/>
          </ac:picMkLst>
        </pc:picChg>
      </pc:sldChg>
      <pc:sldChg chg="addSp delSp modSp mod">
        <pc:chgData name="Paul Brocklehurst (Public Health Wales - No. 2 Capital Quarter)" userId="ead8c3c6-ddfa-4d4b-90ba-80935713b0cb" providerId="ADAL" clId="{FC5F1844-C534-47AE-B1B0-FCB20450A502}" dt="2026-01-09T11:50:35.258" v="1877" actId="962"/>
        <pc:sldMkLst>
          <pc:docMk/>
          <pc:sldMk cId="0" sldId="269"/>
        </pc:sldMkLst>
        <pc:spChg chg="mod">
          <ac:chgData name="Paul Brocklehurst (Public Health Wales - No. 2 Capital Quarter)" userId="ead8c3c6-ddfa-4d4b-90ba-80935713b0cb" providerId="ADAL" clId="{FC5F1844-C534-47AE-B1B0-FCB20450A502}" dt="2026-01-09T11:32:57.170" v="721" actId="255"/>
          <ac:spMkLst>
            <pc:docMk/>
            <pc:sldMk cId="0" sldId="269"/>
            <ac:spMk id="305" creationId="{00000000-0000-0000-0000-000000000000}"/>
          </ac:spMkLst>
        </pc:spChg>
        <pc:picChg chg="add mod">
          <ac:chgData name="Paul Brocklehurst (Public Health Wales - No. 2 Capital Quarter)" userId="ead8c3c6-ddfa-4d4b-90ba-80935713b0cb" providerId="ADAL" clId="{FC5F1844-C534-47AE-B1B0-FCB20450A502}" dt="2026-01-09T11:50:35.258" v="1877" actId="962"/>
          <ac:picMkLst>
            <pc:docMk/>
            <pc:sldMk cId="0" sldId="269"/>
            <ac:picMk id="3" creationId="{00253C39-0F6E-EB72-0850-BB3C1FEE6A8E}"/>
          </ac:picMkLst>
        </pc:picChg>
      </pc:sldChg>
      <pc:sldChg chg="addSp delSp modSp mod">
        <pc:chgData name="Paul Brocklehurst (Public Health Wales - No. 2 Capital Quarter)" userId="ead8c3c6-ddfa-4d4b-90ba-80935713b0cb" providerId="ADAL" clId="{FC5F1844-C534-47AE-B1B0-FCB20450A502}" dt="2026-01-09T17:02:22.077" v="2121" actId="20577"/>
        <pc:sldMkLst>
          <pc:docMk/>
          <pc:sldMk cId="0" sldId="270"/>
        </pc:sldMkLst>
        <pc:spChg chg="mod">
          <ac:chgData name="Paul Brocklehurst (Public Health Wales - No. 2 Capital Quarter)" userId="ead8c3c6-ddfa-4d4b-90ba-80935713b0cb" providerId="ADAL" clId="{FC5F1844-C534-47AE-B1B0-FCB20450A502}" dt="2026-01-09T17:02:22.077" v="2121" actId="20577"/>
          <ac:spMkLst>
            <pc:docMk/>
            <pc:sldMk cId="0" sldId="270"/>
            <ac:spMk id="313" creationId="{00000000-0000-0000-0000-000000000000}"/>
          </ac:spMkLst>
        </pc:spChg>
        <pc:picChg chg="add mod">
          <ac:chgData name="Paul Brocklehurst (Public Health Wales - No. 2 Capital Quarter)" userId="ead8c3c6-ddfa-4d4b-90ba-80935713b0cb" providerId="ADAL" clId="{FC5F1844-C534-47AE-B1B0-FCB20450A502}" dt="2026-01-09T11:54:32.302" v="1993" actId="962"/>
          <ac:picMkLst>
            <pc:docMk/>
            <pc:sldMk cId="0" sldId="270"/>
            <ac:picMk id="2" creationId="{380B913C-8741-9E1C-EC28-7A4DA73FCB99}"/>
          </ac:picMkLst>
        </pc:picChg>
      </pc:sldChg>
      <pc:sldChg chg="addSp delSp modSp mod">
        <pc:chgData name="Paul Brocklehurst (Public Health Wales - No. 2 Capital Quarter)" userId="ead8c3c6-ddfa-4d4b-90ba-80935713b0cb" providerId="ADAL" clId="{FC5F1844-C534-47AE-B1B0-FCB20450A502}" dt="2026-01-09T17:02:35.550" v="2128" actId="20577"/>
        <pc:sldMkLst>
          <pc:docMk/>
          <pc:sldMk cId="0" sldId="271"/>
        </pc:sldMkLst>
        <pc:spChg chg="mod">
          <ac:chgData name="Paul Brocklehurst (Public Health Wales - No. 2 Capital Quarter)" userId="ead8c3c6-ddfa-4d4b-90ba-80935713b0cb" providerId="ADAL" clId="{FC5F1844-C534-47AE-B1B0-FCB20450A502}" dt="2026-01-09T17:02:35.550" v="2128" actId="20577"/>
          <ac:spMkLst>
            <pc:docMk/>
            <pc:sldMk cId="0" sldId="271"/>
            <ac:spMk id="321" creationId="{00000000-0000-0000-0000-000000000000}"/>
          </ac:spMkLst>
        </pc:spChg>
        <pc:picChg chg="add mod">
          <ac:chgData name="Paul Brocklehurst (Public Health Wales - No. 2 Capital Quarter)" userId="ead8c3c6-ddfa-4d4b-90ba-80935713b0cb" providerId="ADAL" clId="{FC5F1844-C534-47AE-B1B0-FCB20450A502}" dt="2026-01-09T11:52:57.782" v="1917" actId="962"/>
          <ac:picMkLst>
            <pc:docMk/>
            <pc:sldMk cId="0" sldId="271"/>
            <ac:picMk id="2" creationId="{DF09A485-B9C0-B78D-7379-FEFCB2B25C20}"/>
          </ac:picMkLst>
        </pc:picChg>
      </pc:sldChg>
    </pc:docChg>
  </pc:docChgLst>
  <pc:docChgLst>
    <pc:chgData name="Paul Brocklehurst (Public Health Wales - No. 2 Capital Quarter)" userId="ead8c3c6-ddfa-4d4b-90ba-80935713b0cb" providerId="ADAL" clId="{E328C6A3-531E-4782-843B-552362E6733C}"/>
    <pc:docChg chg="modSld">
      <pc:chgData name="Paul Brocklehurst (Public Health Wales - No. 2 Capital Quarter)" userId="ead8c3c6-ddfa-4d4b-90ba-80935713b0cb" providerId="ADAL" clId="{E328C6A3-531E-4782-843B-552362E6733C}" dt="2026-01-29T13:04:39.408" v="431" actId="113"/>
      <pc:docMkLst>
        <pc:docMk/>
      </pc:docMkLst>
      <pc:sldChg chg="modSp mod">
        <pc:chgData name="Paul Brocklehurst (Public Health Wales - No. 2 Capital Quarter)" userId="ead8c3c6-ddfa-4d4b-90ba-80935713b0cb" providerId="ADAL" clId="{E328C6A3-531E-4782-843B-552362E6733C}" dt="2026-01-29T12:39:36.538" v="210" actId="20577"/>
        <pc:sldMkLst>
          <pc:docMk/>
          <pc:sldMk cId="0" sldId="256"/>
        </pc:sldMkLst>
        <pc:spChg chg="mod">
          <ac:chgData name="Paul Brocklehurst (Public Health Wales - No. 2 Capital Quarter)" userId="ead8c3c6-ddfa-4d4b-90ba-80935713b0cb" providerId="ADAL" clId="{E328C6A3-531E-4782-843B-552362E6733C}" dt="2026-01-29T12:37:59.966" v="61" actId="6549"/>
          <ac:spMkLst>
            <pc:docMk/>
            <pc:sldMk cId="0" sldId="256"/>
            <ac:spMk id="167" creationId="{00000000-0000-0000-0000-000000000000}"/>
          </ac:spMkLst>
        </pc:spChg>
        <pc:spChg chg="mod">
          <ac:chgData name="Paul Brocklehurst (Public Health Wales - No. 2 Capital Quarter)" userId="ead8c3c6-ddfa-4d4b-90ba-80935713b0cb" providerId="ADAL" clId="{E328C6A3-531E-4782-843B-552362E6733C}" dt="2026-01-29T12:39:36.538" v="210" actId="20577"/>
          <ac:spMkLst>
            <pc:docMk/>
            <pc:sldMk cId="0" sldId="256"/>
            <ac:spMk id="168" creationId="{00000000-0000-0000-0000-000000000000}"/>
          </ac:spMkLst>
        </pc:spChg>
        <pc:spChg chg="mod">
          <ac:chgData name="Paul Brocklehurst (Public Health Wales - No. 2 Capital Quarter)" userId="ead8c3c6-ddfa-4d4b-90ba-80935713b0cb" providerId="ADAL" clId="{E328C6A3-531E-4782-843B-552362E6733C}" dt="2026-01-29T12:37:51.579" v="58" actId="20577"/>
          <ac:spMkLst>
            <pc:docMk/>
            <pc:sldMk cId="0" sldId="256"/>
            <ac:spMk id="198" creationId="{00000000-0000-0000-0000-000000000000}"/>
          </ac:spMkLst>
        </pc:spChg>
      </pc:sldChg>
      <pc:sldChg chg="modSp mod">
        <pc:chgData name="Paul Brocklehurst (Public Health Wales - No. 2 Capital Quarter)" userId="ead8c3c6-ddfa-4d4b-90ba-80935713b0cb" providerId="ADAL" clId="{E328C6A3-531E-4782-843B-552362E6733C}" dt="2026-01-29T12:43:55.566" v="236" actId="255"/>
        <pc:sldMkLst>
          <pc:docMk/>
          <pc:sldMk cId="0" sldId="259"/>
        </pc:sldMkLst>
        <pc:spChg chg="mod">
          <ac:chgData name="Paul Brocklehurst (Public Health Wales - No. 2 Capital Quarter)" userId="ead8c3c6-ddfa-4d4b-90ba-80935713b0cb" providerId="ADAL" clId="{E328C6A3-531E-4782-843B-552362E6733C}" dt="2026-01-29T12:43:55.566" v="236" actId="255"/>
          <ac:spMkLst>
            <pc:docMk/>
            <pc:sldMk cId="0" sldId="259"/>
            <ac:spMk id="222" creationId="{00000000-0000-0000-0000-000000000000}"/>
          </ac:spMkLst>
        </pc:spChg>
      </pc:sldChg>
      <pc:sldChg chg="modSp mod">
        <pc:chgData name="Paul Brocklehurst (Public Health Wales - No. 2 Capital Quarter)" userId="ead8c3c6-ddfa-4d4b-90ba-80935713b0cb" providerId="ADAL" clId="{E328C6A3-531E-4782-843B-552362E6733C}" dt="2026-01-29T12:44:17.362" v="240" actId="255"/>
        <pc:sldMkLst>
          <pc:docMk/>
          <pc:sldMk cId="0" sldId="260"/>
        </pc:sldMkLst>
        <pc:spChg chg="mod">
          <ac:chgData name="Paul Brocklehurst (Public Health Wales - No. 2 Capital Quarter)" userId="ead8c3c6-ddfa-4d4b-90ba-80935713b0cb" providerId="ADAL" clId="{E328C6A3-531E-4782-843B-552362E6733C}" dt="2026-01-29T12:44:17.362" v="240" actId="255"/>
          <ac:spMkLst>
            <pc:docMk/>
            <pc:sldMk cId="0" sldId="260"/>
            <ac:spMk id="230" creationId="{00000000-0000-0000-0000-000000000000}"/>
          </ac:spMkLst>
        </pc:spChg>
      </pc:sldChg>
      <pc:sldChg chg="modSp mod">
        <pc:chgData name="Paul Brocklehurst (Public Health Wales - No. 2 Capital Quarter)" userId="ead8c3c6-ddfa-4d4b-90ba-80935713b0cb" providerId="ADAL" clId="{E328C6A3-531E-4782-843B-552362E6733C}" dt="2026-01-29T12:45:11.480" v="246" actId="255"/>
        <pc:sldMkLst>
          <pc:docMk/>
          <pc:sldMk cId="0" sldId="261"/>
        </pc:sldMkLst>
        <pc:spChg chg="mod">
          <ac:chgData name="Paul Brocklehurst (Public Health Wales - No. 2 Capital Quarter)" userId="ead8c3c6-ddfa-4d4b-90ba-80935713b0cb" providerId="ADAL" clId="{E328C6A3-531E-4782-843B-552362E6733C}" dt="2026-01-29T12:45:11.480" v="246" actId="255"/>
          <ac:spMkLst>
            <pc:docMk/>
            <pc:sldMk cId="0" sldId="261"/>
            <ac:spMk id="238" creationId="{00000000-0000-0000-0000-000000000000}"/>
          </ac:spMkLst>
        </pc:spChg>
      </pc:sldChg>
      <pc:sldChg chg="modSp mod">
        <pc:chgData name="Paul Brocklehurst (Public Health Wales - No. 2 Capital Quarter)" userId="ead8c3c6-ddfa-4d4b-90ba-80935713b0cb" providerId="ADAL" clId="{E328C6A3-531E-4782-843B-552362E6733C}" dt="2026-01-29T12:46:01.571" v="252" actId="255"/>
        <pc:sldMkLst>
          <pc:docMk/>
          <pc:sldMk cId="0" sldId="262"/>
        </pc:sldMkLst>
        <pc:spChg chg="mod">
          <ac:chgData name="Paul Brocklehurst (Public Health Wales - No. 2 Capital Quarter)" userId="ead8c3c6-ddfa-4d4b-90ba-80935713b0cb" providerId="ADAL" clId="{E328C6A3-531E-4782-843B-552362E6733C}" dt="2026-01-29T12:46:01.571" v="252" actId="255"/>
          <ac:spMkLst>
            <pc:docMk/>
            <pc:sldMk cId="0" sldId="262"/>
            <ac:spMk id="246" creationId="{00000000-0000-0000-0000-000000000000}"/>
          </ac:spMkLst>
        </pc:spChg>
      </pc:sldChg>
      <pc:sldChg chg="modSp mod">
        <pc:chgData name="Paul Brocklehurst (Public Health Wales - No. 2 Capital Quarter)" userId="ead8c3c6-ddfa-4d4b-90ba-80935713b0cb" providerId="ADAL" clId="{E328C6A3-531E-4782-843B-552362E6733C}" dt="2026-01-29T13:04:39.408" v="431" actId="113"/>
        <pc:sldMkLst>
          <pc:docMk/>
          <pc:sldMk cId="0" sldId="263"/>
        </pc:sldMkLst>
        <pc:spChg chg="mod">
          <ac:chgData name="Paul Brocklehurst (Public Health Wales - No. 2 Capital Quarter)" userId="ead8c3c6-ddfa-4d4b-90ba-80935713b0cb" providerId="ADAL" clId="{E328C6A3-531E-4782-843B-552362E6733C}" dt="2026-01-29T13:04:39.408" v="431" actId="113"/>
          <ac:spMkLst>
            <pc:docMk/>
            <pc:sldMk cId="0" sldId="263"/>
            <ac:spMk id="256" creationId="{00000000-0000-0000-0000-000000000000}"/>
          </ac:spMkLst>
        </pc:spChg>
        <pc:picChg chg="mod">
          <ac:chgData name="Paul Brocklehurst (Public Health Wales - No. 2 Capital Quarter)" userId="ead8c3c6-ddfa-4d4b-90ba-80935713b0cb" providerId="ADAL" clId="{E328C6A3-531E-4782-843B-552362E6733C}" dt="2026-01-29T12:48:44.961" v="273" actId="962"/>
          <ac:picMkLst>
            <pc:docMk/>
            <pc:sldMk cId="0" sldId="263"/>
            <ac:picMk id="2" creationId="{3640837F-753C-C790-A588-AA77128BA2CF}"/>
          </ac:picMkLst>
        </pc:picChg>
      </pc:sldChg>
      <pc:sldChg chg="modSp mod">
        <pc:chgData name="Paul Brocklehurst (Public Health Wales - No. 2 Capital Quarter)" userId="ead8c3c6-ddfa-4d4b-90ba-80935713b0cb" providerId="ADAL" clId="{E328C6A3-531E-4782-843B-552362E6733C}" dt="2026-01-29T13:03:19.092" v="429" actId="113"/>
        <pc:sldMkLst>
          <pc:docMk/>
          <pc:sldMk cId="0" sldId="264"/>
        </pc:sldMkLst>
        <pc:spChg chg="mod">
          <ac:chgData name="Paul Brocklehurst (Public Health Wales - No. 2 Capital Quarter)" userId="ead8c3c6-ddfa-4d4b-90ba-80935713b0cb" providerId="ADAL" clId="{E328C6A3-531E-4782-843B-552362E6733C}" dt="2026-01-29T13:03:19.092" v="429" actId="113"/>
          <ac:spMkLst>
            <pc:docMk/>
            <pc:sldMk cId="0" sldId="264"/>
            <ac:spMk id="264" creationId="{00000000-0000-0000-0000-000000000000}"/>
          </ac:spMkLst>
        </pc:spChg>
        <pc:picChg chg="mod">
          <ac:chgData name="Paul Brocklehurst (Public Health Wales - No. 2 Capital Quarter)" userId="ead8c3c6-ddfa-4d4b-90ba-80935713b0cb" providerId="ADAL" clId="{E328C6A3-531E-4782-843B-552362E6733C}" dt="2026-01-29T12:50:13.414" v="281" actId="962"/>
          <ac:picMkLst>
            <pc:docMk/>
            <pc:sldMk cId="0" sldId="264"/>
            <ac:picMk id="2" creationId="{6FF8BE05-F516-10AC-6300-A69D1A248981}"/>
          </ac:picMkLst>
        </pc:picChg>
      </pc:sldChg>
      <pc:sldChg chg="modSp mod">
        <pc:chgData name="Paul Brocklehurst (Public Health Wales - No. 2 Capital Quarter)" userId="ead8c3c6-ddfa-4d4b-90ba-80935713b0cb" providerId="ADAL" clId="{E328C6A3-531E-4782-843B-552362E6733C}" dt="2026-01-29T12:51:57.998" v="296" actId="962"/>
        <pc:sldMkLst>
          <pc:docMk/>
          <pc:sldMk cId="0" sldId="265"/>
        </pc:sldMkLst>
        <pc:spChg chg="mod">
          <ac:chgData name="Paul Brocklehurst (Public Health Wales - No. 2 Capital Quarter)" userId="ead8c3c6-ddfa-4d4b-90ba-80935713b0cb" providerId="ADAL" clId="{E328C6A3-531E-4782-843B-552362E6733C}" dt="2026-01-29T12:51:37.804" v="290" actId="255"/>
          <ac:spMkLst>
            <pc:docMk/>
            <pc:sldMk cId="0" sldId="265"/>
            <ac:spMk id="272" creationId="{00000000-0000-0000-0000-000000000000}"/>
          </ac:spMkLst>
        </pc:spChg>
        <pc:picChg chg="mod">
          <ac:chgData name="Paul Brocklehurst (Public Health Wales - No. 2 Capital Quarter)" userId="ead8c3c6-ddfa-4d4b-90ba-80935713b0cb" providerId="ADAL" clId="{E328C6A3-531E-4782-843B-552362E6733C}" dt="2026-01-29T12:51:57.998" v="296" actId="962"/>
          <ac:picMkLst>
            <pc:docMk/>
            <pc:sldMk cId="0" sldId="265"/>
            <ac:picMk id="2" creationId="{1E80D65E-A853-4755-C3C5-7AF6370F3571}"/>
          </ac:picMkLst>
        </pc:picChg>
      </pc:sldChg>
      <pc:sldChg chg="modSp mod">
        <pc:chgData name="Paul Brocklehurst (Public Health Wales - No. 2 Capital Quarter)" userId="ead8c3c6-ddfa-4d4b-90ba-80935713b0cb" providerId="ADAL" clId="{E328C6A3-531E-4782-843B-552362E6733C}" dt="2026-01-29T12:54:23.985" v="313" actId="962"/>
        <pc:sldMkLst>
          <pc:docMk/>
          <pc:sldMk cId="0" sldId="266"/>
        </pc:sldMkLst>
        <pc:spChg chg="mod">
          <ac:chgData name="Paul Brocklehurst (Public Health Wales - No. 2 Capital Quarter)" userId="ead8c3c6-ddfa-4d4b-90ba-80935713b0cb" providerId="ADAL" clId="{E328C6A3-531E-4782-843B-552362E6733C}" dt="2026-01-29T12:54:04.746" v="307" actId="255"/>
          <ac:spMkLst>
            <pc:docMk/>
            <pc:sldMk cId="0" sldId="266"/>
            <ac:spMk id="280" creationId="{00000000-0000-0000-0000-000000000000}"/>
          </ac:spMkLst>
        </pc:spChg>
        <pc:picChg chg="mod">
          <ac:chgData name="Paul Brocklehurst (Public Health Wales - No. 2 Capital Quarter)" userId="ead8c3c6-ddfa-4d4b-90ba-80935713b0cb" providerId="ADAL" clId="{E328C6A3-531E-4782-843B-552362E6733C}" dt="2026-01-29T12:54:23.985" v="313" actId="962"/>
          <ac:picMkLst>
            <pc:docMk/>
            <pc:sldMk cId="0" sldId="266"/>
            <ac:picMk id="2" creationId="{21132707-C2AA-AF5E-73C9-123B06D312F0}"/>
          </ac:picMkLst>
        </pc:picChg>
      </pc:sldChg>
      <pc:sldChg chg="modSp mod">
        <pc:chgData name="Paul Brocklehurst (Public Health Wales - No. 2 Capital Quarter)" userId="ead8c3c6-ddfa-4d4b-90ba-80935713b0cb" providerId="ADAL" clId="{E328C6A3-531E-4782-843B-552362E6733C}" dt="2026-01-29T12:55:17.190" v="323" actId="962"/>
        <pc:sldMkLst>
          <pc:docMk/>
          <pc:sldMk cId="0" sldId="267"/>
        </pc:sldMkLst>
        <pc:spChg chg="mod">
          <ac:chgData name="Paul Brocklehurst (Public Health Wales - No. 2 Capital Quarter)" userId="ead8c3c6-ddfa-4d4b-90ba-80935713b0cb" providerId="ADAL" clId="{E328C6A3-531E-4782-843B-552362E6733C}" dt="2026-01-29T12:55:02.405" v="317" actId="255"/>
          <ac:spMkLst>
            <pc:docMk/>
            <pc:sldMk cId="0" sldId="267"/>
            <ac:spMk id="288" creationId="{00000000-0000-0000-0000-000000000000}"/>
          </ac:spMkLst>
        </pc:spChg>
        <pc:picChg chg="mod">
          <ac:chgData name="Paul Brocklehurst (Public Health Wales - No. 2 Capital Quarter)" userId="ead8c3c6-ddfa-4d4b-90ba-80935713b0cb" providerId="ADAL" clId="{E328C6A3-531E-4782-843B-552362E6733C}" dt="2026-01-29T12:55:17.190" v="323" actId="962"/>
          <ac:picMkLst>
            <pc:docMk/>
            <pc:sldMk cId="0" sldId="267"/>
            <ac:picMk id="2" creationId="{A546651F-B300-5E09-5C97-D3EEA904D27B}"/>
          </ac:picMkLst>
        </pc:picChg>
      </pc:sldChg>
      <pc:sldChg chg="modSp mod">
        <pc:chgData name="Paul Brocklehurst (Public Health Wales - No. 2 Capital Quarter)" userId="ead8c3c6-ddfa-4d4b-90ba-80935713b0cb" providerId="ADAL" clId="{E328C6A3-531E-4782-843B-552362E6733C}" dt="2026-01-29T13:02:47.245" v="426" actId="113"/>
        <pc:sldMkLst>
          <pc:docMk/>
          <pc:sldMk cId="0" sldId="268"/>
        </pc:sldMkLst>
        <pc:spChg chg="mod">
          <ac:chgData name="Paul Brocklehurst (Public Health Wales - No. 2 Capital Quarter)" userId="ead8c3c6-ddfa-4d4b-90ba-80935713b0cb" providerId="ADAL" clId="{E328C6A3-531E-4782-843B-552362E6733C}" dt="2026-01-29T13:02:47.245" v="426" actId="113"/>
          <ac:spMkLst>
            <pc:docMk/>
            <pc:sldMk cId="0" sldId="268"/>
            <ac:spMk id="297" creationId="{00000000-0000-0000-0000-000000000000}"/>
          </ac:spMkLst>
        </pc:spChg>
        <pc:picChg chg="mod">
          <ac:chgData name="Paul Brocklehurst (Public Health Wales - No. 2 Capital Quarter)" userId="ead8c3c6-ddfa-4d4b-90ba-80935713b0cb" providerId="ADAL" clId="{E328C6A3-531E-4782-843B-552362E6733C}" dt="2026-01-29T12:57:35.912" v="359" actId="962"/>
          <ac:picMkLst>
            <pc:docMk/>
            <pc:sldMk cId="0" sldId="268"/>
            <ac:picMk id="2" creationId="{F0D1137A-F653-615B-A951-7B7B9B9F91DA}"/>
          </ac:picMkLst>
        </pc:picChg>
      </pc:sldChg>
      <pc:sldChg chg="modSp mod">
        <pc:chgData name="Paul Brocklehurst (Public Health Wales - No. 2 Capital Quarter)" userId="ead8c3c6-ddfa-4d4b-90ba-80935713b0cb" providerId="ADAL" clId="{E328C6A3-531E-4782-843B-552362E6733C}" dt="2026-01-29T13:02:24.570" v="423" actId="113"/>
        <pc:sldMkLst>
          <pc:docMk/>
          <pc:sldMk cId="0" sldId="269"/>
        </pc:sldMkLst>
        <pc:spChg chg="mod">
          <ac:chgData name="Paul Brocklehurst (Public Health Wales - No. 2 Capital Quarter)" userId="ead8c3c6-ddfa-4d4b-90ba-80935713b0cb" providerId="ADAL" clId="{E328C6A3-531E-4782-843B-552362E6733C}" dt="2026-01-29T13:02:24.570" v="423" actId="113"/>
          <ac:spMkLst>
            <pc:docMk/>
            <pc:sldMk cId="0" sldId="269"/>
            <ac:spMk id="305" creationId="{00000000-0000-0000-0000-000000000000}"/>
          </ac:spMkLst>
        </pc:spChg>
        <pc:picChg chg="mod">
          <ac:chgData name="Paul Brocklehurst (Public Health Wales - No. 2 Capital Quarter)" userId="ead8c3c6-ddfa-4d4b-90ba-80935713b0cb" providerId="ADAL" clId="{E328C6A3-531E-4782-843B-552362E6733C}" dt="2026-01-29T12:59:27.391" v="398" actId="962"/>
          <ac:picMkLst>
            <pc:docMk/>
            <pc:sldMk cId="0" sldId="269"/>
            <ac:picMk id="3" creationId="{00253C39-0F6E-EB72-0850-BB3C1FEE6A8E}"/>
          </ac:picMkLst>
        </pc:picChg>
      </pc:sldChg>
      <pc:sldChg chg="modSp mod">
        <pc:chgData name="Paul Brocklehurst (Public Health Wales - No. 2 Capital Quarter)" userId="ead8c3c6-ddfa-4d4b-90ba-80935713b0cb" providerId="ADAL" clId="{E328C6A3-531E-4782-843B-552362E6733C}" dt="2026-01-29T13:01:54.561" v="420" actId="113"/>
        <pc:sldMkLst>
          <pc:docMk/>
          <pc:sldMk cId="0" sldId="270"/>
        </pc:sldMkLst>
        <pc:spChg chg="mod">
          <ac:chgData name="Paul Brocklehurst (Public Health Wales - No. 2 Capital Quarter)" userId="ead8c3c6-ddfa-4d4b-90ba-80935713b0cb" providerId="ADAL" clId="{E328C6A3-531E-4782-843B-552362E6733C}" dt="2026-01-29T13:01:54.561" v="420" actId="113"/>
          <ac:spMkLst>
            <pc:docMk/>
            <pc:sldMk cId="0" sldId="270"/>
            <ac:spMk id="313" creationId="{00000000-0000-0000-0000-000000000000}"/>
          </ac:spMkLst>
        </pc:spChg>
        <pc:picChg chg="mod">
          <ac:chgData name="Paul Brocklehurst (Public Health Wales - No. 2 Capital Quarter)" userId="ead8c3c6-ddfa-4d4b-90ba-80935713b0cb" providerId="ADAL" clId="{E328C6A3-531E-4782-843B-552362E6733C}" dt="2026-01-29T13:00:24.940" v="409" actId="962"/>
          <ac:picMkLst>
            <pc:docMk/>
            <pc:sldMk cId="0" sldId="270"/>
            <ac:picMk id="2" creationId="{380B913C-8741-9E1C-EC28-7A4DA73FCB99}"/>
          </ac:picMkLst>
        </pc:picChg>
      </pc:sldChg>
      <pc:sldChg chg="modSp mod">
        <pc:chgData name="Paul Brocklehurst (Public Health Wales - No. 2 Capital Quarter)" userId="ead8c3c6-ddfa-4d4b-90ba-80935713b0cb" providerId="ADAL" clId="{E328C6A3-531E-4782-843B-552362E6733C}" dt="2026-01-29T13:01:40.743" v="419" actId="113"/>
        <pc:sldMkLst>
          <pc:docMk/>
          <pc:sldMk cId="0" sldId="271"/>
        </pc:sldMkLst>
        <pc:spChg chg="mod">
          <ac:chgData name="Paul Brocklehurst (Public Health Wales - No. 2 Capital Quarter)" userId="ead8c3c6-ddfa-4d4b-90ba-80935713b0cb" providerId="ADAL" clId="{E328C6A3-531E-4782-843B-552362E6733C}" dt="2026-01-29T13:01:40.743" v="419" actId="113"/>
          <ac:spMkLst>
            <pc:docMk/>
            <pc:sldMk cId="0" sldId="271"/>
            <ac:spMk id="321" creationId="{00000000-0000-0000-0000-000000000000}"/>
          </ac:spMkLst>
        </pc:spChg>
        <pc:picChg chg="mod">
          <ac:chgData name="Paul Brocklehurst (Public Health Wales - No. 2 Capital Quarter)" userId="ead8c3c6-ddfa-4d4b-90ba-80935713b0cb" providerId="ADAL" clId="{E328C6A3-531E-4782-843B-552362E6733C}" dt="2026-01-29T13:01:12.996" v="418" actId="962"/>
          <ac:picMkLst>
            <pc:docMk/>
            <pc:sldMk cId="0" sldId="271"/>
            <ac:picMk id="2" creationId="{DF09A485-B9C0-B78D-7379-FEFCB2B25C2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0"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pPr algn="ctr"/>
            <a:r>
              <a:rPr lang="en-GB" sz="4400" b="0" strike="noStrike" spc="-1">
                <a:solidFill>
                  <a:srgbClr val="000000"/>
                </a:solidFill>
                <a:latin typeface="Arial"/>
              </a:rPr>
              <a:t>Click to move the slide</a:t>
            </a:r>
          </a:p>
        </p:txBody>
      </p:sp>
      <p:sp>
        <p:nvSpPr>
          <p:cNvPr id="161"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en-GB" sz="2000" b="0" strike="noStrike" spc="-1">
                <a:solidFill>
                  <a:srgbClr val="000000"/>
                </a:solidFill>
                <a:latin typeface="Arial"/>
              </a:rPr>
              <a:t>Click to edit the notes' format</a:t>
            </a:r>
          </a:p>
        </p:txBody>
      </p:sp>
      <p:sp>
        <p:nvSpPr>
          <p:cNvPr id="162"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n-GB" sz="1400" b="0" strike="noStrike" spc="-1">
                <a:solidFill>
                  <a:srgbClr val="000000"/>
                </a:solidFill>
                <a:latin typeface="Times New Roman"/>
              </a:rPr>
              <a:t>&lt;header&gt;</a:t>
            </a:r>
          </a:p>
        </p:txBody>
      </p:sp>
      <p:sp>
        <p:nvSpPr>
          <p:cNvPr id="163" name="PlaceHolder 4"/>
          <p:cNvSpPr>
            <a:spLocks noGrp="1"/>
          </p:cNvSpPr>
          <p:nvPr>
            <p:ph type="dt" idx="28"/>
          </p:nvPr>
        </p:nvSpPr>
        <p:spPr>
          <a:xfrm>
            <a:off x="4278960" y="0"/>
            <a:ext cx="3280680" cy="534240"/>
          </a:xfrm>
          <a:prstGeom prst="rect">
            <a:avLst/>
          </a:prstGeom>
          <a:noFill/>
          <a:ln w="0">
            <a:noFill/>
          </a:ln>
        </p:spPr>
        <p:txBody>
          <a:bodyPr lIns="0" tIns="0" rIns="0" bIns="0" anchor="t">
            <a:noAutofit/>
          </a:bodyPr>
          <a:lstStyle>
            <a:lvl1pPr indent="0" algn="r">
              <a:buNone/>
              <a:defRPr lang="en-GB" sz="1400" b="0" strike="noStrike" spc="-1">
                <a:solidFill>
                  <a:srgbClr val="000000"/>
                </a:solidFill>
                <a:latin typeface="Times New Roman"/>
              </a:defRPr>
            </a:lvl1pPr>
          </a:lstStyle>
          <a:p>
            <a:pPr indent="0" algn="r">
              <a:buNone/>
            </a:pPr>
            <a:r>
              <a:rPr lang="en-GB" sz="1400" b="0" strike="noStrike" spc="-1">
                <a:solidFill>
                  <a:srgbClr val="000000"/>
                </a:solidFill>
                <a:latin typeface="Times New Roman"/>
              </a:rPr>
              <a:t>&lt;date/time&gt;</a:t>
            </a:r>
          </a:p>
        </p:txBody>
      </p:sp>
      <p:sp>
        <p:nvSpPr>
          <p:cNvPr id="164" name="PlaceHolder 5"/>
          <p:cNvSpPr>
            <a:spLocks noGrp="1"/>
          </p:cNvSpPr>
          <p:nvPr>
            <p:ph type="ftr" idx="29"/>
          </p:nvPr>
        </p:nvSpPr>
        <p:spPr>
          <a:xfrm>
            <a:off x="0" y="10157400"/>
            <a:ext cx="3280680" cy="534240"/>
          </a:xfrm>
          <a:prstGeom prst="rect">
            <a:avLst/>
          </a:prstGeom>
          <a:noFill/>
          <a:ln w="0">
            <a:noFill/>
          </a:ln>
        </p:spPr>
        <p:txBody>
          <a:bodyPr lIns="0" tIns="0" rIns="0" bIns="0" anchor="b">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&lt;footer&gt;</a:t>
            </a:r>
          </a:p>
        </p:txBody>
      </p:sp>
      <p:sp>
        <p:nvSpPr>
          <p:cNvPr id="165" name="PlaceHolder 6"/>
          <p:cNvSpPr>
            <a:spLocks noGrp="1"/>
          </p:cNvSpPr>
          <p:nvPr>
            <p:ph type="sldNum" idx="30"/>
          </p:nvPr>
        </p:nvSpPr>
        <p:spPr>
          <a:xfrm>
            <a:off x="4278960" y="10157400"/>
            <a:ext cx="3280680" cy="534240"/>
          </a:xfrm>
          <a:prstGeom prst="rect">
            <a:avLst/>
          </a:prstGeom>
          <a:noFill/>
          <a:ln w="0">
            <a:noFill/>
          </a:ln>
        </p:spPr>
        <p:txBody>
          <a:bodyPr lIns="0" tIns="0" rIns="0" bIns="0" anchor="b">
            <a:noAutofit/>
          </a:bodyPr>
          <a:lstStyle>
            <a:lvl1pPr indent="0" algn="r">
              <a:buNone/>
              <a:defRPr lang="en-GB" sz="1400" b="0" strike="noStrike" spc="-1">
                <a:solidFill>
                  <a:srgbClr val="000000"/>
                </a:solidFill>
                <a:latin typeface="Times New Roman"/>
              </a:defRPr>
            </a:lvl1pPr>
          </a:lstStyle>
          <a:p>
            <a:pPr indent="0" algn="r">
              <a:buNone/>
            </a:pPr>
            <a:fld id="{E8096424-2BD4-4CC1-9030-E9C66FED9F19}" type="slidenum">
              <a:rPr lang="en-GB" sz="1400" b="0" strike="noStrike" spc="-1">
                <a:solidFill>
                  <a:srgbClr val="000000"/>
                </a:solidFill>
                <a:latin typeface="Times New Roman"/>
              </a:rPr>
              <a:t>‹#›</a:t>
            </a:fld>
            <a:endParaRPr lang="en-GB"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PlaceHolder 1"/>
          <p:cNvSpPr>
            <a:spLocks noGrp="1" noRot="1" noChangeAspect="1"/>
          </p:cNvSpPr>
          <p:nvPr>
            <p:ph type="sldImg"/>
          </p:nvPr>
        </p:nvSpPr>
        <p:spPr>
          <a:xfrm>
            <a:off x="6659640" y="1414440"/>
            <a:ext cx="6781320" cy="3812760"/>
          </a:xfrm>
          <a:prstGeom prst="rect">
            <a:avLst/>
          </a:prstGeom>
          <a:ln w="0">
            <a:noFill/>
          </a:ln>
        </p:spPr>
      </p:sp>
      <p:sp>
        <p:nvSpPr>
          <p:cNvPr id="325" name="PlaceHolder 2"/>
          <p:cNvSpPr>
            <a:spLocks noGrp="1"/>
          </p:cNvSpPr>
          <p:nvPr>
            <p:ph type="body"/>
          </p:nvPr>
        </p:nvSpPr>
        <p:spPr>
          <a:xfrm>
            <a:off x="2009880" y="5442120"/>
            <a:ext cx="16080840" cy="4451040"/>
          </a:xfrm>
          <a:prstGeom prst="rect">
            <a:avLst/>
          </a:prstGeom>
          <a:noFill/>
          <a:ln w="0">
            <a:noFill/>
          </a:ln>
        </p:spPr>
        <p:txBody>
          <a:bodyPr lIns="91440" tIns="45720" rIns="91440" bIns="45720" anchor="t">
            <a:noAutofit/>
          </a:bodyPr>
          <a:lstStyle/>
          <a:p>
            <a:pPr marL="216000" indent="-216000">
              <a:buNone/>
            </a:pPr>
            <a:endParaRPr lang="en-GB" sz="1800" b="0" strike="noStrike" spc="-1">
              <a:solidFill>
                <a:srgbClr val="000000"/>
              </a:solidFill>
              <a:latin typeface="Arial"/>
            </a:endParaRPr>
          </a:p>
        </p:txBody>
      </p:sp>
      <p:sp>
        <p:nvSpPr>
          <p:cNvPr id="326" name="PlaceHolder 3"/>
          <p:cNvSpPr>
            <a:spLocks noGrp="1"/>
          </p:cNvSpPr>
          <p:nvPr>
            <p:ph type="sldNum" idx="46"/>
          </p:nvPr>
        </p:nvSpPr>
        <p:spPr>
          <a:xfrm>
            <a:off x="11387160" y="10742760"/>
            <a:ext cx="8708760" cy="563040"/>
          </a:xfrm>
          <a:prstGeom prst="rect">
            <a:avLst/>
          </a:prstGeom>
          <a:noFill/>
          <a:ln w="0">
            <a:noFill/>
          </a:ln>
        </p:spPr>
        <p:txBody>
          <a:bodyPr lIns="91440" tIns="45720" rIns="91440" bIns="45720" anchor="b">
            <a:noAutofit/>
          </a:bodyPr>
          <a:lstStyle>
            <a:lvl1pPr indent="0" algn="r">
              <a:lnSpc>
                <a:spcPct val="100000"/>
              </a:lnSpc>
              <a:buNone/>
              <a:tabLst>
                <a:tab pos="0" algn="l"/>
              </a:tabLst>
              <a:defRPr lang="en-US" sz="1200" b="0" strike="noStrike" spc="-1">
                <a:solidFill>
                  <a:srgbClr val="000000"/>
                </a:solidFill>
                <a:latin typeface="Times New Roman"/>
              </a:defRPr>
            </a:lvl1pPr>
          </a:lstStyle>
          <a:p>
            <a:pPr indent="0" algn="r">
              <a:lnSpc>
                <a:spcPct val="100000"/>
              </a:lnSpc>
              <a:buNone/>
              <a:tabLst>
                <a:tab pos="0" algn="l"/>
              </a:tabLst>
            </a:pPr>
            <a:fld id="{F4F0E27F-10BD-4A11-BC7C-88B655D6B4CD}" type="slidenum">
              <a:rPr lang="en-US" sz="1200" b="0" strike="noStrike" spc="-1">
                <a:solidFill>
                  <a:srgbClr val="000000"/>
                </a:solidFill>
                <a:latin typeface="Times New Roman"/>
              </a:rPr>
              <a:t>17</a:t>
            </a:fld>
            <a:endParaRPr lang="en-GB" sz="1200" b="0" strike="noStrike" spc="-1">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1"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2F7FA8C4-78E5-42E1-A7AB-8581E5741ED3}"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23"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5"/>
          </p:nvPr>
        </p:nvSpPr>
        <p:spPr/>
        <p:txBody>
          <a:bodyPr/>
          <a:lstStyle/>
          <a:p>
            <a:fld id="{E7C6576A-56A1-4753-8095-613ED935CD16}" type="slidenum">
              <a:t>‹#›</a:t>
            </a:fld>
            <a:endParaRPr/>
          </a:p>
        </p:txBody>
      </p:sp>
      <p:sp>
        <p:nvSpPr>
          <p:cNvPr id="6" name="PlaceHolder 5"/>
          <p:cNvSpPr>
            <a:spLocks noGrp="1"/>
          </p:cNvSpPr>
          <p:nvPr>
            <p:ph type="dt" idx="6"/>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35"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8"/>
          </p:nvPr>
        </p:nvSpPr>
        <p:spPr/>
        <p:txBody>
          <a:bodyPr/>
          <a:lstStyle/>
          <a:p>
            <a:fld id="{DCF462E5-B6DC-4173-9CBD-838FC61BBCB8}" type="slidenum">
              <a:t>‹#›</a:t>
            </a:fld>
            <a:endParaRPr/>
          </a:p>
        </p:txBody>
      </p:sp>
      <p:sp>
        <p:nvSpPr>
          <p:cNvPr id="6" name="PlaceHolder 5"/>
          <p:cNvSpPr>
            <a:spLocks noGrp="1"/>
          </p:cNvSpPr>
          <p:nvPr>
            <p:ph type="dt" idx="9"/>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Two Content">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lstStyle/>
          <a:p>
            <a:r>
              <a:t>Footer</a:t>
            </a:r>
          </a:p>
        </p:txBody>
      </p:sp>
      <p:sp>
        <p:nvSpPr>
          <p:cNvPr id="3" name="PlaceHolder 2"/>
          <p:cNvSpPr>
            <a:spLocks noGrp="1"/>
          </p:cNvSpPr>
          <p:nvPr>
            <p:ph type="sldNum" idx="11"/>
          </p:nvPr>
        </p:nvSpPr>
        <p:spPr/>
        <p:txBody>
          <a:bodyPr/>
          <a:lstStyle/>
          <a:p>
            <a:fld id="{333EED82-5921-454C-96E6-99F1F47CB004}" type="slidenum">
              <a:t>‹#›</a:t>
            </a:fld>
            <a:endParaRPr/>
          </a:p>
        </p:txBody>
      </p:sp>
      <p:sp>
        <p:nvSpPr>
          <p:cNvPr id="4" name="PlaceHolder 3"/>
          <p:cNvSpPr>
            <a:spLocks noGrp="1"/>
          </p:cNvSpPr>
          <p:nvPr>
            <p:ph type="dt" idx="12"/>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82"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83"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4"/>
          </p:nvPr>
        </p:nvSpPr>
        <p:spPr/>
        <p:txBody>
          <a:bodyPr/>
          <a:lstStyle/>
          <a:p>
            <a:fld id="{E054DFD7-9BB7-43FB-8EB5-0B5804F51DC5}" type="slidenum">
              <a:t>‹#›</a:t>
            </a:fld>
            <a:endParaRPr/>
          </a:p>
        </p:txBody>
      </p:sp>
      <p:sp>
        <p:nvSpPr>
          <p:cNvPr id="6" name="PlaceHolder 5"/>
          <p:cNvSpPr>
            <a:spLocks noGrp="1"/>
          </p:cNvSpPr>
          <p:nvPr>
            <p:ph type="dt" idx="15"/>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94"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95"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6"/>
          </p:nvPr>
        </p:nvSpPr>
        <p:spPr/>
        <p:txBody>
          <a:bodyPr/>
          <a:lstStyle/>
          <a:p>
            <a:r>
              <a:t>Footer</a:t>
            </a:r>
          </a:p>
        </p:txBody>
      </p:sp>
      <p:sp>
        <p:nvSpPr>
          <p:cNvPr id="5" name="PlaceHolder 4"/>
          <p:cNvSpPr>
            <a:spLocks noGrp="1"/>
          </p:cNvSpPr>
          <p:nvPr>
            <p:ph type="sldNum" idx="17"/>
          </p:nvPr>
        </p:nvSpPr>
        <p:spPr/>
        <p:txBody>
          <a:bodyPr/>
          <a:lstStyle/>
          <a:p>
            <a:fld id="{291FBDD2-CC69-4738-8011-E0177B92A031}" type="slidenum">
              <a:t>‹#›</a:t>
            </a:fld>
            <a:endParaRPr/>
          </a:p>
        </p:txBody>
      </p:sp>
      <p:sp>
        <p:nvSpPr>
          <p:cNvPr id="6" name="PlaceHolder 5"/>
          <p:cNvSpPr>
            <a:spLocks noGrp="1"/>
          </p:cNvSpPr>
          <p:nvPr>
            <p:ph type="dt" idx="18"/>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_">
    <p:spTree>
      <p:nvGrpSpPr>
        <p:cNvPr id="1" name=""/>
        <p:cNvGrpSpPr/>
        <p:nvPr/>
      </p:nvGrpSpPr>
      <p:grpSpPr>
        <a:xfrm>
          <a:off x="0" y="0"/>
          <a:ext cx="0" cy="0"/>
          <a:chOff x="0" y="0"/>
          <a:chExt cx="0" cy="0"/>
        </a:xfrm>
      </p:grpSpPr>
      <p:sp>
        <p:nvSpPr>
          <p:cNvPr id="106"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07"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19"/>
          </p:nvPr>
        </p:nvSpPr>
        <p:spPr/>
        <p:txBody>
          <a:bodyPr/>
          <a:lstStyle/>
          <a:p>
            <a:r>
              <a:t>Footer</a:t>
            </a:r>
          </a:p>
        </p:txBody>
      </p:sp>
      <p:sp>
        <p:nvSpPr>
          <p:cNvPr id="5" name="PlaceHolder 4"/>
          <p:cNvSpPr>
            <a:spLocks noGrp="1"/>
          </p:cNvSpPr>
          <p:nvPr>
            <p:ph type="sldNum" idx="20"/>
          </p:nvPr>
        </p:nvSpPr>
        <p:spPr/>
        <p:txBody>
          <a:bodyPr/>
          <a:lstStyle/>
          <a:p>
            <a:fld id="{D91DD502-1739-4EB9-AB63-BAE8B3CB9ACA}" type="slidenum">
              <a:t>‹#›</a:t>
            </a:fld>
            <a:endParaRPr/>
          </a:p>
        </p:txBody>
      </p:sp>
      <p:sp>
        <p:nvSpPr>
          <p:cNvPr id="6" name="PlaceHolder 5"/>
          <p:cNvSpPr>
            <a:spLocks noGrp="1"/>
          </p:cNvSpPr>
          <p:nvPr>
            <p:ph type="dt" idx="2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__">
    <p:spTree>
      <p:nvGrpSpPr>
        <p:cNvPr id="1" name=""/>
        <p:cNvGrpSpPr/>
        <p:nvPr/>
      </p:nvGrpSpPr>
      <p:grpSpPr>
        <a:xfrm>
          <a:off x="0" y="0"/>
          <a:ext cx="0" cy="0"/>
          <a:chOff x="0" y="0"/>
          <a:chExt cx="0" cy="0"/>
        </a:xfrm>
      </p:grpSpPr>
      <p:sp>
        <p:nvSpPr>
          <p:cNvPr id="118"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19"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22"/>
          </p:nvPr>
        </p:nvSpPr>
        <p:spPr/>
        <p:txBody>
          <a:bodyPr/>
          <a:lstStyle/>
          <a:p>
            <a:r>
              <a:t>Footer</a:t>
            </a:r>
          </a:p>
        </p:txBody>
      </p:sp>
      <p:sp>
        <p:nvSpPr>
          <p:cNvPr id="5" name="PlaceHolder 4"/>
          <p:cNvSpPr>
            <a:spLocks noGrp="1"/>
          </p:cNvSpPr>
          <p:nvPr>
            <p:ph type="sldNum" idx="23"/>
          </p:nvPr>
        </p:nvSpPr>
        <p:spPr/>
        <p:txBody>
          <a:bodyPr/>
          <a:lstStyle/>
          <a:p>
            <a:fld id="{C46E97BA-EBCF-4DF2-A966-9D3FAA53A87A}" type="slidenum">
              <a:t>‹#›</a:t>
            </a:fld>
            <a:endParaRPr/>
          </a:p>
        </p:txBody>
      </p:sp>
      <p:sp>
        <p:nvSpPr>
          <p:cNvPr id="6" name="PlaceHolder 5"/>
          <p:cNvSpPr>
            <a:spLocks noGrp="1"/>
          </p:cNvSpPr>
          <p:nvPr>
            <p:ph type="dt" idx="24"/>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Only_">
    <p:spTree>
      <p:nvGrpSpPr>
        <p:cNvPr id="1" name=""/>
        <p:cNvGrpSpPr/>
        <p:nvPr/>
      </p:nvGrpSpPr>
      <p:grpSpPr>
        <a:xfrm>
          <a:off x="0" y="0"/>
          <a:ext cx="0" cy="0"/>
          <a:chOff x="0" y="0"/>
          <a:chExt cx="0" cy="0"/>
        </a:xfrm>
      </p:grpSpPr>
      <p:sp>
        <p:nvSpPr>
          <p:cNvPr id="158"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lgn="ctr">
              <a:buNone/>
            </a:pPr>
            <a:endParaRPr lang="en-GB" sz="4400" b="0" strike="noStrike" spc="-1">
              <a:solidFill>
                <a:srgbClr val="000000"/>
              </a:solidFill>
              <a:latin typeface="Arial"/>
            </a:endParaRPr>
          </a:p>
        </p:txBody>
      </p:sp>
      <p:sp>
        <p:nvSpPr>
          <p:cNvPr id="159" name="PlaceHolder 2"/>
          <p:cNvSpPr>
            <a:spLocks noGrp="1"/>
          </p:cNvSpPr>
          <p:nvPr>
            <p:ph/>
          </p:nvPr>
        </p:nvSpPr>
        <p:spPr>
          <a:xfrm>
            <a:off x="1005120" y="2646360"/>
            <a:ext cx="18090000" cy="6555600"/>
          </a:xfrm>
          <a:prstGeom prst="rect">
            <a:avLst/>
          </a:prstGeom>
          <a:noFill/>
          <a:ln w="0">
            <a:noFill/>
          </a:ln>
        </p:spPr>
        <p:txBody>
          <a:bodyPr lIns="0" tIns="0" rIns="0" bIns="0" anchor="t">
            <a:normAutofit/>
          </a:bodyPr>
          <a:lstStyle/>
          <a:p>
            <a:pPr indent="0">
              <a:spcBef>
                <a:spcPts val="1417"/>
              </a:spcBef>
              <a:buNone/>
            </a:pPr>
            <a:endParaRPr lang="en-GB" sz="3200" b="0" strike="noStrike" spc="-1">
              <a:solidFill>
                <a:srgbClr val="000000"/>
              </a:solidFill>
              <a:latin typeface="Arial"/>
            </a:endParaRPr>
          </a:p>
        </p:txBody>
      </p:sp>
      <p:sp>
        <p:nvSpPr>
          <p:cNvPr id="4" name="PlaceHolder 3"/>
          <p:cNvSpPr>
            <a:spLocks noGrp="1"/>
          </p:cNvSpPr>
          <p:nvPr>
            <p:ph type="ftr" idx="25"/>
          </p:nvPr>
        </p:nvSpPr>
        <p:spPr/>
        <p:txBody>
          <a:bodyPr/>
          <a:lstStyle/>
          <a:p>
            <a:r>
              <a:t>Footer</a:t>
            </a:r>
          </a:p>
        </p:txBody>
      </p:sp>
      <p:sp>
        <p:nvSpPr>
          <p:cNvPr id="5" name="PlaceHolder 4"/>
          <p:cNvSpPr>
            <a:spLocks noGrp="1"/>
          </p:cNvSpPr>
          <p:nvPr>
            <p:ph type="sldNum" idx="26"/>
          </p:nvPr>
        </p:nvSpPr>
        <p:spPr/>
        <p:txBody>
          <a:bodyPr/>
          <a:lstStyle/>
          <a:p>
            <a:fld id="{7FA3FBA5-76D9-4AB4-B239-21045EB2E855}" type="slidenum">
              <a:t>‹#›</a:t>
            </a:fld>
            <a:endParaRPr/>
          </a:p>
        </p:txBody>
      </p:sp>
      <p:sp>
        <p:nvSpPr>
          <p:cNvPr id="6" name="PlaceHolder 5"/>
          <p:cNvSpPr>
            <a:spLocks noGrp="1"/>
          </p:cNvSpPr>
          <p:nvPr>
            <p:ph type="dt" idx="27"/>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heme" Target="../theme/theme5.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theme" Target="../theme/theme9.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0"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1"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2" name="bg object 18"/>
          <p:cNvPicPr/>
          <p:nvPr/>
        </p:nvPicPr>
        <p:blipFill>
          <a:blip r:embed="rId3"/>
          <a:stretch/>
        </p:blipFill>
        <p:spPr>
          <a:xfrm>
            <a:off x="0" y="0"/>
            <a:ext cx="20099520" cy="1105200"/>
          </a:xfrm>
          <a:prstGeom prst="rect">
            <a:avLst/>
          </a:prstGeom>
          <a:ln w="0">
            <a:noFill/>
          </a:ln>
        </p:spPr>
      </p:pic>
      <p:pic>
        <p:nvPicPr>
          <p:cNvPr id="3" name="bg object 19"/>
          <p:cNvPicPr/>
          <p:nvPr/>
        </p:nvPicPr>
        <p:blipFill>
          <a:blip r:embed="rId4"/>
          <a:stretch/>
        </p:blipFill>
        <p:spPr>
          <a:xfrm>
            <a:off x="785160" y="247320"/>
            <a:ext cx="1085040" cy="610200"/>
          </a:xfrm>
          <a:prstGeom prst="rect">
            <a:avLst/>
          </a:prstGeom>
          <a:ln w="0">
            <a:noFill/>
          </a:ln>
        </p:spPr>
      </p:pic>
      <p:pic>
        <p:nvPicPr>
          <p:cNvPr id="4" name="bg object 20"/>
          <p:cNvPicPr/>
          <p:nvPr/>
        </p:nvPicPr>
        <p:blipFill>
          <a:blip r:embed="rId5"/>
          <a:stretch/>
        </p:blipFill>
        <p:spPr>
          <a:xfrm>
            <a:off x="1958760" y="315000"/>
            <a:ext cx="967320" cy="505080"/>
          </a:xfrm>
          <a:prstGeom prst="rect">
            <a:avLst/>
          </a:prstGeom>
          <a:ln w="0">
            <a:noFill/>
          </a:ln>
        </p:spPr>
      </p:pic>
      <p:sp>
        <p:nvSpPr>
          <p:cNvPr id="5"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6"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7" name="PlaceHolder 3"/>
          <p:cNvSpPr>
            <a:spLocks noGrp="1"/>
          </p:cNvSpPr>
          <p:nvPr>
            <p:ph type="ftr" idx="1"/>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8" name="PlaceHolder 4"/>
          <p:cNvSpPr>
            <a:spLocks noGrp="1"/>
          </p:cNvSpPr>
          <p:nvPr>
            <p:ph type="sldNum" idx="2"/>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4EE65C39-7608-435C-B4E8-5A5397C07DF0}"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9" name="PlaceHolder 5"/>
          <p:cNvSpPr>
            <a:spLocks noGrp="1"/>
          </p:cNvSpPr>
          <p:nvPr>
            <p:ph type="dt" idx="3"/>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2"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3"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 name="bg object 18"/>
          <p:cNvPicPr/>
          <p:nvPr/>
        </p:nvPicPr>
        <p:blipFill>
          <a:blip r:embed="rId3"/>
          <a:stretch/>
        </p:blipFill>
        <p:spPr>
          <a:xfrm>
            <a:off x="0" y="0"/>
            <a:ext cx="20099520" cy="1105200"/>
          </a:xfrm>
          <a:prstGeom prst="rect">
            <a:avLst/>
          </a:prstGeom>
          <a:ln w="0">
            <a:noFill/>
          </a:ln>
        </p:spPr>
      </p:pic>
      <p:pic>
        <p:nvPicPr>
          <p:cNvPr id="15" name="bg object 19"/>
          <p:cNvPicPr/>
          <p:nvPr/>
        </p:nvPicPr>
        <p:blipFill>
          <a:blip r:embed="rId4"/>
          <a:stretch/>
        </p:blipFill>
        <p:spPr>
          <a:xfrm>
            <a:off x="785160" y="247320"/>
            <a:ext cx="1085040" cy="610200"/>
          </a:xfrm>
          <a:prstGeom prst="rect">
            <a:avLst/>
          </a:prstGeom>
          <a:ln w="0">
            <a:noFill/>
          </a:ln>
        </p:spPr>
      </p:pic>
      <p:pic>
        <p:nvPicPr>
          <p:cNvPr id="16" name="bg object 20"/>
          <p:cNvPicPr/>
          <p:nvPr/>
        </p:nvPicPr>
        <p:blipFill>
          <a:blip r:embed="rId5"/>
          <a:stretch/>
        </p:blipFill>
        <p:spPr>
          <a:xfrm>
            <a:off x="1958760" y="315000"/>
            <a:ext cx="967320" cy="505080"/>
          </a:xfrm>
          <a:prstGeom prst="rect">
            <a:avLst/>
          </a:prstGeom>
          <a:ln w="0">
            <a:noFill/>
          </a:ln>
        </p:spPr>
      </p:pic>
      <p:sp>
        <p:nvSpPr>
          <p:cNvPr id="17"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8"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9" name="PlaceHolder 3"/>
          <p:cNvSpPr>
            <a:spLocks noGrp="1"/>
          </p:cNvSpPr>
          <p:nvPr>
            <p:ph type="ftr" idx="4"/>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20" name="PlaceHolder 4"/>
          <p:cNvSpPr>
            <a:spLocks noGrp="1"/>
          </p:cNvSpPr>
          <p:nvPr>
            <p:ph type="sldNum" idx="5"/>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AEE65C2-EDC0-4D70-9368-5D49CE5B4936}"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21" name="PlaceHolder 5"/>
          <p:cNvSpPr>
            <a:spLocks noGrp="1"/>
          </p:cNvSpPr>
          <p:nvPr>
            <p:ph type="dt" idx="6"/>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4"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25"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26" name="bg object 18"/>
          <p:cNvPicPr/>
          <p:nvPr/>
        </p:nvPicPr>
        <p:blipFill>
          <a:blip r:embed="rId3"/>
          <a:stretch/>
        </p:blipFill>
        <p:spPr>
          <a:xfrm>
            <a:off x="0" y="0"/>
            <a:ext cx="20099520" cy="1105200"/>
          </a:xfrm>
          <a:prstGeom prst="rect">
            <a:avLst/>
          </a:prstGeom>
          <a:ln w="0">
            <a:noFill/>
          </a:ln>
        </p:spPr>
      </p:pic>
      <p:pic>
        <p:nvPicPr>
          <p:cNvPr id="27" name="bg object 19"/>
          <p:cNvPicPr/>
          <p:nvPr/>
        </p:nvPicPr>
        <p:blipFill>
          <a:blip r:embed="rId4"/>
          <a:stretch/>
        </p:blipFill>
        <p:spPr>
          <a:xfrm>
            <a:off x="785160" y="247320"/>
            <a:ext cx="1085040" cy="610200"/>
          </a:xfrm>
          <a:prstGeom prst="rect">
            <a:avLst/>
          </a:prstGeom>
          <a:ln w="0">
            <a:noFill/>
          </a:ln>
        </p:spPr>
      </p:pic>
      <p:pic>
        <p:nvPicPr>
          <p:cNvPr id="28" name="bg object 20"/>
          <p:cNvPicPr/>
          <p:nvPr/>
        </p:nvPicPr>
        <p:blipFill>
          <a:blip r:embed="rId5"/>
          <a:stretch/>
        </p:blipFill>
        <p:spPr>
          <a:xfrm>
            <a:off x="1958760" y="315000"/>
            <a:ext cx="967320" cy="505080"/>
          </a:xfrm>
          <a:prstGeom prst="rect">
            <a:avLst/>
          </a:prstGeom>
          <a:ln w="0">
            <a:noFill/>
          </a:ln>
        </p:spPr>
      </p:pic>
      <p:sp>
        <p:nvSpPr>
          <p:cNvPr id="29"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30"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31" name="PlaceHolder 3"/>
          <p:cNvSpPr>
            <a:spLocks noGrp="1"/>
          </p:cNvSpPr>
          <p:nvPr>
            <p:ph type="ftr" idx="7"/>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32" name="PlaceHolder 4"/>
          <p:cNvSpPr>
            <a:spLocks noGrp="1"/>
          </p:cNvSpPr>
          <p:nvPr>
            <p:ph type="sldNum" idx="8"/>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3C1BA8D9-0FA9-46AD-885C-D096183AA667}"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33" name="PlaceHolder 5"/>
          <p:cNvSpPr>
            <a:spLocks noGrp="1"/>
          </p:cNvSpPr>
          <p:nvPr>
            <p:ph type="dt" idx="9"/>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37"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38" name="bg object 18"/>
          <p:cNvPicPr/>
          <p:nvPr/>
        </p:nvPicPr>
        <p:blipFill>
          <a:blip r:embed="rId3"/>
          <a:stretch/>
        </p:blipFill>
        <p:spPr>
          <a:xfrm>
            <a:off x="0" y="0"/>
            <a:ext cx="20099520" cy="1105200"/>
          </a:xfrm>
          <a:prstGeom prst="rect">
            <a:avLst/>
          </a:prstGeom>
          <a:ln w="0">
            <a:noFill/>
          </a:ln>
        </p:spPr>
      </p:pic>
      <p:pic>
        <p:nvPicPr>
          <p:cNvPr id="39" name="bg object 19"/>
          <p:cNvPicPr/>
          <p:nvPr/>
        </p:nvPicPr>
        <p:blipFill>
          <a:blip r:embed="rId4"/>
          <a:stretch/>
        </p:blipFill>
        <p:spPr>
          <a:xfrm>
            <a:off x="785160" y="247320"/>
            <a:ext cx="1085040" cy="610200"/>
          </a:xfrm>
          <a:prstGeom prst="rect">
            <a:avLst/>
          </a:prstGeom>
          <a:ln w="0">
            <a:noFill/>
          </a:ln>
        </p:spPr>
      </p:pic>
      <p:pic>
        <p:nvPicPr>
          <p:cNvPr id="40" name="bg object 20"/>
          <p:cNvPicPr/>
          <p:nvPr/>
        </p:nvPicPr>
        <p:blipFill>
          <a:blip r:embed="rId5"/>
          <a:stretch/>
        </p:blipFill>
        <p:spPr>
          <a:xfrm>
            <a:off x="1958760" y="315000"/>
            <a:ext cx="967320" cy="505080"/>
          </a:xfrm>
          <a:prstGeom prst="rect">
            <a:avLst/>
          </a:prstGeom>
          <a:ln w="0">
            <a:noFill/>
          </a:ln>
        </p:spPr>
      </p:pic>
      <p:sp>
        <p:nvSpPr>
          <p:cNvPr id="41" name="PlaceHolder 1"/>
          <p:cNvSpPr>
            <a:spLocks noGrp="1"/>
          </p:cNvSpPr>
          <p:nvPr>
            <p:ph type="ftr" idx="10"/>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42" name="PlaceHolder 2"/>
          <p:cNvSpPr>
            <a:spLocks noGrp="1"/>
          </p:cNvSpPr>
          <p:nvPr>
            <p:ph type="sldNum" idx="11"/>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F65438A2-45E1-448D-83FB-D8913A2EB236}"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43" name="PlaceHolder 3"/>
          <p:cNvSpPr>
            <a:spLocks noGrp="1"/>
          </p:cNvSpPr>
          <p:nvPr>
            <p:ph type="dt" idx="12"/>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4" name="bg object 16" hidden="1"/>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45" name="bg object 17" hidden="1"/>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46" name="bg object 18"/>
          <p:cNvPicPr/>
          <p:nvPr/>
        </p:nvPicPr>
        <p:blipFill>
          <a:blip r:embed="rId3"/>
          <a:stretch/>
        </p:blipFill>
        <p:spPr>
          <a:xfrm>
            <a:off x="0" y="0"/>
            <a:ext cx="20099520" cy="1105200"/>
          </a:xfrm>
          <a:prstGeom prst="rect">
            <a:avLst/>
          </a:prstGeom>
          <a:ln w="0">
            <a:noFill/>
          </a:ln>
        </p:spPr>
      </p:pic>
      <p:pic>
        <p:nvPicPr>
          <p:cNvPr id="47" name="bg object 19"/>
          <p:cNvPicPr/>
          <p:nvPr/>
        </p:nvPicPr>
        <p:blipFill>
          <a:blip r:embed="rId4"/>
          <a:stretch/>
        </p:blipFill>
        <p:spPr>
          <a:xfrm>
            <a:off x="785160" y="247320"/>
            <a:ext cx="1085040" cy="610200"/>
          </a:xfrm>
          <a:prstGeom prst="rect">
            <a:avLst/>
          </a:prstGeom>
          <a:ln w="0">
            <a:noFill/>
          </a:ln>
        </p:spPr>
      </p:pic>
      <p:pic>
        <p:nvPicPr>
          <p:cNvPr id="48" name="bg object 20"/>
          <p:cNvPicPr/>
          <p:nvPr/>
        </p:nvPicPr>
        <p:blipFill>
          <a:blip r:embed="rId5"/>
          <a:stretch/>
        </p:blipFill>
        <p:spPr>
          <a:xfrm>
            <a:off x="1958760" y="315000"/>
            <a:ext cx="967320" cy="505080"/>
          </a:xfrm>
          <a:prstGeom prst="rect">
            <a:avLst/>
          </a:prstGeom>
          <a:ln w="0">
            <a:noFill/>
          </a:ln>
        </p:spPr>
      </p:pic>
      <p:pic>
        <p:nvPicPr>
          <p:cNvPr id="49" name="bg object 16"/>
          <p:cNvPicPr/>
          <p:nvPr/>
        </p:nvPicPr>
        <p:blipFill>
          <a:blip r:embed="rId6"/>
          <a:stretch/>
        </p:blipFill>
        <p:spPr>
          <a:xfrm>
            <a:off x="0" y="0"/>
            <a:ext cx="20099520" cy="11304000"/>
          </a:xfrm>
          <a:prstGeom prst="rect">
            <a:avLst/>
          </a:prstGeom>
          <a:ln w="0">
            <a:noFill/>
          </a:ln>
        </p:spPr>
      </p:pic>
      <p:sp>
        <p:nvSpPr>
          <p:cNvPr id="50" name="bg object 17"/>
          <p:cNvSpPr/>
          <p:nvPr/>
        </p:nvSpPr>
        <p:spPr>
          <a:xfrm>
            <a:off x="1245600" y="1164600"/>
            <a:ext cx="828360" cy="828360"/>
          </a:xfrm>
          <a:custGeom>
            <a:avLst/>
            <a:gdLst>
              <a:gd name="textAreaLeft" fmla="*/ 0 w 828360"/>
              <a:gd name="textAreaRight" fmla="*/ 833040 w 828360"/>
              <a:gd name="textAreaTop" fmla="*/ 0 h 828360"/>
              <a:gd name="textAreaBottom" fmla="*/ 833040 h 82836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51" name="bg object 18"/>
          <p:cNvPicPr/>
          <p:nvPr/>
        </p:nvPicPr>
        <p:blipFill>
          <a:blip r:embed="rId7"/>
          <a:stretch/>
        </p:blipFill>
        <p:spPr>
          <a:xfrm>
            <a:off x="2305440" y="1164600"/>
            <a:ext cx="710640" cy="880560"/>
          </a:xfrm>
          <a:prstGeom prst="rect">
            <a:avLst/>
          </a:prstGeom>
          <a:ln w="0">
            <a:noFill/>
          </a:ln>
        </p:spPr>
      </p:pic>
      <p:sp>
        <p:nvSpPr>
          <p:cNvPr id="52" name="bg object 19"/>
          <p:cNvSpPr/>
          <p:nvPr/>
        </p:nvSpPr>
        <p:spPr>
          <a:xfrm>
            <a:off x="1127880" y="1047240"/>
            <a:ext cx="2192400" cy="1063440"/>
          </a:xfrm>
          <a:custGeom>
            <a:avLst/>
            <a:gdLst>
              <a:gd name="textAreaLeft" fmla="*/ 0 w 2192400"/>
              <a:gd name="textAreaRight" fmla="*/ 2197080 w 2192400"/>
              <a:gd name="textAreaTop" fmla="*/ 0 h 1063440"/>
              <a:gd name="textAreaBottom" fmla="*/ 1068120 h 106344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53" name="bg object 20"/>
          <p:cNvPicPr/>
          <p:nvPr/>
        </p:nvPicPr>
        <p:blipFill>
          <a:blip r:embed="rId8"/>
          <a:stretch/>
        </p:blipFill>
        <p:spPr>
          <a:xfrm>
            <a:off x="3350160" y="1210680"/>
            <a:ext cx="168840" cy="95400"/>
          </a:xfrm>
          <a:prstGeom prst="rect">
            <a:avLst/>
          </a:prstGeom>
          <a:ln w="0">
            <a:noFill/>
          </a:ln>
        </p:spPr>
      </p:pic>
      <p:pic>
        <p:nvPicPr>
          <p:cNvPr id="54" name="bg object 21"/>
          <p:cNvPicPr/>
          <p:nvPr/>
        </p:nvPicPr>
        <p:blipFill>
          <a:blip r:embed="rId9"/>
          <a:stretch/>
        </p:blipFill>
        <p:spPr>
          <a:xfrm>
            <a:off x="3543840" y="1167840"/>
            <a:ext cx="287640" cy="177120"/>
          </a:xfrm>
          <a:prstGeom prst="rect">
            <a:avLst/>
          </a:prstGeom>
          <a:ln w="0">
            <a:noFill/>
          </a:ln>
        </p:spPr>
      </p:pic>
      <p:pic>
        <p:nvPicPr>
          <p:cNvPr id="55" name="bg object 22"/>
          <p:cNvPicPr/>
          <p:nvPr/>
        </p:nvPicPr>
        <p:blipFill>
          <a:blip r:embed="rId10"/>
          <a:stretch/>
        </p:blipFill>
        <p:spPr>
          <a:xfrm>
            <a:off x="3913200" y="1167840"/>
            <a:ext cx="292680" cy="177120"/>
          </a:xfrm>
          <a:prstGeom prst="rect">
            <a:avLst/>
          </a:prstGeom>
          <a:ln w="0">
            <a:noFill/>
          </a:ln>
        </p:spPr>
      </p:pic>
      <p:pic>
        <p:nvPicPr>
          <p:cNvPr id="56" name="bg object 23"/>
          <p:cNvPicPr/>
          <p:nvPr/>
        </p:nvPicPr>
        <p:blipFill>
          <a:blip r:embed="rId11"/>
          <a:stretch/>
        </p:blipFill>
        <p:spPr>
          <a:xfrm>
            <a:off x="4234320" y="1167840"/>
            <a:ext cx="304560" cy="137880"/>
          </a:xfrm>
          <a:prstGeom prst="rect">
            <a:avLst/>
          </a:prstGeom>
          <a:ln w="0">
            <a:noFill/>
          </a:ln>
        </p:spPr>
      </p:pic>
      <p:pic>
        <p:nvPicPr>
          <p:cNvPr id="57" name="bg object 24"/>
          <p:cNvPicPr/>
          <p:nvPr/>
        </p:nvPicPr>
        <p:blipFill>
          <a:blip r:embed="rId12"/>
          <a:stretch/>
        </p:blipFill>
        <p:spPr>
          <a:xfrm>
            <a:off x="4566960" y="1167840"/>
            <a:ext cx="86040" cy="137880"/>
          </a:xfrm>
          <a:prstGeom prst="rect">
            <a:avLst/>
          </a:prstGeom>
          <a:ln w="0">
            <a:noFill/>
          </a:ln>
        </p:spPr>
      </p:pic>
      <p:pic>
        <p:nvPicPr>
          <p:cNvPr id="58" name="bg object 25"/>
          <p:cNvPicPr/>
          <p:nvPr/>
        </p:nvPicPr>
        <p:blipFill>
          <a:blip r:embed="rId13"/>
          <a:stretch/>
        </p:blipFill>
        <p:spPr>
          <a:xfrm>
            <a:off x="4687920" y="1212840"/>
            <a:ext cx="79560" cy="92880"/>
          </a:xfrm>
          <a:prstGeom prst="rect">
            <a:avLst/>
          </a:prstGeom>
          <a:ln w="0">
            <a:noFill/>
          </a:ln>
        </p:spPr>
      </p:pic>
      <p:sp>
        <p:nvSpPr>
          <p:cNvPr id="59" name="bg object 26"/>
          <p:cNvSpPr/>
          <p:nvPr/>
        </p:nvSpPr>
        <p:spPr>
          <a:xfrm>
            <a:off x="4793760" y="1210680"/>
            <a:ext cx="55800" cy="95760"/>
          </a:xfrm>
          <a:custGeom>
            <a:avLst/>
            <a:gdLst>
              <a:gd name="textAreaLeft" fmla="*/ 0 w 55800"/>
              <a:gd name="textAreaRight" fmla="*/ 60480 w 55800"/>
              <a:gd name="textAreaTop" fmla="*/ 0 h 95760"/>
              <a:gd name="textAreaBottom" fmla="*/ 100440 h 9576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0" name="bg object 27"/>
          <p:cNvPicPr/>
          <p:nvPr/>
        </p:nvPicPr>
        <p:blipFill>
          <a:blip r:embed="rId14"/>
          <a:stretch/>
        </p:blipFill>
        <p:spPr>
          <a:xfrm>
            <a:off x="3299400" y="1400040"/>
            <a:ext cx="345240" cy="169920"/>
          </a:xfrm>
          <a:prstGeom prst="rect">
            <a:avLst/>
          </a:prstGeom>
          <a:ln w="0">
            <a:noFill/>
          </a:ln>
        </p:spPr>
      </p:pic>
      <p:sp>
        <p:nvSpPr>
          <p:cNvPr id="61" name="bg object 28"/>
          <p:cNvSpPr/>
          <p:nvPr/>
        </p:nvSpPr>
        <p:spPr>
          <a:xfrm>
            <a:off x="3678840" y="1435320"/>
            <a:ext cx="49320" cy="93240"/>
          </a:xfrm>
          <a:custGeom>
            <a:avLst/>
            <a:gdLst>
              <a:gd name="textAreaLeft" fmla="*/ 0 w 49320"/>
              <a:gd name="textAreaRight" fmla="*/ 54000 w 49320"/>
              <a:gd name="textAreaTop" fmla="*/ 0 h 93240"/>
              <a:gd name="textAreaBottom" fmla="*/ 97920 h 9324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2" name="bg object 29"/>
          <p:cNvPicPr/>
          <p:nvPr/>
        </p:nvPicPr>
        <p:blipFill>
          <a:blip r:embed="rId15"/>
          <a:stretch/>
        </p:blipFill>
        <p:spPr>
          <a:xfrm>
            <a:off x="3751560" y="1437480"/>
            <a:ext cx="79920" cy="92880"/>
          </a:xfrm>
          <a:prstGeom prst="rect">
            <a:avLst/>
          </a:prstGeom>
          <a:ln w="0">
            <a:noFill/>
          </a:ln>
        </p:spPr>
      </p:pic>
      <p:pic>
        <p:nvPicPr>
          <p:cNvPr id="63" name="bg object 30"/>
          <p:cNvPicPr/>
          <p:nvPr/>
        </p:nvPicPr>
        <p:blipFill>
          <a:blip r:embed="rId16"/>
          <a:stretch/>
        </p:blipFill>
        <p:spPr>
          <a:xfrm>
            <a:off x="3305160" y="1689840"/>
            <a:ext cx="78480" cy="126000"/>
          </a:xfrm>
          <a:prstGeom prst="rect">
            <a:avLst/>
          </a:prstGeom>
          <a:ln w="0">
            <a:noFill/>
          </a:ln>
        </p:spPr>
      </p:pic>
      <p:pic>
        <p:nvPicPr>
          <p:cNvPr id="64" name="bg object 31"/>
          <p:cNvPicPr/>
          <p:nvPr/>
        </p:nvPicPr>
        <p:blipFill>
          <a:blip r:embed="rId17"/>
          <a:stretch/>
        </p:blipFill>
        <p:spPr>
          <a:xfrm>
            <a:off x="3408480" y="1725120"/>
            <a:ext cx="79920" cy="92880"/>
          </a:xfrm>
          <a:prstGeom prst="rect">
            <a:avLst/>
          </a:prstGeom>
          <a:ln w="0">
            <a:noFill/>
          </a:ln>
        </p:spPr>
      </p:pic>
      <p:pic>
        <p:nvPicPr>
          <p:cNvPr id="65" name="bg object 32"/>
          <p:cNvPicPr/>
          <p:nvPr/>
        </p:nvPicPr>
        <p:blipFill>
          <a:blip r:embed="rId18"/>
          <a:stretch/>
        </p:blipFill>
        <p:spPr>
          <a:xfrm>
            <a:off x="3522960" y="1680120"/>
            <a:ext cx="86040" cy="137880"/>
          </a:xfrm>
          <a:prstGeom prst="rect">
            <a:avLst/>
          </a:prstGeom>
          <a:ln w="0">
            <a:noFill/>
          </a:ln>
        </p:spPr>
      </p:pic>
      <p:sp>
        <p:nvSpPr>
          <p:cNvPr id="66" name="bg object 33"/>
          <p:cNvSpPr/>
          <p:nvPr/>
        </p:nvSpPr>
        <p:spPr>
          <a:xfrm>
            <a:off x="3639600" y="1680120"/>
            <a:ext cx="66600" cy="136440"/>
          </a:xfrm>
          <a:custGeom>
            <a:avLst/>
            <a:gdLst>
              <a:gd name="textAreaLeft" fmla="*/ 0 w 66600"/>
              <a:gd name="textAreaRight" fmla="*/ 71280 w 66600"/>
              <a:gd name="textAreaTop" fmla="*/ 0 h 136440"/>
              <a:gd name="textAreaBottom" fmla="*/ 141120 h 13644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7" name="bg object 34"/>
          <p:cNvPicPr/>
          <p:nvPr/>
        </p:nvPicPr>
        <p:blipFill>
          <a:blip r:embed="rId19"/>
          <a:stretch/>
        </p:blipFill>
        <p:spPr>
          <a:xfrm>
            <a:off x="3733560" y="1722600"/>
            <a:ext cx="66240" cy="95400"/>
          </a:xfrm>
          <a:prstGeom prst="rect">
            <a:avLst/>
          </a:prstGeom>
          <a:ln w="0">
            <a:noFill/>
          </a:ln>
        </p:spPr>
      </p:pic>
      <p:sp>
        <p:nvSpPr>
          <p:cNvPr id="68" name="bg object 35"/>
          <p:cNvSpPr/>
          <p:nvPr/>
        </p:nvSpPr>
        <p:spPr>
          <a:xfrm>
            <a:off x="3879360" y="1689840"/>
            <a:ext cx="95760" cy="126000"/>
          </a:xfrm>
          <a:custGeom>
            <a:avLst/>
            <a:gdLst>
              <a:gd name="textAreaLeft" fmla="*/ 0 w 95760"/>
              <a:gd name="textAreaRight" fmla="*/ 100440 w 95760"/>
              <a:gd name="textAreaTop" fmla="*/ 0 h 126000"/>
              <a:gd name="textAreaBottom" fmla="*/ 130680 h 12600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69" name="bg object 36"/>
          <p:cNvPicPr/>
          <p:nvPr/>
        </p:nvPicPr>
        <p:blipFill>
          <a:blip r:embed="rId20"/>
          <a:stretch/>
        </p:blipFill>
        <p:spPr>
          <a:xfrm>
            <a:off x="4005360" y="1722600"/>
            <a:ext cx="180720" cy="95400"/>
          </a:xfrm>
          <a:prstGeom prst="rect">
            <a:avLst/>
          </a:prstGeom>
          <a:ln w="0">
            <a:noFill/>
          </a:ln>
        </p:spPr>
      </p:pic>
      <p:sp>
        <p:nvSpPr>
          <p:cNvPr id="70" name="bg object 37"/>
          <p:cNvSpPr/>
          <p:nvPr/>
        </p:nvSpPr>
        <p:spPr>
          <a:xfrm>
            <a:off x="4222080" y="1680120"/>
            <a:ext cx="97560" cy="138240"/>
          </a:xfrm>
          <a:custGeom>
            <a:avLst/>
            <a:gdLst>
              <a:gd name="textAreaLeft" fmla="*/ 0 w 97560"/>
              <a:gd name="textAreaRight" fmla="*/ 102240 w 97560"/>
              <a:gd name="textAreaTop" fmla="*/ 0 h 138240"/>
              <a:gd name="textAreaBottom" fmla="*/ 142920 h 13824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1" name="bg object 38"/>
          <p:cNvPicPr/>
          <p:nvPr/>
        </p:nvPicPr>
        <p:blipFill>
          <a:blip r:embed="rId21"/>
          <a:stretch/>
        </p:blipFill>
        <p:spPr>
          <a:xfrm>
            <a:off x="4344840" y="1680120"/>
            <a:ext cx="79560" cy="135720"/>
          </a:xfrm>
          <a:prstGeom prst="rect">
            <a:avLst/>
          </a:prstGeom>
          <a:ln w="0">
            <a:noFill/>
          </a:ln>
        </p:spPr>
      </p:pic>
      <p:pic>
        <p:nvPicPr>
          <p:cNvPr id="72" name="bg object 39"/>
          <p:cNvPicPr/>
          <p:nvPr/>
        </p:nvPicPr>
        <p:blipFill>
          <a:blip r:embed="rId22"/>
          <a:stretch/>
        </p:blipFill>
        <p:spPr>
          <a:xfrm>
            <a:off x="3290040" y="1914480"/>
            <a:ext cx="272160" cy="128160"/>
          </a:xfrm>
          <a:prstGeom prst="rect">
            <a:avLst/>
          </a:prstGeom>
          <a:ln w="0">
            <a:noFill/>
          </a:ln>
        </p:spPr>
      </p:pic>
      <p:sp>
        <p:nvSpPr>
          <p:cNvPr id="73" name="bg object 40"/>
          <p:cNvSpPr/>
          <p:nvPr/>
        </p:nvSpPr>
        <p:spPr>
          <a:xfrm>
            <a:off x="3598200" y="1904760"/>
            <a:ext cx="12960" cy="136440"/>
          </a:xfrm>
          <a:custGeom>
            <a:avLst/>
            <a:gdLst>
              <a:gd name="textAreaLeft" fmla="*/ 0 w 12960"/>
              <a:gd name="textAreaRight" fmla="*/ 17640 w 12960"/>
              <a:gd name="textAreaTop" fmla="*/ 0 h 136440"/>
              <a:gd name="textAreaBottom" fmla="*/ 141120 h 13644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4" name="bg object 41"/>
          <p:cNvPicPr/>
          <p:nvPr/>
        </p:nvPicPr>
        <p:blipFill>
          <a:blip r:embed="rId23"/>
          <a:stretch/>
        </p:blipFill>
        <p:spPr>
          <a:xfrm>
            <a:off x="3641400" y="1947600"/>
            <a:ext cx="157320" cy="95400"/>
          </a:xfrm>
          <a:prstGeom prst="rect">
            <a:avLst/>
          </a:prstGeom>
          <a:ln w="0">
            <a:noFill/>
          </a:ln>
        </p:spPr>
      </p:pic>
      <p:sp>
        <p:nvSpPr>
          <p:cNvPr id="75" name="bg object 42"/>
          <p:cNvSpPr/>
          <p:nvPr/>
        </p:nvSpPr>
        <p:spPr>
          <a:xfrm>
            <a:off x="785160" y="10523160"/>
            <a:ext cx="18529200" cy="360"/>
          </a:xfrm>
          <a:custGeom>
            <a:avLst/>
            <a:gdLst>
              <a:gd name="textAreaLeft" fmla="*/ 0 w 18529200"/>
              <a:gd name="textAreaRight" fmla="*/ 18533880 w 18529200"/>
              <a:gd name="textAreaTop" fmla="*/ 0 h 360"/>
              <a:gd name="textAreaBottom" fmla="*/ 294912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76" name="bg object 43"/>
          <p:cNvPicPr/>
          <p:nvPr/>
        </p:nvPicPr>
        <p:blipFill>
          <a:blip r:embed="rId24"/>
          <a:stretch/>
        </p:blipFill>
        <p:spPr>
          <a:xfrm>
            <a:off x="11824200" y="0"/>
            <a:ext cx="8274960" cy="11304000"/>
          </a:xfrm>
          <a:prstGeom prst="rect">
            <a:avLst/>
          </a:prstGeom>
          <a:ln w="0">
            <a:noFill/>
          </a:ln>
        </p:spPr>
      </p:pic>
      <p:sp>
        <p:nvSpPr>
          <p:cNvPr id="77"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78"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79" name="PlaceHolder 3"/>
          <p:cNvSpPr>
            <a:spLocks noGrp="1"/>
          </p:cNvSpPr>
          <p:nvPr>
            <p:ph type="ftr" idx="13"/>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80" name="PlaceHolder 4"/>
          <p:cNvSpPr>
            <a:spLocks noGrp="1"/>
          </p:cNvSpPr>
          <p:nvPr>
            <p:ph type="sldNum" idx="14"/>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2D4F5F21-10D7-4AE9-B84A-608B8525B81C}"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81" name="PlaceHolder 5"/>
          <p:cNvSpPr>
            <a:spLocks noGrp="1"/>
          </p:cNvSpPr>
          <p:nvPr>
            <p:ph type="dt" idx="15"/>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84"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85"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86" name="bg object 18"/>
          <p:cNvPicPr/>
          <p:nvPr/>
        </p:nvPicPr>
        <p:blipFill>
          <a:blip r:embed="rId3"/>
          <a:stretch/>
        </p:blipFill>
        <p:spPr>
          <a:xfrm>
            <a:off x="0" y="0"/>
            <a:ext cx="20099520" cy="1105200"/>
          </a:xfrm>
          <a:prstGeom prst="rect">
            <a:avLst/>
          </a:prstGeom>
          <a:ln w="0">
            <a:noFill/>
          </a:ln>
        </p:spPr>
      </p:pic>
      <p:pic>
        <p:nvPicPr>
          <p:cNvPr id="87" name="bg object 19"/>
          <p:cNvPicPr/>
          <p:nvPr/>
        </p:nvPicPr>
        <p:blipFill>
          <a:blip r:embed="rId4"/>
          <a:stretch/>
        </p:blipFill>
        <p:spPr>
          <a:xfrm>
            <a:off x="785160" y="247320"/>
            <a:ext cx="1085040" cy="610200"/>
          </a:xfrm>
          <a:prstGeom prst="rect">
            <a:avLst/>
          </a:prstGeom>
          <a:ln w="0">
            <a:noFill/>
          </a:ln>
        </p:spPr>
      </p:pic>
      <p:pic>
        <p:nvPicPr>
          <p:cNvPr id="88" name="bg object 20"/>
          <p:cNvPicPr/>
          <p:nvPr/>
        </p:nvPicPr>
        <p:blipFill>
          <a:blip r:embed="rId5"/>
          <a:stretch/>
        </p:blipFill>
        <p:spPr>
          <a:xfrm>
            <a:off x="1958760" y="315000"/>
            <a:ext cx="967320" cy="505080"/>
          </a:xfrm>
          <a:prstGeom prst="rect">
            <a:avLst/>
          </a:prstGeom>
          <a:ln w="0">
            <a:noFill/>
          </a:ln>
        </p:spPr>
      </p:pic>
      <p:sp>
        <p:nvSpPr>
          <p:cNvPr id="89"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90"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91" name="PlaceHolder 3"/>
          <p:cNvSpPr>
            <a:spLocks noGrp="1"/>
          </p:cNvSpPr>
          <p:nvPr>
            <p:ph type="ftr" idx="16"/>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92" name="PlaceHolder 4"/>
          <p:cNvSpPr>
            <a:spLocks noGrp="1"/>
          </p:cNvSpPr>
          <p:nvPr>
            <p:ph type="sldNum" idx="17"/>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F7229C8D-D166-45C8-B4C2-17DB8F7132C3}"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93" name="PlaceHolder 5"/>
          <p:cNvSpPr>
            <a:spLocks noGrp="1"/>
          </p:cNvSpPr>
          <p:nvPr>
            <p:ph type="dt" idx="18"/>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96"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97"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98" name="bg object 18"/>
          <p:cNvPicPr/>
          <p:nvPr/>
        </p:nvPicPr>
        <p:blipFill>
          <a:blip r:embed="rId3"/>
          <a:stretch/>
        </p:blipFill>
        <p:spPr>
          <a:xfrm>
            <a:off x="0" y="0"/>
            <a:ext cx="20099520" cy="1105200"/>
          </a:xfrm>
          <a:prstGeom prst="rect">
            <a:avLst/>
          </a:prstGeom>
          <a:ln w="0">
            <a:noFill/>
          </a:ln>
        </p:spPr>
      </p:pic>
      <p:pic>
        <p:nvPicPr>
          <p:cNvPr id="99" name="bg object 19"/>
          <p:cNvPicPr/>
          <p:nvPr/>
        </p:nvPicPr>
        <p:blipFill>
          <a:blip r:embed="rId4"/>
          <a:stretch/>
        </p:blipFill>
        <p:spPr>
          <a:xfrm>
            <a:off x="785160" y="247320"/>
            <a:ext cx="1085040" cy="610200"/>
          </a:xfrm>
          <a:prstGeom prst="rect">
            <a:avLst/>
          </a:prstGeom>
          <a:ln w="0">
            <a:noFill/>
          </a:ln>
        </p:spPr>
      </p:pic>
      <p:pic>
        <p:nvPicPr>
          <p:cNvPr id="100" name="bg object 20"/>
          <p:cNvPicPr/>
          <p:nvPr/>
        </p:nvPicPr>
        <p:blipFill>
          <a:blip r:embed="rId5"/>
          <a:stretch/>
        </p:blipFill>
        <p:spPr>
          <a:xfrm>
            <a:off x="1958760" y="315000"/>
            <a:ext cx="967320" cy="505080"/>
          </a:xfrm>
          <a:prstGeom prst="rect">
            <a:avLst/>
          </a:prstGeom>
          <a:ln w="0">
            <a:noFill/>
          </a:ln>
        </p:spPr>
      </p:pic>
      <p:sp>
        <p:nvSpPr>
          <p:cNvPr id="101"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02"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03" name="PlaceHolder 3"/>
          <p:cNvSpPr>
            <a:spLocks noGrp="1"/>
          </p:cNvSpPr>
          <p:nvPr>
            <p:ph type="ftr" idx="19"/>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04" name="PlaceHolder 4"/>
          <p:cNvSpPr>
            <a:spLocks noGrp="1"/>
          </p:cNvSpPr>
          <p:nvPr>
            <p:ph type="sldNum" idx="20"/>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3EF5CA31-0737-43DF-9D17-42D1842877AD}"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05" name="PlaceHolder 5"/>
          <p:cNvSpPr>
            <a:spLocks noGrp="1"/>
          </p:cNvSpPr>
          <p:nvPr>
            <p:ph type="dt" idx="21"/>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08" name="bg object 16"/>
          <p:cNvSpPr/>
          <p:nvPr/>
        </p:nvSpPr>
        <p:spPr>
          <a:xfrm>
            <a:off x="523440" y="10261440"/>
            <a:ext cx="19053000" cy="360"/>
          </a:xfrm>
          <a:custGeom>
            <a:avLst/>
            <a:gdLst>
              <a:gd name="textAreaLeft" fmla="*/ 0 w 19053000"/>
              <a:gd name="textAreaRight" fmla="*/ 19057680 w 19053000"/>
              <a:gd name="textAreaTop" fmla="*/ 0 h 360"/>
              <a:gd name="textAreaBottom" fmla="*/ 294912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09" name="bg object 17"/>
          <p:cNvSpPr/>
          <p:nvPr/>
        </p:nvSpPr>
        <p:spPr>
          <a:xfrm>
            <a:off x="2052360" y="10383120"/>
            <a:ext cx="360" cy="194760"/>
          </a:xfrm>
          <a:custGeom>
            <a:avLst/>
            <a:gdLst>
              <a:gd name="textAreaLeft" fmla="*/ 0 w 360"/>
              <a:gd name="textAreaRight" fmla="*/ 2949120 w 360"/>
              <a:gd name="textAreaTop" fmla="*/ 0 h 194760"/>
              <a:gd name="textAreaBottom" fmla="*/ 199440 h 19476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10" name="bg object 18"/>
          <p:cNvPicPr/>
          <p:nvPr/>
        </p:nvPicPr>
        <p:blipFill>
          <a:blip r:embed="rId3"/>
          <a:stretch/>
        </p:blipFill>
        <p:spPr>
          <a:xfrm>
            <a:off x="0" y="0"/>
            <a:ext cx="20099520" cy="1105200"/>
          </a:xfrm>
          <a:prstGeom prst="rect">
            <a:avLst/>
          </a:prstGeom>
          <a:ln w="0">
            <a:noFill/>
          </a:ln>
        </p:spPr>
      </p:pic>
      <p:pic>
        <p:nvPicPr>
          <p:cNvPr id="111" name="bg object 19"/>
          <p:cNvPicPr/>
          <p:nvPr/>
        </p:nvPicPr>
        <p:blipFill>
          <a:blip r:embed="rId4"/>
          <a:stretch/>
        </p:blipFill>
        <p:spPr>
          <a:xfrm>
            <a:off x="785160" y="247320"/>
            <a:ext cx="1085040" cy="610200"/>
          </a:xfrm>
          <a:prstGeom prst="rect">
            <a:avLst/>
          </a:prstGeom>
          <a:ln w="0">
            <a:noFill/>
          </a:ln>
        </p:spPr>
      </p:pic>
      <p:pic>
        <p:nvPicPr>
          <p:cNvPr id="112" name="bg object 20"/>
          <p:cNvPicPr/>
          <p:nvPr/>
        </p:nvPicPr>
        <p:blipFill>
          <a:blip r:embed="rId5"/>
          <a:stretch/>
        </p:blipFill>
        <p:spPr>
          <a:xfrm>
            <a:off x="1958760" y="315000"/>
            <a:ext cx="967320" cy="505080"/>
          </a:xfrm>
          <a:prstGeom prst="rect">
            <a:avLst/>
          </a:prstGeom>
          <a:ln w="0">
            <a:noFill/>
          </a:ln>
        </p:spPr>
      </p:pic>
      <p:sp>
        <p:nvSpPr>
          <p:cNvPr id="113"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14"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15" name="PlaceHolder 3"/>
          <p:cNvSpPr>
            <a:spLocks noGrp="1"/>
          </p:cNvSpPr>
          <p:nvPr>
            <p:ph type="ftr" idx="22"/>
          </p:nvPr>
        </p:nvSpPr>
        <p:spPr>
          <a:xfrm>
            <a:off x="6835320" y="10517760"/>
            <a:ext cx="6428520" cy="56088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16" name="PlaceHolder 4"/>
          <p:cNvSpPr>
            <a:spLocks noGrp="1"/>
          </p:cNvSpPr>
          <p:nvPr>
            <p:ph type="sldNum" idx="23"/>
          </p:nvPr>
        </p:nvSpPr>
        <p:spPr>
          <a:xfrm>
            <a:off x="19459080" y="10390320"/>
            <a:ext cx="168120" cy="18504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20EBC120-9229-4E16-8470-0265CDC2309F}"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17" name="PlaceHolder 5"/>
          <p:cNvSpPr>
            <a:spLocks noGrp="1"/>
          </p:cNvSpPr>
          <p:nvPr>
            <p:ph type="dt" idx="24"/>
          </p:nvPr>
        </p:nvSpPr>
        <p:spPr>
          <a:xfrm>
            <a:off x="1005120" y="10517760"/>
            <a:ext cx="4619160" cy="56088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20" name="bg object 16" hidden="1"/>
          <p:cNvSpPr/>
          <p:nvPr/>
        </p:nvSpPr>
        <p:spPr>
          <a:xfrm>
            <a:off x="523440" y="10261440"/>
            <a:ext cx="19054080" cy="360"/>
          </a:xfrm>
          <a:custGeom>
            <a:avLst/>
            <a:gdLst>
              <a:gd name="textAreaLeft" fmla="*/ 0 w 19054080"/>
              <a:gd name="textAreaRight" fmla="*/ 19057680 w 19054080"/>
              <a:gd name="textAreaTop" fmla="*/ 0 h 360"/>
              <a:gd name="textAreaBottom" fmla="*/ 368640 h 360"/>
            </a:gdLst>
            <a:ahLst/>
            <a:cxnLst/>
            <a:rect l="textAreaLeft" t="textAreaTop" r="textAreaRight" b="textAreaBottom"/>
            <a:pathLst>
              <a:path w="19057620">
                <a:moveTo>
                  <a:pt x="0" y="0"/>
                </a:moveTo>
                <a:lnTo>
                  <a:pt x="19057011" y="0"/>
                </a:lnTo>
              </a:path>
            </a:pathLst>
          </a:custGeom>
          <a:noFill/>
          <a:ln w="5235">
            <a:solidFill>
              <a:srgbClr val="00000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sp>
        <p:nvSpPr>
          <p:cNvPr id="121" name="bg object 17" hidden="1"/>
          <p:cNvSpPr/>
          <p:nvPr/>
        </p:nvSpPr>
        <p:spPr>
          <a:xfrm>
            <a:off x="2052360" y="10383120"/>
            <a:ext cx="360" cy="195840"/>
          </a:xfrm>
          <a:custGeom>
            <a:avLst/>
            <a:gdLst>
              <a:gd name="textAreaLeft" fmla="*/ 0 w 360"/>
              <a:gd name="textAreaRight" fmla="*/ 368640 w 360"/>
              <a:gd name="textAreaTop" fmla="*/ 0 h 195840"/>
              <a:gd name="textAreaBottom" fmla="*/ 199440 h 195840"/>
            </a:gdLst>
            <a:ahLst/>
            <a:cxnLst/>
            <a:rect l="textAreaLeft" t="textAreaTop" r="textAreaRight" b="textAreaBottom"/>
            <a:pathLst>
              <a:path h="199390">
                <a:moveTo>
                  <a:pt x="0" y="198946"/>
                </a:moveTo>
                <a:lnTo>
                  <a:pt x="0" y="0"/>
                </a:lnTo>
              </a:path>
            </a:pathLst>
          </a:custGeom>
          <a:noFill/>
          <a:ln w="20941">
            <a:solidFill>
              <a:srgbClr val="F43882"/>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2" name="bg object 18"/>
          <p:cNvPicPr/>
          <p:nvPr/>
        </p:nvPicPr>
        <p:blipFill>
          <a:blip r:embed="rId3"/>
          <a:stretch/>
        </p:blipFill>
        <p:spPr>
          <a:xfrm>
            <a:off x="0" y="0"/>
            <a:ext cx="20100600" cy="1106280"/>
          </a:xfrm>
          <a:prstGeom prst="rect">
            <a:avLst/>
          </a:prstGeom>
          <a:ln w="0">
            <a:noFill/>
          </a:ln>
        </p:spPr>
      </p:pic>
      <p:pic>
        <p:nvPicPr>
          <p:cNvPr id="123" name="bg object 19"/>
          <p:cNvPicPr/>
          <p:nvPr/>
        </p:nvPicPr>
        <p:blipFill>
          <a:blip r:embed="rId4"/>
          <a:stretch/>
        </p:blipFill>
        <p:spPr>
          <a:xfrm>
            <a:off x="785160" y="247320"/>
            <a:ext cx="1086120" cy="611280"/>
          </a:xfrm>
          <a:prstGeom prst="rect">
            <a:avLst/>
          </a:prstGeom>
          <a:ln w="0">
            <a:noFill/>
          </a:ln>
        </p:spPr>
      </p:pic>
      <p:pic>
        <p:nvPicPr>
          <p:cNvPr id="124" name="bg object 20"/>
          <p:cNvPicPr/>
          <p:nvPr/>
        </p:nvPicPr>
        <p:blipFill>
          <a:blip r:embed="rId5"/>
          <a:stretch/>
        </p:blipFill>
        <p:spPr>
          <a:xfrm>
            <a:off x="1958760" y="315000"/>
            <a:ext cx="968400" cy="506160"/>
          </a:xfrm>
          <a:prstGeom prst="rect">
            <a:avLst/>
          </a:prstGeom>
          <a:ln w="0">
            <a:noFill/>
          </a:ln>
        </p:spPr>
      </p:pic>
      <p:pic>
        <p:nvPicPr>
          <p:cNvPr id="125" name="bg object 16"/>
          <p:cNvPicPr/>
          <p:nvPr/>
        </p:nvPicPr>
        <p:blipFill>
          <a:blip r:embed="rId6"/>
          <a:stretch/>
        </p:blipFill>
        <p:spPr>
          <a:xfrm>
            <a:off x="0" y="0"/>
            <a:ext cx="20100600" cy="11305080"/>
          </a:xfrm>
          <a:prstGeom prst="rect">
            <a:avLst/>
          </a:prstGeom>
          <a:ln w="0">
            <a:noFill/>
          </a:ln>
        </p:spPr>
      </p:pic>
      <p:sp>
        <p:nvSpPr>
          <p:cNvPr id="126" name="bg object 17"/>
          <p:cNvSpPr/>
          <p:nvPr/>
        </p:nvSpPr>
        <p:spPr>
          <a:xfrm>
            <a:off x="1245600" y="1164600"/>
            <a:ext cx="829440" cy="829440"/>
          </a:xfrm>
          <a:custGeom>
            <a:avLst/>
            <a:gdLst>
              <a:gd name="textAreaLeft" fmla="*/ 0 w 829440"/>
              <a:gd name="textAreaRight" fmla="*/ 833040 w 829440"/>
              <a:gd name="textAreaTop" fmla="*/ 0 h 829440"/>
              <a:gd name="textAreaBottom" fmla="*/ 833040 h 82944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7" name="bg object 18"/>
          <p:cNvPicPr/>
          <p:nvPr/>
        </p:nvPicPr>
        <p:blipFill>
          <a:blip r:embed="rId7"/>
          <a:stretch/>
        </p:blipFill>
        <p:spPr>
          <a:xfrm>
            <a:off x="2305440" y="1164600"/>
            <a:ext cx="711720" cy="881640"/>
          </a:xfrm>
          <a:prstGeom prst="rect">
            <a:avLst/>
          </a:prstGeom>
          <a:ln w="0">
            <a:noFill/>
          </a:ln>
        </p:spPr>
      </p:pic>
      <p:sp>
        <p:nvSpPr>
          <p:cNvPr id="128" name="bg object 19"/>
          <p:cNvSpPr/>
          <p:nvPr/>
        </p:nvSpPr>
        <p:spPr>
          <a:xfrm>
            <a:off x="1127880" y="1047240"/>
            <a:ext cx="2193480" cy="1064520"/>
          </a:xfrm>
          <a:custGeom>
            <a:avLst/>
            <a:gdLst>
              <a:gd name="textAreaLeft" fmla="*/ 0 w 2193480"/>
              <a:gd name="textAreaRight" fmla="*/ 2197080 w 2193480"/>
              <a:gd name="textAreaTop" fmla="*/ 0 h 1064520"/>
              <a:gd name="textAreaBottom" fmla="*/ 1068120 h 106452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29" name="bg object 20"/>
          <p:cNvPicPr/>
          <p:nvPr/>
        </p:nvPicPr>
        <p:blipFill>
          <a:blip r:embed="rId8"/>
          <a:stretch/>
        </p:blipFill>
        <p:spPr>
          <a:xfrm>
            <a:off x="3350160" y="1210680"/>
            <a:ext cx="169920" cy="96480"/>
          </a:xfrm>
          <a:prstGeom prst="rect">
            <a:avLst/>
          </a:prstGeom>
          <a:ln w="0">
            <a:noFill/>
          </a:ln>
        </p:spPr>
      </p:pic>
      <p:pic>
        <p:nvPicPr>
          <p:cNvPr id="130" name="bg object 21"/>
          <p:cNvPicPr/>
          <p:nvPr/>
        </p:nvPicPr>
        <p:blipFill>
          <a:blip r:embed="rId9"/>
          <a:stretch/>
        </p:blipFill>
        <p:spPr>
          <a:xfrm>
            <a:off x="3543840" y="1167840"/>
            <a:ext cx="288720" cy="178200"/>
          </a:xfrm>
          <a:prstGeom prst="rect">
            <a:avLst/>
          </a:prstGeom>
          <a:ln w="0">
            <a:noFill/>
          </a:ln>
        </p:spPr>
      </p:pic>
      <p:pic>
        <p:nvPicPr>
          <p:cNvPr id="131" name="bg object 22"/>
          <p:cNvPicPr/>
          <p:nvPr/>
        </p:nvPicPr>
        <p:blipFill>
          <a:blip r:embed="rId10"/>
          <a:stretch/>
        </p:blipFill>
        <p:spPr>
          <a:xfrm>
            <a:off x="3913200" y="1167840"/>
            <a:ext cx="293760" cy="178200"/>
          </a:xfrm>
          <a:prstGeom prst="rect">
            <a:avLst/>
          </a:prstGeom>
          <a:ln w="0">
            <a:noFill/>
          </a:ln>
        </p:spPr>
      </p:pic>
      <p:pic>
        <p:nvPicPr>
          <p:cNvPr id="132" name="bg object 23"/>
          <p:cNvPicPr/>
          <p:nvPr/>
        </p:nvPicPr>
        <p:blipFill>
          <a:blip r:embed="rId11"/>
          <a:stretch/>
        </p:blipFill>
        <p:spPr>
          <a:xfrm>
            <a:off x="4234320" y="1167840"/>
            <a:ext cx="305640" cy="138960"/>
          </a:xfrm>
          <a:prstGeom prst="rect">
            <a:avLst/>
          </a:prstGeom>
          <a:ln w="0">
            <a:noFill/>
          </a:ln>
        </p:spPr>
      </p:pic>
      <p:pic>
        <p:nvPicPr>
          <p:cNvPr id="133" name="bg object 24"/>
          <p:cNvPicPr/>
          <p:nvPr/>
        </p:nvPicPr>
        <p:blipFill>
          <a:blip r:embed="rId12"/>
          <a:stretch/>
        </p:blipFill>
        <p:spPr>
          <a:xfrm>
            <a:off x="4566960" y="1167840"/>
            <a:ext cx="87120" cy="138960"/>
          </a:xfrm>
          <a:prstGeom prst="rect">
            <a:avLst/>
          </a:prstGeom>
          <a:ln w="0">
            <a:noFill/>
          </a:ln>
        </p:spPr>
      </p:pic>
      <p:pic>
        <p:nvPicPr>
          <p:cNvPr id="134" name="bg object 25"/>
          <p:cNvPicPr/>
          <p:nvPr/>
        </p:nvPicPr>
        <p:blipFill>
          <a:blip r:embed="rId13"/>
          <a:stretch/>
        </p:blipFill>
        <p:spPr>
          <a:xfrm>
            <a:off x="4687920" y="1212840"/>
            <a:ext cx="80640" cy="93960"/>
          </a:xfrm>
          <a:prstGeom prst="rect">
            <a:avLst/>
          </a:prstGeom>
          <a:ln w="0">
            <a:noFill/>
          </a:ln>
        </p:spPr>
      </p:pic>
      <p:sp>
        <p:nvSpPr>
          <p:cNvPr id="135" name="bg object 26"/>
          <p:cNvSpPr/>
          <p:nvPr/>
        </p:nvSpPr>
        <p:spPr>
          <a:xfrm>
            <a:off x="4793760" y="1210680"/>
            <a:ext cx="56880" cy="96840"/>
          </a:xfrm>
          <a:custGeom>
            <a:avLst/>
            <a:gdLst>
              <a:gd name="textAreaLeft" fmla="*/ 0 w 56880"/>
              <a:gd name="textAreaRight" fmla="*/ 60480 w 56880"/>
              <a:gd name="textAreaTop" fmla="*/ 0 h 96840"/>
              <a:gd name="textAreaBottom" fmla="*/ 100440 h 9684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36" name="bg object 27"/>
          <p:cNvPicPr/>
          <p:nvPr/>
        </p:nvPicPr>
        <p:blipFill>
          <a:blip r:embed="rId14"/>
          <a:stretch/>
        </p:blipFill>
        <p:spPr>
          <a:xfrm>
            <a:off x="3299400" y="1400040"/>
            <a:ext cx="346320" cy="171000"/>
          </a:xfrm>
          <a:prstGeom prst="rect">
            <a:avLst/>
          </a:prstGeom>
          <a:ln w="0">
            <a:noFill/>
          </a:ln>
        </p:spPr>
      </p:pic>
      <p:sp>
        <p:nvSpPr>
          <p:cNvPr id="137" name="bg object 28"/>
          <p:cNvSpPr/>
          <p:nvPr/>
        </p:nvSpPr>
        <p:spPr>
          <a:xfrm>
            <a:off x="3678840" y="1435320"/>
            <a:ext cx="50400" cy="94320"/>
          </a:xfrm>
          <a:custGeom>
            <a:avLst/>
            <a:gdLst>
              <a:gd name="textAreaLeft" fmla="*/ 0 w 50400"/>
              <a:gd name="textAreaRight" fmla="*/ 54000 w 50400"/>
              <a:gd name="textAreaTop" fmla="*/ 0 h 94320"/>
              <a:gd name="textAreaBottom" fmla="*/ 97920 h 9432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38" name="bg object 29"/>
          <p:cNvPicPr/>
          <p:nvPr/>
        </p:nvPicPr>
        <p:blipFill>
          <a:blip r:embed="rId15"/>
          <a:stretch/>
        </p:blipFill>
        <p:spPr>
          <a:xfrm>
            <a:off x="3751560" y="1437480"/>
            <a:ext cx="81000" cy="93960"/>
          </a:xfrm>
          <a:prstGeom prst="rect">
            <a:avLst/>
          </a:prstGeom>
          <a:ln w="0">
            <a:noFill/>
          </a:ln>
        </p:spPr>
      </p:pic>
      <p:pic>
        <p:nvPicPr>
          <p:cNvPr id="139" name="bg object 30"/>
          <p:cNvPicPr/>
          <p:nvPr/>
        </p:nvPicPr>
        <p:blipFill>
          <a:blip r:embed="rId16"/>
          <a:stretch/>
        </p:blipFill>
        <p:spPr>
          <a:xfrm>
            <a:off x="3305160" y="1689840"/>
            <a:ext cx="79560" cy="127080"/>
          </a:xfrm>
          <a:prstGeom prst="rect">
            <a:avLst/>
          </a:prstGeom>
          <a:ln w="0">
            <a:noFill/>
          </a:ln>
        </p:spPr>
      </p:pic>
      <p:pic>
        <p:nvPicPr>
          <p:cNvPr id="140" name="bg object 31"/>
          <p:cNvPicPr/>
          <p:nvPr/>
        </p:nvPicPr>
        <p:blipFill>
          <a:blip r:embed="rId17"/>
          <a:stretch/>
        </p:blipFill>
        <p:spPr>
          <a:xfrm>
            <a:off x="3408480" y="1725120"/>
            <a:ext cx="81000" cy="93960"/>
          </a:xfrm>
          <a:prstGeom prst="rect">
            <a:avLst/>
          </a:prstGeom>
          <a:ln w="0">
            <a:noFill/>
          </a:ln>
        </p:spPr>
      </p:pic>
      <p:pic>
        <p:nvPicPr>
          <p:cNvPr id="141" name="bg object 32"/>
          <p:cNvPicPr/>
          <p:nvPr/>
        </p:nvPicPr>
        <p:blipFill>
          <a:blip r:embed="rId18"/>
          <a:stretch/>
        </p:blipFill>
        <p:spPr>
          <a:xfrm>
            <a:off x="3522960" y="1680120"/>
            <a:ext cx="87120" cy="138960"/>
          </a:xfrm>
          <a:prstGeom prst="rect">
            <a:avLst/>
          </a:prstGeom>
          <a:ln w="0">
            <a:noFill/>
          </a:ln>
        </p:spPr>
      </p:pic>
      <p:sp>
        <p:nvSpPr>
          <p:cNvPr id="142" name="bg object 33"/>
          <p:cNvSpPr/>
          <p:nvPr/>
        </p:nvSpPr>
        <p:spPr>
          <a:xfrm>
            <a:off x="3639600" y="1680120"/>
            <a:ext cx="67680" cy="137520"/>
          </a:xfrm>
          <a:custGeom>
            <a:avLst/>
            <a:gdLst>
              <a:gd name="textAreaLeft" fmla="*/ 0 w 67680"/>
              <a:gd name="textAreaRight" fmla="*/ 71280 w 67680"/>
              <a:gd name="textAreaTop" fmla="*/ 0 h 137520"/>
              <a:gd name="textAreaBottom" fmla="*/ 141120 h 13752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3" name="bg object 34"/>
          <p:cNvPicPr/>
          <p:nvPr/>
        </p:nvPicPr>
        <p:blipFill>
          <a:blip r:embed="rId19"/>
          <a:stretch/>
        </p:blipFill>
        <p:spPr>
          <a:xfrm>
            <a:off x="3733560" y="1722600"/>
            <a:ext cx="67320" cy="96480"/>
          </a:xfrm>
          <a:prstGeom prst="rect">
            <a:avLst/>
          </a:prstGeom>
          <a:ln w="0">
            <a:noFill/>
          </a:ln>
        </p:spPr>
      </p:pic>
      <p:sp>
        <p:nvSpPr>
          <p:cNvPr id="144" name="bg object 35"/>
          <p:cNvSpPr/>
          <p:nvPr/>
        </p:nvSpPr>
        <p:spPr>
          <a:xfrm>
            <a:off x="3879360" y="1689840"/>
            <a:ext cx="96840" cy="127080"/>
          </a:xfrm>
          <a:custGeom>
            <a:avLst/>
            <a:gdLst>
              <a:gd name="textAreaLeft" fmla="*/ 0 w 96840"/>
              <a:gd name="textAreaRight" fmla="*/ 100440 w 96840"/>
              <a:gd name="textAreaTop" fmla="*/ 0 h 127080"/>
              <a:gd name="textAreaBottom" fmla="*/ 130680 h 12708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5" name="bg object 36"/>
          <p:cNvPicPr/>
          <p:nvPr/>
        </p:nvPicPr>
        <p:blipFill>
          <a:blip r:embed="rId20"/>
          <a:stretch/>
        </p:blipFill>
        <p:spPr>
          <a:xfrm>
            <a:off x="4005360" y="1722600"/>
            <a:ext cx="181800" cy="96480"/>
          </a:xfrm>
          <a:prstGeom prst="rect">
            <a:avLst/>
          </a:prstGeom>
          <a:ln w="0">
            <a:noFill/>
          </a:ln>
        </p:spPr>
      </p:pic>
      <p:sp>
        <p:nvSpPr>
          <p:cNvPr id="146" name="bg object 37"/>
          <p:cNvSpPr/>
          <p:nvPr/>
        </p:nvSpPr>
        <p:spPr>
          <a:xfrm>
            <a:off x="4222080" y="1680120"/>
            <a:ext cx="98640" cy="139320"/>
          </a:xfrm>
          <a:custGeom>
            <a:avLst/>
            <a:gdLst>
              <a:gd name="textAreaLeft" fmla="*/ 0 w 98640"/>
              <a:gd name="textAreaRight" fmla="*/ 102240 w 98640"/>
              <a:gd name="textAreaTop" fmla="*/ 0 h 139320"/>
              <a:gd name="textAreaBottom" fmla="*/ 142920 h 13932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47" name="bg object 38"/>
          <p:cNvPicPr/>
          <p:nvPr/>
        </p:nvPicPr>
        <p:blipFill>
          <a:blip r:embed="rId21"/>
          <a:stretch/>
        </p:blipFill>
        <p:spPr>
          <a:xfrm>
            <a:off x="4344840" y="1680120"/>
            <a:ext cx="80640" cy="136800"/>
          </a:xfrm>
          <a:prstGeom prst="rect">
            <a:avLst/>
          </a:prstGeom>
          <a:ln w="0">
            <a:noFill/>
          </a:ln>
        </p:spPr>
      </p:pic>
      <p:pic>
        <p:nvPicPr>
          <p:cNvPr id="148" name="bg object 39"/>
          <p:cNvPicPr/>
          <p:nvPr/>
        </p:nvPicPr>
        <p:blipFill>
          <a:blip r:embed="rId22"/>
          <a:stretch/>
        </p:blipFill>
        <p:spPr>
          <a:xfrm>
            <a:off x="3290040" y="1914480"/>
            <a:ext cx="273240" cy="129240"/>
          </a:xfrm>
          <a:prstGeom prst="rect">
            <a:avLst/>
          </a:prstGeom>
          <a:ln w="0">
            <a:noFill/>
          </a:ln>
        </p:spPr>
      </p:pic>
      <p:sp>
        <p:nvSpPr>
          <p:cNvPr id="149" name="bg object 40"/>
          <p:cNvSpPr/>
          <p:nvPr/>
        </p:nvSpPr>
        <p:spPr>
          <a:xfrm>
            <a:off x="3598200" y="1904760"/>
            <a:ext cx="14040" cy="137520"/>
          </a:xfrm>
          <a:custGeom>
            <a:avLst/>
            <a:gdLst>
              <a:gd name="textAreaLeft" fmla="*/ 0 w 14040"/>
              <a:gd name="textAreaRight" fmla="*/ 17640 w 14040"/>
              <a:gd name="textAreaTop" fmla="*/ 0 h 137520"/>
              <a:gd name="textAreaBottom" fmla="*/ 141120 h 13752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50" name="bg object 41"/>
          <p:cNvPicPr/>
          <p:nvPr/>
        </p:nvPicPr>
        <p:blipFill>
          <a:blip r:embed="rId23"/>
          <a:stretch/>
        </p:blipFill>
        <p:spPr>
          <a:xfrm>
            <a:off x="3641400" y="1947600"/>
            <a:ext cx="158400" cy="96480"/>
          </a:xfrm>
          <a:prstGeom prst="rect">
            <a:avLst/>
          </a:prstGeom>
          <a:ln w="0">
            <a:noFill/>
          </a:ln>
        </p:spPr>
      </p:pic>
      <p:sp>
        <p:nvSpPr>
          <p:cNvPr id="151" name="bg object 42"/>
          <p:cNvSpPr/>
          <p:nvPr/>
        </p:nvSpPr>
        <p:spPr>
          <a:xfrm>
            <a:off x="785160" y="10523160"/>
            <a:ext cx="18530280" cy="360"/>
          </a:xfrm>
          <a:custGeom>
            <a:avLst/>
            <a:gdLst>
              <a:gd name="textAreaLeft" fmla="*/ 0 w 18530280"/>
              <a:gd name="textAreaRight" fmla="*/ 18533880 w 18530280"/>
              <a:gd name="textAreaTop" fmla="*/ 0 h 360"/>
              <a:gd name="textAreaBottom" fmla="*/ 36864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52" name="bg object 43"/>
          <p:cNvPicPr/>
          <p:nvPr/>
        </p:nvPicPr>
        <p:blipFill>
          <a:blip r:embed="rId24"/>
          <a:stretch/>
        </p:blipFill>
        <p:spPr>
          <a:xfrm>
            <a:off x="11824200" y="0"/>
            <a:ext cx="8276040" cy="11305080"/>
          </a:xfrm>
          <a:prstGeom prst="rect">
            <a:avLst/>
          </a:prstGeom>
          <a:ln w="0">
            <a:noFill/>
          </a:ln>
        </p:spPr>
      </p:pic>
      <p:sp>
        <p:nvSpPr>
          <p:cNvPr id="153" name="PlaceHolder 1"/>
          <p:cNvSpPr>
            <a:spLocks noGrp="1"/>
          </p:cNvSpPr>
          <p:nvPr>
            <p:ph type="title"/>
          </p:nvPr>
        </p:nvSpPr>
        <p:spPr>
          <a:xfrm>
            <a:off x="772560" y="1847160"/>
            <a:ext cx="6534360" cy="1531080"/>
          </a:xfrm>
          <a:prstGeom prst="rect">
            <a:avLst/>
          </a:prstGeom>
          <a:noFill/>
          <a:ln w="0">
            <a:noFill/>
          </a:ln>
        </p:spPr>
        <p:txBody>
          <a:bodyPr lIns="0" tIns="0" rIns="0" bIns="0" anchor="ctr">
            <a:noAutofit/>
          </a:bodyPr>
          <a:lstStyle/>
          <a:p>
            <a:pPr indent="0">
              <a:buNone/>
            </a:pPr>
            <a:r>
              <a:rPr lang="en-GB" sz="1800" b="0" strike="noStrike" spc="-1">
                <a:solidFill>
                  <a:srgbClr val="000000"/>
                </a:solidFill>
                <a:latin typeface="Arial"/>
              </a:rPr>
              <a:t>Click to edit the title text format</a:t>
            </a:r>
          </a:p>
        </p:txBody>
      </p:sp>
      <p:sp>
        <p:nvSpPr>
          <p:cNvPr id="154" name="PlaceHolder 2"/>
          <p:cNvSpPr>
            <a:spLocks noGrp="1"/>
          </p:cNvSpPr>
          <p:nvPr>
            <p:ph type="body"/>
          </p:nvPr>
        </p:nvSpPr>
        <p:spPr>
          <a:xfrm>
            <a:off x="1005120" y="2646360"/>
            <a:ext cx="18090000" cy="655560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GB"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GB"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GB"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GB"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GB"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GB" sz="1800" b="0" strike="noStrike" spc="-1">
                <a:solidFill>
                  <a:srgbClr val="000000"/>
                </a:solidFill>
                <a:latin typeface="Arial"/>
              </a:rPr>
              <a:t>Seventh Outline Level</a:t>
            </a:r>
          </a:p>
        </p:txBody>
      </p:sp>
      <p:sp>
        <p:nvSpPr>
          <p:cNvPr id="155" name="PlaceHolder 3"/>
          <p:cNvSpPr>
            <a:spLocks noGrp="1"/>
          </p:cNvSpPr>
          <p:nvPr>
            <p:ph type="ftr" idx="25"/>
          </p:nvPr>
        </p:nvSpPr>
        <p:spPr>
          <a:xfrm>
            <a:off x="6835320" y="10517760"/>
            <a:ext cx="6429600" cy="561960"/>
          </a:xfrm>
          <a:prstGeom prst="rect">
            <a:avLst/>
          </a:prstGeom>
          <a:noFill/>
          <a:ln w="0">
            <a:noFill/>
          </a:ln>
        </p:spPr>
        <p:txBody>
          <a:bodyPr lIns="0" tIns="0" rIns="0" bIns="0" anchor="t">
            <a:noAutofit/>
          </a:bodyPr>
          <a:lstStyle>
            <a:lvl1pPr indent="0" algn="ctr">
              <a:lnSpc>
                <a:spcPct val="100000"/>
              </a:lnSpc>
              <a:buNone/>
              <a:tabLst>
                <a:tab pos="0" algn="l"/>
              </a:tabLst>
              <a:defRPr lang="en-GB" sz="1400" b="0" strike="noStrike" spc="-1">
                <a:solidFill>
                  <a:srgbClr val="000000"/>
                </a:solidFill>
                <a:latin typeface="Times New Roman"/>
              </a:defRPr>
            </a:lvl1pPr>
          </a:lstStyle>
          <a:p>
            <a:pPr indent="0" algn="ctr">
              <a:lnSpc>
                <a:spcPct val="100000"/>
              </a:lnSpc>
              <a:buNone/>
              <a:tabLst>
                <a:tab pos="0" algn="l"/>
              </a:tabLst>
            </a:pPr>
            <a:r>
              <a:rPr lang="en-GB" sz="1400" b="0" strike="noStrike" spc="-1">
                <a:solidFill>
                  <a:srgbClr val="000000"/>
                </a:solidFill>
                <a:latin typeface="Times New Roman"/>
              </a:rPr>
              <a:t>&lt;footer&gt;</a:t>
            </a:r>
          </a:p>
        </p:txBody>
      </p:sp>
      <p:sp>
        <p:nvSpPr>
          <p:cNvPr id="156" name="PlaceHolder 4"/>
          <p:cNvSpPr>
            <a:spLocks noGrp="1"/>
          </p:cNvSpPr>
          <p:nvPr>
            <p:ph type="sldNum" idx="26"/>
          </p:nvPr>
        </p:nvSpPr>
        <p:spPr>
          <a:xfrm>
            <a:off x="19459080" y="10390320"/>
            <a:ext cx="169200" cy="186120"/>
          </a:xfrm>
          <a:prstGeom prst="rect">
            <a:avLst/>
          </a:prstGeom>
          <a:noFill/>
          <a:ln w="0">
            <a:noFill/>
          </a:ln>
        </p:spPr>
        <p:txBody>
          <a:bodyPr lIns="0" tIns="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7F508C32-4CB1-4B85-A499-44B692E1A094}" type="slidenum">
              <a:rPr lang="en-GB" sz="1150" b="1" strike="noStrike" spc="-1">
                <a:solidFill>
                  <a:srgbClr val="315083"/>
                </a:solidFill>
                <a:latin typeface="Ubuntu"/>
              </a:rPr>
              <a:t>‹#›</a:t>
            </a:fld>
            <a:endParaRPr lang="en-GB" sz="1150" b="0" strike="noStrike" spc="-1">
              <a:solidFill>
                <a:srgbClr val="000000"/>
              </a:solidFill>
              <a:latin typeface="Times New Roman"/>
            </a:endParaRPr>
          </a:p>
        </p:txBody>
      </p:sp>
      <p:sp>
        <p:nvSpPr>
          <p:cNvPr id="157" name="PlaceHolder 5"/>
          <p:cNvSpPr>
            <a:spLocks noGrp="1"/>
          </p:cNvSpPr>
          <p:nvPr>
            <p:ph type="dt" idx="27"/>
          </p:nvPr>
        </p:nvSpPr>
        <p:spPr>
          <a:xfrm>
            <a:off x="1005120" y="10517760"/>
            <a:ext cx="4620240" cy="561960"/>
          </a:xfrm>
          <a:prstGeom prst="rect">
            <a:avLst/>
          </a:prstGeom>
          <a:noFill/>
          <a:ln w="0">
            <a:noFill/>
          </a:ln>
        </p:spPr>
        <p:txBody>
          <a:bodyPr lIns="0" tIns="0" rIns="0" bIns="0" anchor="t">
            <a:noAutofit/>
          </a:bodyPr>
          <a:lstStyle>
            <a:lvl1pPr indent="0">
              <a:buNone/>
              <a:defRPr lang="en-GB" sz="1400" b="0" strike="noStrike" spc="-1">
                <a:solidFill>
                  <a:srgbClr val="000000"/>
                </a:solidFill>
                <a:latin typeface="Times New Roman"/>
              </a:defRPr>
            </a:lvl1pPr>
          </a:lstStyle>
          <a:p>
            <a:pPr indent="0">
              <a:buNone/>
            </a:pPr>
            <a:r>
              <a:rPr lang="en-GB" sz="1400" b="0" strike="noStrike" spc="-1">
                <a:solidFill>
                  <a:srgbClr val="000000"/>
                </a:solidFill>
                <a:latin typeface="Times New Roman"/>
              </a:rPr>
              <a:t>&lt;date/time&gt;</a:t>
            </a: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21" Type="http://schemas.openxmlformats.org/officeDocument/2006/relationships/image" Target="../media/image24.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6" name="object 2">
            <a:extLst>
              <a:ext uri="{C183D7F6-B498-43B3-948B-1728B52AA6E4}">
                <adec:decorative xmlns:adec="http://schemas.microsoft.com/office/drawing/2017/decorative" val="1"/>
              </a:ext>
            </a:extLst>
          </p:cNvPr>
          <p:cNvPicPr/>
          <p:nvPr/>
        </p:nvPicPr>
        <p:blipFill>
          <a:blip r:embed="rId2"/>
          <a:stretch/>
        </p:blipFill>
        <p:spPr>
          <a:xfrm>
            <a:off x="0" y="0"/>
            <a:ext cx="20099520" cy="11304000"/>
          </a:xfrm>
          <a:prstGeom prst="rect">
            <a:avLst/>
          </a:prstGeom>
          <a:ln w="0">
            <a:noFill/>
          </a:ln>
        </p:spPr>
      </p:pic>
      <p:sp>
        <p:nvSpPr>
          <p:cNvPr id="167" name="PlaceHolder 1"/>
          <p:cNvSpPr>
            <a:spLocks noGrp="1"/>
          </p:cNvSpPr>
          <p:nvPr>
            <p:ph type="title"/>
          </p:nvPr>
        </p:nvSpPr>
        <p:spPr>
          <a:xfrm>
            <a:off x="938520" y="5839920"/>
            <a:ext cx="18320760" cy="2486160"/>
          </a:xfrm>
          <a:prstGeom prst="rect">
            <a:avLst/>
          </a:prstGeom>
          <a:noFill/>
          <a:ln w="0">
            <a:noFill/>
          </a:ln>
        </p:spPr>
        <p:txBody>
          <a:bodyPr lIns="0" tIns="15120" rIns="0" bIns="0" anchor="t">
            <a:noAutofit/>
          </a:bodyPr>
          <a:lstStyle/>
          <a:p>
            <a:pPr indent="0">
              <a:lnSpc>
                <a:spcPts val="3509"/>
              </a:lnSpc>
              <a:buNone/>
              <a:tabLst>
                <a:tab pos="0" algn="l"/>
              </a:tabLst>
            </a:pPr>
            <a:r>
              <a:rPr lang="en-US" sz="5400" b="1" strike="noStrike" spc="-1" dirty="0">
                <a:solidFill>
                  <a:srgbClr val="FFFFFF"/>
                </a:solidFill>
                <a:latin typeface="Ubuntu"/>
                <a:ea typeface="Ubuntu-Light"/>
              </a:rPr>
              <a:t>Oral health of </a:t>
            </a:r>
            <a:r>
              <a:rPr lang="en-US" sz="5400" b="1" spc="-1" dirty="0">
                <a:solidFill>
                  <a:srgbClr val="FFFFFF"/>
                </a:solidFill>
                <a:latin typeface="Ubuntu"/>
                <a:ea typeface="Ubuntu-Light"/>
              </a:rPr>
              <a:t>5</a:t>
            </a:r>
            <a:r>
              <a:rPr lang="en-US" sz="5400" b="1" strike="noStrike" spc="-1" dirty="0">
                <a:solidFill>
                  <a:srgbClr val="FFFFFF"/>
                </a:solidFill>
                <a:latin typeface="Ubuntu"/>
                <a:ea typeface="Ubuntu-Light"/>
              </a:rPr>
              <a:t>-year-old children in Wales in 2024/25</a:t>
            </a:r>
            <a:endParaRPr lang="en-GB" sz="5400" b="0" strike="noStrike" spc="-1" dirty="0">
              <a:solidFill>
                <a:srgbClr val="000000"/>
              </a:solidFill>
              <a:latin typeface="Arial"/>
            </a:endParaRPr>
          </a:p>
        </p:txBody>
      </p:sp>
      <p:sp>
        <p:nvSpPr>
          <p:cNvPr id="168" name="object 4"/>
          <p:cNvSpPr/>
          <p:nvPr/>
        </p:nvSpPr>
        <p:spPr>
          <a:xfrm>
            <a:off x="587744" y="7465151"/>
            <a:ext cx="18984240" cy="2071171"/>
          </a:xfrm>
          <a:prstGeom prst="rect">
            <a:avLst/>
          </a:prstGeom>
          <a:noFill/>
          <a:ln w="0">
            <a:noFill/>
          </a:ln>
        </p:spPr>
        <p:style>
          <a:lnRef idx="0">
            <a:scrgbClr r="0" g="0" b="0"/>
          </a:lnRef>
          <a:fillRef idx="0">
            <a:scrgbClr r="0" g="0" b="0"/>
          </a:fillRef>
          <a:effectRef idx="0">
            <a:scrgbClr r="0" g="0" b="0"/>
          </a:effectRef>
          <a:fontRef idx="minor"/>
        </p:style>
        <p:txBody>
          <a:bodyPr lIns="0" tIns="11520" rIns="0" bIns="0" anchor="t">
            <a:spAutoFit/>
          </a:bodyPr>
          <a:lstStyle/>
          <a:p>
            <a:pPr marL="12600">
              <a:lnSpc>
                <a:spcPct val="100000"/>
              </a:lnSpc>
              <a:spcBef>
                <a:spcPts val="91"/>
              </a:spcBef>
            </a:pPr>
            <a:r>
              <a:rPr lang="en-GB" sz="3200" spc="-12" dirty="0" err="1">
                <a:solidFill>
                  <a:srgbClr val="FFFFFF"/>
                </a:solidFill>
                <a:latin typeface="Ubuntu-Light"/>
              </a:rPr>
              <a:t>Swyddogaeth</a:t>
            </a:r>
            <a:r>
              <a:rPr lang="en-GB" sz="3200" spc="-12" dirty="0">
                <a:solidFill>
                  <a:srgbClr val="FFFFFF"/>
                </a:solidFill>
                <a:latin typeface="Ubuntu-Light"/>
              </a:rPr>
              <a:t> </a:t>
            </a:r>
            <a:r>
              <a:rPr lang="en-GB" sz="3200" spc="-12" dirty="0" err="1">
                <a:solidFill>
                  <a:srgbClr val="FFFFFF"/>
                </a:solidFill>
                <a:latin typeface="Ubuntu-Light"/>
              </a:rPr>
              <a:t>Gwybodaeth</a:t>
            </a:r>
            <a:r>
              <a:rPr lang="en-GB" sz="3200" spc="-12" dirty="0">
                <a:solidFill>
                  <a:srgbClr val="FFFFFF"/>
                </a:solidFill>
                <a:latin typeface="Ubuntu-Light"/>
              </a:rPr>
              <a:t> Iechyd </a:t>
            </a:r>
            <a:r>
              <a:rPr lang="en-GB" sz="3200" spc="-12" dirty="0" err="1">
                <a:solidFill>
                  <a:srgbClr val="FFFFFF"/>
                </a:solidFill>
                <a:latin typeface="Ubuntu-Light"/>
              </a:rPr>
              <a:t>Geneuol</a:t>
            </a:r>
            <a:r>
              <a:rPr lang="en-GB" sz="3200" spc="-12" dirty="0">
                <a:solidFill>
                  <a:srgbClr val="FFFFFF"/>
                </a:solidFill>
                <a:latin typeface="Ubuntu-Light"/>
              </a:rPr>
              <a:t>, Tîm Iechyd Deintyddol y Cyhoedd, Iechyd Cyhoeddus Cymru </a:t>
            </a:r>
          </a:p>
          <a:p>
            <a:pPr marL="12600">
              <a:lnSpc>
                <a:spcPct val="100000"/>
              </a:lnSpc>
              <a:spcBef>
                <a:spcPts val="91"/>
              </a:spcBef>
            </a:pPr>
            <a:r>
              <a:rPr lang="en-GB" sz="3200" b="0" strike="noStrike" spc="-12" dirty="0">
                <a:solidFill>
                  <a:srgbClr val="FFFFFF"/>
                </a:solidFill>
                <a:latin typeface="Ubuntu-Light"/>
              </a:rPr>
              <a:t>Oral Health Intelligence function, Dental Public Health Team, Public Health Wales</a:t>
            </a:r>
            <a:r>
              <a:rPr lang="en-GB" sz="3200" spc="-12" dirty="0">
                <a:solidFill>
                  <a:srgbClr val="FFFFFF"/>
                </a:solidFill>
                <a:latin typeface="Ubuntu-Light"/>
              </a:rPr>
              <a:t> </a:t>
            </a:r>
            <a:r>
              <a:rPr lang="en-GB" sz="3200" b="0" strike="noStrike" spc="-12" dirty="0">
                <a:solidFill>
                  <a:srgbClr val="FFFFFF"/>
                </a:solidFill>
                <a:latin typeface="Ubuntu-Light"/>
              </a:rPr>
              <a:t> </a:t>
            </a:r>
            <a:endParaRPr lang="en-GB" sz="3200" b="0" strike="noStrike" spc="-1" dirty="0">
              <a:solidFill>
                <a:srgbClr val="000000"/>
              </a:solidFill>
              <a:latin typeface="Arial"/>
            </a:endParaRPr>
          </a:p>
          <a:p>
            <a:pPr marL="12600">
              <a:lnSpc>
                <a:spcPct val="100000"/>
              </a:lnSpc>
              <a:spcBef>
                <a:spcPts val="1786"/>
              </a:spcBef>
            </a:pPr>
            <a:r>
              <a:rPr lang="en-GB" sz="1950" spc="-12" dirty="0" err="1">
                <a:solidFill>
                  <a:srgbClr val="FFFFFF"/>
                </a:solidFill>
                <a:latin typeface="Ubuntu"/>
              </a:rPr>
              <a:t>Ionawr</a:t>
            </a:r>
            <a:r>
              <a:rPr lang="en-GB" sz="1950" spc="-12" dirty="0">
                <a:solidFill>
                  <a:srgbClr val="FFFFFF"/>
                </a:solidFill>
                <a:latin typeface="Ubuntu"/>
              </a:rPr>
              <a:t> 2026</a:t>
            </a:r>
          </a:p>
          <a:p>
            <a:pPr marL="12600">
              <a:lnSpc>
                <a:spcPct val="100000"/>
              </a:lnSpc>
              <a:spcBef>
                <a:spcPts val="1786"/>
              </a:spcBef>
            </a:pPr>
            <a:r>
              <a:rPr lang="en-GB" sz="1950" b="0" strike="noStrike" spc="-12" dirty="0">
                <a:solidFill>
                  <a:srgbClr val="FFFFFF"/>
                </a:solidFill>
                <a:latin typeface="Ubuntu"/>
              </a:rPr>
              <a:t>January 2026</a:t>
            </a:r>
            <a:endParaRPr lang="en-GB" sz="1950" b="0" strike="noStrike" spc="-1" dirty="0">
              <a:solidFill>
                <a:srgbClr val="000000"/>
              </a:solidFill>
              <a:latin typeface="Arial"/>
            </a:endParaRPr>
          </a:p>
        </p:txBody>
      </p:sp>
      <p:grpSp>
        <p:nvGrpSpPr>
          <p:cNvPr id="169" name="object 5">
            <a:extLst>
              <a:ext uri="{C183D7F6-B498-43B3-948B-1728B52AA6E4}">
                <adec:decorative xmlns:adec="http://schemas.microsoft.com/office/drawing/2017/decorative" val="1"/>
              </a:ext>
            </a:extLst>
          </p:cNvPr>
          <p:cNvGrpSpPr/>
          <p:nvPr/>
        </p:nvGrpSpPr>
        <p:grpSpPr>
          <a:xfrm>
            <a:off x="785160" y="1047240"/>
            <a:ext cx="18529200" cy="9476280"/>
            <a:chOff x="785160" y="1047240"/>
            <a:chExt cx="18529200" cy="9476280"/>
          </a:xfrm>
        </p:grpSpPr>
        <p:sp>
          <p:nvSpPr>
            <p:cNvPr id="170" name="object 6"/>
            <p:cNvSpPr/>
            <p:nvPr/>
          </p:nvSpPr>
          <p:spPr>
            <a:xfrm>
              <a:off x="1245600" y="1164600"/>
              <a:ext cx="828360" cy="828360"/>
            </a:xfrm>
            <a:custGeom>
              <a:avLst/>
              <a:gdLst>
                <a:gd name="textAreaLeft" fmla="*/ 0 w 828360"/>
                <a:gd name="textAreaRight" fmla="*/ 833040 w 828360"/>
                <a:gd name="textAreaTop" fmla="*/ 0 h 828360"/>
                <a:gd name="textAreaBottom" fmla="*/ 833040 h 828360"/>
              </a:gdLst>
              <a:ahLst/>
              <a:cxnLst/>
              <a:rect l="textAreaLeft" t="textAreaTop" r="textAreaRight" b="textAreaBottom"/>
              <a:pathLst>
                <a:path w="833119" h="833119">
                  <a:moveTo>
                    <a:pt x="302158" y="832662"/>
                  </a:moveTo>
                  <a:lnTo>
                    <a:pt x="298348" y="818870"/>
                  </a:lnTo>
                  <a:lnTo>
                    <a:pt x="295554" y="804684"/>
                  </a:lnTo>
                  <a:lnTo>
                    <a:pt x="293852" y="790143"/>
                  </a:lnTo>
                  <a:lnTo>
                    <a:pt x="293268" y="775284"/>
                  </a:lnTo>
                  <a:lnTo>
                    <a:pt x="293268" y="767295"/>
                  </a:lnTo>
                  <a:lnTo>
                    <a:pt x="293725" y="759434"/>
                  </a:lnTo>
                  <a:lnTo>
                    <a:pt x="294690" y="751674"/>
                  </a:lnTo>
                  <a:lnTo>
                    <a:pt x="246976" y="730224"/>
                  </a:lnTo>
                  <a:lnTo>
                    <a:pt x="203263" y="702246"/>
                  </a:lnTo>
                  <a:lnTo>
                    <a:pt x="164198" y="668388"/>
                  </a:lnTo>
                  <a:lnTo>
                    <a:pt x="130403" y="629259"/>
                  </a:lnTo>
                  <a:lnTo>
                    <a:pt x="102476" y="585508"/>
                  </a:lnTo>
                  <a:lnTo>
                    <a:pt x="81064" y="537756"/>
                  </a:lnTo>
                  <a:lnTo>
                    <a:pt x="73647" y="538632"/>
                  </a:lnTo>
                  <a:lnTo>
                    <a:pt x="66065" y="538848"/>
                  </a:lnTo>
                  <a:lnTo>
                    <a:pt x="58432" y="538848"/>
                  </a:lnTo>
                  <a:lnTo>
                    <a:pt x="43281" y="538264"/>
                  </a:lnTo>
                  <a:lnTo>
                    <a:pt x="28460" y="536536"/>
                  </a:lnTo>
                  <a:lnTo>
                    <a:pt x="14008" y="533666"/>
                  </a:lnTo>
                  <a:lnTo>
                    <a:pt x="0" y="529717"/>
                  </a:lnTo>
                  <a:lnTo>
                    <a:pt x="16027" y="577469"/>
                  </a:lnTo>
                  <a:lnTo>
                    <a:pt x="37299" y="622566"/>
                  </a:lnTo>
                  <a:lnTo>
                    <a:pt x="63436" y="664629"/>
                  </a:lnTo>
                  <a:lnTo>
                    <a:pt x="94094" y="703275"/>
                  </a:lnTo>
                  <a:lnTo>
                    <a:pt x="128879" y="738162"/>
                  </a:lnTo>
                  <a:lnTo>
                    <a:pt x="167449" y="768908"/>
                  </a:lnTo>
                  <a:lnTo>
                    <a:pt x="209423" y="795159"/>
                  </a:lnTo>
                  <a:lnTo>
                    <a:pt x="254457" y="816533"/>
                  </a:lnTo>
                  <a:lnTo>
                    <a:pt x="302158" y="832662"/>
                  </a:lnTo>
                  <a:close/>
                </a:path>
                <a:path w="833119" h="833119">
                  <a:moveTo>
                    <a:pt x="303149" y="0"/>
                  </a:moveTo>
                  <a:lnTo>
                    <a:pt x="255384" y="16027"/>
                  </a:lnTo>
                  <a:lnTo>
                    <a:pt x="210286" y="37299"/>
                  </a:lnTo>
                  <a:lnTo>
                    <a:pt x="168236" y="63436"/>
                  </a:lnTo>
                  <a:lnTo>
                    <a:pt x="129578" y="94081"/>
                  </a:lnTo>
                  <a:lnTo>
                    <a:pt x="94691" y="128866"/>
                  </a:lnTo>
                  <a:lnTo>
                    <a:pt x="63944" y="167436"/>
                  </a:lnTo>
                  <a:lnTo>
                    <a:pt x="37706" y="209423"/>
                  </a:lnTo>
                  <a:lnTo>
                    <a:pt x="16332" y="254444"/>
                  </a:lnTo>
                  <a:lnTo>
                    <a:pt x="190" y="302145"/>
                  </a:lnTo>
                  <a:lnTo>
                    <a:pt x="13982" y="298335"/>
                  </a:lnTo>
                  <a:lnTo>
                    <a:pt x="28168" y="295541"/>
                  </a:lnTo>
                  <a:lnTo>
                    <a:pt x="42710" y="293827"/>
                  </a:lnTo>
                  <a:lnTo>
                    <a:pt x="57569" y="293255"/>
                  </a:lnTo>
                  <a:lnTo>
                    <a:pt x="65582" y="293255"/>
                  </a:lnTo>
                  <a:lnTo>
                    <a:pt x="73431" y="293712"/>
                  </a:lnTo>
                  <a:lnTo>
                    <a:pt x="81191" y="294678"/>
                  </a:lnTo>
                  <a:lnTo>
                    <a:pt x="102654" y="246951"/>
                  </a:lnTo>
                  <a:lnTo>
                    <a:pt x="130619" y="203250"/>
                  </a:lnTo>
                  <a:lnTo>
                    <a:pt x="164477" y="164198"/>
                  </a:lnTo>
                  <a:lnTo>
                    <a:pt x="203606" y="130390"/>
                  </a:lnTo>
                  <a:lnTo>
                    <a:pt x="247345" y="102476"/>
                  </a:lnTo>
                  <a:lnTo>
                    <a:pt x="295109" y="81064"/>
                  </a:lnTo>
                  <a:lnTo>
                    <a:pt x="294208" y="73647"/>
                  </a:lnTo>
                  <a:lnTo>
                    <a:pt x="293979" y="66078"/>
                  </a:lnTo>
                  <a:lnTo>
                    <a:pt x="293979" y="58407"/>
                  </a:lnTo>
                  <a:lnTo>
                    <a:pt x="294576" y="43268"/>
                  </a:lnTo>
                  <a:lnTo>
                    <a:pt x="296316" y="28448"/>
                  </a:lnTo>
                  <a:lnTo>
                    <a:pt x="299186" y="14008"/>
                  </a:lnTo>
                  <a:lnTo>
                    <a:pt x="303149" y="0"/>
                  </a:lnTo>
                  <a:close/>
                </a:path>
                <a:path w="833119" h="833119">
                  <a:moveTo>
                    <a:pt x="832675" y="530682"/>
                  </a:moveTo>
                  <a:lnTo>
                    <a:pt x="818896" y="534504"/>
                  </a:lnTo>
                  <a:lnTo>
                    <a:pt x="804710" y="537298"/>
                  </a:lnTo>
                  <a:lnTo>
                    <a:pt x="790155" y="539000"/>
                  </a:lnTo>
                  <a:lnTo>
                    <a:pt x="775296" y="539572"/>
                  </a:lnTo>
                  <a:lnTo>
                    <a:pt x="767295" y="539572"/>
                  </a:lnTo>
                  <a:lnTo>
                    <a:pt x="759421" y="539140"/>
                  </a:lnTo>
                  <a:lnTo>
                    <a:pt x="751687" y="538149"/>
                  </a:lnTo>
                  <a:lnTo>
                    <a:pt x="730211" y="585876"/>
                  </a:lnTo>
                  <a:lnTo>
                    <a:pt x="702246" y="629589"/>
                  </a:lnTo>
                  <a:lnTo>
                    <a:pt x="668388" y="668655"/>
                  </a:lnTo>
                  <a:lnTo>
                    <a:pt x="629272" y="702462"/>
                  </a:lnTo>
                  <a:lnTo>
                    <a:pt x="585520" y="730377"/>
                  </a:lnTo>
                  <a:lnTo>
                    <a:pt x="537781" y="751789"/>
                  </a:lnTo>
                  <a:lnTo>
                    <a:pt x="538657" y="759206"/>
                  </a:lnTo>
                  <a:lnTo>
                    <a:pt x="536536" y="804405"/>
                  </a:lnTo>
                  <a:lnTo>
                    <a:pt x="529742" y="832853"/>
                  </a:lnTo>
                  <a:lnTo>
                    <a:pt x="577494" y="816825"/>
                  </a:lnTo>
                  <a:lnTo>
                    <a:pt x="622579" y="795566"/>
                  </a:lnTo>
                  <a:lnTo>
                    <a:pt x="664641" y="769416"/>
                  </a:lnTo>
                  <a:lnTo>
                    <a:pt x="703287" y="738771"/>
                  </a:lnTo>
                  <a:lnTo>
                    <a:pt x="738174" y="703973"/>
                  </a:lnTo>
                  <a:lnTo>
                    <a:pt x="768921" y="665403"/>
                  </a:lnTo>
                  <a:lnTo>
                    <a:pt x="795159" y="623430"/>
                  </a:lnTo>
                  <a:lnTo>
                    <a:pt x="816533" y="578396"/>
                  </a:lnTo>
                  <a:lnTo>
                    <a:pt x="832675" y="530682"/>
                  </a:lnTo>
                  <a:close/>
                </a:path>
                <a:path w="833119" h="833119">
                  <a:moveTo>
                    <a:pt x="832878" y="303110"/>
                  </a:moveTo>
                  <a:lnTo>
                    <a:pt x="816838" y="255358"/>
                  </a:lnTo>
                  <a:lnTo>
                    <a:pt x="795566" y="210273"/>
                  </a:lnTo>
                  <a:lnTo>
                    <a:pt x="769429" y="168211"/>
                  </a:lnTo>
                  <a:lnTo>
                    <a:pt x="738771" y="129565"/>
                  </a:lnTo>
                  <a:lnTo>
                    <a:pt x="703973" y="94691"/>
                  </a:lnTo>
                  <a:lnTo>
                    <a:pt x="665403" y="63944"/>
                  </a:lnTo>
                  <a:lnTo>
                    <a:pt x="623430" y="37706"/>
                  </a:lnTo>
                  <a:lnTo>
                    <a:pt x="578408" y="16332"/>
                  </a:lnTo>
                  <a:lnTo>
                    <a:pt x="530694" y="190"/>
                  </a:lnTo>
                  <a:lnTo>
                    <a:pt x="534517" y="13970"/>
                  </a:lnTo>
                  <a:lnTo>
                    <a:pt x="537311" y="28155"/>
                  </a:lnTo>
                  <a:lnTo>
                    <a:pt x="539026" y="42710"/>
                  </a:lnTo>
                  <a:lnTo>
                    <a:pt x="539597" y="57556"/>
                  </a:lnTo>
                  <a:lnTo>
                    <a:pt x="539597" y="65557"/>
                  </a:lnTo>
                  <a:lnTo>
                    <a:pt x="539140" y="73418"/>
                  </a:lnTo>
                  <a:lnTo>
                    <a:pt x="538187" y="81178"/>
                  </a:lnTo>
                  <a:lnTo>
                    <a:pt x="585901" y="102641"/>
                  </a:lnTo>
                  <a:lnTo>
                    <a:pt x="629602" y="130606"/>
                  </a:lnTo>
                  <a:lnTo>
                    <a:pt x="668667" y="164465"/>
                  </a:lnTo>
                  <a:lnTo>
                    <a:pt x="702462" y="203581"/>
                  </a:lnTo>
                  <a:lnTo>
                    <a:pt x="730377" y="247319"/>
                  </a:lnTo>
                  <a:lnTo>
                    <a:pt x="751789" y="295071"/>
                  </a:lnTo>
                  <a:lnTo>
                    <a:pt x="759206" y="294182"/>
                  </a:lnTo>
                  <a:lnTo>
                    <a:pt x="774446" y="293979"/>
                  </a:lnTo>
                  <a:lnTo>
                    <a:pt x="789584" y="294576"/>
                  </a:lnTo>
                  <a:lnTo>
                    <a:pt x="804405" y="296316"/>
                  </a:lnTo>
                  <a:lnTo>
                    <a:pt x="818845" y="299173"/>
                  </a:lnTo>
                  <a:lnTo>
                    <a:pt x="832878" y="30311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71" name="object 7"/>
            <p:cNvPicPr/>
            <p:nvPr/>
          </p:nvPicPr>
          <p:blipFill>
            <a:blip r:embed="rId3"/>
            <a:stretch/>
          </p:blipFill>
          <p:spPr>
            <a:xfrm>
              <a:off x="2305440" y="1164600"/>
              <a:ext cx="710640" cy="880560"/>
            </a:xfrm>
            <a:prstGeom prst="rect">
              <a:avLst/>
            </a:prstGeom>
            <a:ln w="0">
              <a:noFill/>
            </a:ln>
          </p:spPr>
        </p:pic>
        <p:sp>
          <p:nvSpPr>
            <p:cNvPr id="172" name="object 8"/>
            <p:cNvSpPr/>
            <p:nvPr/>
          </p:nvSpPr>
          <p:spPr>
            <a:xfrm>
              <a:off x="1127880" y="1047240"/>
              <a:ext cx="2192400" cy="1063440"/>
            </a:xfrm>
            <a:custGeom>
              <a:avLst/>
              <a:gdLst>
                <a:gd name="textAreaLeft" fmla="*/ 0 w 2192400"/>
                <a:gd name="textAreaRight" fmla="*/ 2197080 w 2192400"/>
                <a:gd name="textAreaTop" fmla="*/ 0 h 1063440"/>
                <a:gd name="textAreaBottom" fmla="*/ 1068120 h 1063440"/>
              </a:gdLst>
              <a:ahLst/>
              <a:cxnLst/>
              <a:rect l="textAreaLeft" t="textAreaTop" r="textAreaRight" b="textAreaBottom"/>
              <a:pathLst>
                <a:path w="2197100" h="1068070">
                  <a:moveTo>
                    <a:pt x="388213" y="419315"/>
                  </a:moveTo>
                  <a:lnTo>
                    <a:pt x="355752" y="438188"/>
                  </a:lnTo>
                  <a:lnTo>
                    <a:pt x="335140" y="452475"/>
                  </a:lnTo>
                  <a:lnTo>
                    <a:pt x="317538" y="469328"/>
                  </a:lnTo>
                  <a:lnTo>
                    <a:pt x="294132" y="495947"/>
                  </a:lnTo>
                  <a:lnTo>
                    <a:pt x="263321" y="526796"/>
                  </a:lnTo>
                  <a:lnTo>
                    <a:pt x="226364" y="552526"/>
                  </a:lnTo>
                  <a:lnTo>
                    <a:pt x="185635" y="566661"/>
                  </a:lnTo>
                  <a:lnTo>
                    <a:pt x="143484" y="562673"/>
                  </a:lnTo>
                  <a:lnTo>
                    <a:pt x="102273" y="534085"/>
                  </a:lnTo>
                  <a:lnTo>
                    <a:pt x="136931" y="508139"/>
                  </a:lnTo>
                  <a:lnTo>
                    <a:pt x="172516" y="500468"/>
                  </a:lnTo>
                  <a:lnTo>
                    <a:pt x="207619" y="507136"/>
                  </a:lnTo>
                  <a:lnTo>
                    <a:pt x="240830" y="524243"/>
                  </a:lnTo>
                  <a:lnTo>
                    <a:pt x="247230" y="521843"/>
                  </a:lnTo>
                  <a:lnTo>
                    <a:pt x="253796" y="517105"/>
                  </a:lnTo>
                  <a:lnTo>
                    <a:pt x="264464" y="506463"/>
                  </a:lnTo>
                  <a:lnTo>
                    <a:pt x="287883" y="481380"/>
                  </a:lnTo>
                  <a:lnTo>
                    <a:pt x="292277" y="477443"/>
                  </a:lnTo>
                  <a:lnTo>
                    <a:pt x="295770" y="472897"/>
                  </a:lnTo>
                  <a:lnTo>
                    <a:pt x="257644" y="448729"/>
                  </a:lnTo>
                  <a:lnTo>
                    <a:pt x="219862" y="433298"/>
                  </a:lnTo>
                  <a:lnTo>
                    <a:pt x="182435" y="426783"/>
                  </a:lnTo>
                  <a:lnTo>
                    <a:pt x="145351" y="429361"/>
                  </a:lnTo>
                  <a:lnTo>
                    <a:pt x="108572" y="441198"/>
                  </a:lnTo>
                  <a:lnTo>
                    <a:pt x="72097" y="462483"/>
                  </a:lnTo>
                  <a:lnTo>
                    <a:pt x="35915" y="493382"/>
                  </a:lnTo>
                  <a:lnTo>
                    <a:pt x="0" y="534085"/>
                  </a:lnTo>
                  <a:lnTo>
                    <a:pt x="38481" y="577240"/>
                  </a:lnTo>
                  <a:lnTo>
                    <a:pt x="77152" y="609130"/>
                  </a:lnTo>
                  <a:lnTo>
                    <a:pt x="115912" y="630174"/>
                  </a:lnTo>
                  <a:lnTo>
                    <a:pt x="154686" y="640778"/>
                  </a:lnTo>
                  <a:lnTo>
                    <a:pt x="193408" y="641375"/>
                  </a:lnTo>
                  <a:lnTo>
                    <a:pt x="231965" y="632383"/>
                  </a:lnTo>
                  <a:lnTo>
                    <a:pt x="270294" y="614210"/>
                  </a:lnTo>
                  <a:lnTo>
                    <a:pt x="308305" y="587298"/>
                  </a:lnTo>
                  <a:lnTo>
                    <a:pt x="340321" y="556082"/>
                  </a:lnTo>
                  <a:lnTo>
                    <a:pt x="361581" y="534085"/>
                  </a:lnTo>
                  <a:lnTo>
                    <a:pt x="361505" y="506666"/>
                  </a:lnTo>
                  <a:lnTo>
                    <a:pt x="364261" y="485584"/>
                  </a:lnTo>
                  <a:lnTo>
                    <a:pt x="372325" y="460044"/>
                  </a:lnTo>
                  <a:lnTo>
                    <a:pt x="388213" y="419315"/>
                  </a:lnTo>
                  <a:close/>
                </a:path>
                <a:path w="2197100" h="1068070">
                  <a:moveTo>
                    <a:pt x="521716" y="370547"/>
                  </a:moveTo>
                  <a:lnTo>
                    <a:pt x="469442" y="318236"/>
                  </a:lnTo>
                  <a:lnTo>
                    <a:pt x="462508" y="325094"/>
                  </a:lnTo>
                  <a:lnTo>
                    <a:pt x="445770" y="344068"/>
                  </a:lnTo>
                  <a:lnTo>
                    <a:pt x="407225" y="408736"/>
                  </a:lnTo>
                  <a:lnTo>
                    <a:pt x="393941" y="445998"/>
                  </a:lnTo>
                  <a:lnTo>
                    <a:pt x="383806" y="485749"/>
                  </a:lnTo>
                  <a:lnTo>
                    <a:pt x="377101" y="533539"/>
                  </a:lnTo>
                  <a:lnTo>
                    <a:pt x="384238" y="539242"/>
                  </a:lnTo>
                  <a:lnTo>
                    <a:pt x="402132" y="552323"/>
                  </a:lnTo>
                  <a:lnTo>
                    <a:pt x="425488" y="566699"/>
                  </a:lnTo>
                  <a:lnTo>
                    <a:pt x="448983" y="576287"/>
                  </a:lnTo>
                  <a:lnTo>
                    <a:pt x="449529" y="567143"/>
                  </a:lnTo>
                  <a:lnTo>
                    <a:pt x="452005" y="542925"/>
                  </a:lnTo>
                  <a:lnTo>
                    <a:pt x="467956" y="468541"/>
                  </a:lnTo>
                  <a:lnTo>
                    <a:pt x="489127" y="410298"/>
                  </a:lnTo>
                  <a:lnTo>
                    <a:pt x="501472" y="392709"/>
                  </a:lnTo>
                  <a:lnTo>
                    <a:pt x="521716" y="370547"/>
                  </a:lnTo>
                  <a:close/>
                </a:path>
                <a:path w="2197100" h="1068070">
                  <a:moveTo>
                    <a:pt x="576287" y="619023"/>
                  </a:moveTo>
                  <a:lnTo>
                    <a:pt x="508444" y="610285"/>
                  </a:lnTo>
                  <a:lnTo>
                    <a:pt x="468541" y="600049"/>
                  </a:lnTo>
                  <a:lnTo>
                    <a:pt x="410311" y="578866"/>
                  </a:lnTo>
                  <a:lnTo>
                    <a:pt x="370560" y="546303"/>
                  </a:lnTo>
                  <a:lnTo>
                    <a:pt x="318236" y="598563"/>
                  </a:lnTo>
                  <a:lnTo>
                    <a:pt x="372757" y="642683"/>
                  </a:lnTo>
                  <a:lnTo>
                    <a:pt x="408762" y="660768"/>
                  </a:lnTo>
                  <a:lnTo>
                    <a:pt x="446011" y="674052"/>
                  </a:lnTo>
                  <a:lnTo>
                    <a:pt x="485762" y="684187"/>
                  </a:lnTo>
                  <a:lnTo>
                    <a:pt x="533552" y="690918"/>
                  </a:lnTo>
                  <a:lnTo>
                    <a:pt x="539254" y="683768"/>
                  </a:lnTo>
                  <a:lnTo>
                    <a:pt x="552335" y="665861"/>
                  </a:lnTo>
                  <a:lnTo>
                    <a:pt x="566712" y="642518"/>
                  </a:lnTo>
                  <a:lnTo>
                    <a:pt x="576287" y="619023"/>
                  </a:lnTo>
                  <a:close/>
                </a:path>
                <a:path w="2197100" h="1068070">
                  <a:moveTo>
                    <a:pt x="641375" y="874598"/>
                  </a:moveTo>
                  <a:lnTo>
                    <a:pt x="632383" y="836041"/>
                  </a:lnTo>
                  <a:lnTo>
                    <a:pt x="614222" y="797712"/>
                  </a:lnTo>
                  <a:lnTo>
                    <a:pt x="587311" y="759714"/>
                  </a:lnTo>
                  <a:lnTo>
                    <a:pt x="556094" y="727684"/>
                  </a:lnTo>
                  <a:lnTo>
                    <a:pt x="534085" y="706424"/>
                  </a:lnTo>
                  <a:lnTo>
                    <a:pt x="506679" y="706501"/>
                  </a:lnTo>
                  <a:lnTo>
                    <a:pt x="485584" y="703745"/>
                  </a:lnTo>
                  <a:lnTo>
                    <a:pt x="460057" y="695680"/>
                  </a:lnTo>
                  <a:lnTo>
                    <a:pt x="419315" y="679805"/>
                  </a:lnTo>
                  <a:lnTo>
                    <a:pt x="438200" y="712254"/>
                  </a:lnTo>
                  <a:lnTo>
                    <a:pt x="452475" y="732866"/>
                  </a:lnTo>
                  <a:lnTo>
                    <a:pt x="469328" y="750468"/>
                  </a:lnTo>
                  <a:lnTo>
                    <a:pt x="495947" y="773874"/>
                  </a:lnTo>
                  <a:lnTo>
                    <a:pt x="526808" y="804697"/>
                  </a:lnTo>
                  <a:lnTo>
                    <a:pt x="552551" y="841641"/>
                  </a:lnTo>
                  <a:lnTo>
                    <a:pt x="566674" y="882383"/>
                  </a:lnTo>
                  <a:lnTo>
                    <a:pt x="562686" y="924534"/>
                  </a:lnTo>
                  <a:lnTo>
                    <a:pt x="534085" y="965746"/>
                  </a:lnTo>
                  <a:lnTo>
                    <a:pt x="508152" y="931087"/>
                  </a:lnTo>
                  <a:lnTo>
                    <a:pt x="500468" y="895502"/>
                  </a:lnTo>
                  <a:lnTo>
                    <a:pt x="507149" y="860399"/>
                  </a:lnTo>
                  <a:lnTo>
                    <a:pt x="524256" y="827189"/>
                  </a:lnTo>
                  <a:lnTo>
                    <a:pt x="521868" y="820775"/>
                  </a:lnTo>
                  <a:lnTo>
                    <a:pt x="517118" y="814222"/>
                  </a:lnTo>
                  <a:lnTo>
                    <a:pt x="506488" y="803541"/>
                  </a:lnTo>
                  <a:lnTo>
                    <a:pt x="481406" y="780135"/>
                  </a:lnTo>
                  <a:lnTo>
                    <a:pt x="477456" y="775728"/>
                  </a:lnTo>
                  <a:lnTo>
                    <a:pt x="472897" y="772236"/>
                  </a:lnTo>
                  <a:lnTo>
                    <a:pt x="448729" y="810361"/>
                  </a:lnTo>
                  <a:lnTo>
                    <a:pt x="433311" y="848131"/>
                  </a:lnTo>
                  <a:lnTo>
                    <a:pt x="426796" y="885558"/>
                  </a:lnTo>
                  <a:lnTo>
                    <a:pt x="429361" y="922655"/>
                  </a:lnTo>
                  <a:lnTo>
                    <a:pt x="441210" y="959434"/>
                  </a:lnTo>
                  <a:lnTo>
                    <a:pt x="462483" y="995921"/>
                  </a:lnTo>
                  <a:lnTo>
                    <a:pt x="493382" y="1032103"/>
                  </a:lnTo>
                  <a:lnTo>
                    <a:pt x="534085" y="1068019"/>
                  </a:lnTo>
                  <a:lnTo>
                    <a:pt x="577240" y="1029525"/>
                  </a:lnTo>
                  <a:lnTo>
                    <a:pt x="609130" y="990866"/>
                  </a:lnTo>
                  <a:lnTo>
                    <a:pt x="630174" y="952093"/>
                  </a:lnTo>
                  <a:lnTo>
                    <a:pt x="640778" y="913320"/>
                  </a:lnTo>
                  <a:lnTo>
                    <a:pt x="641375" y="874598"/>
                  </a:lnTo>
                  <a:close/>
                </a:path>
                <a:path w="2197100" h="1068070">
                  <a:moveTo>
                    <a:pt x="648690" y="388188"/>
                  </a:moveTo>
                  <a:lnTo>
                    <a:pt x="629818" y="355739"/>
                  </a:lnTo>
                  <a:lnTo>
                    <a:pt x="615543" y="335127"/>
                  </a:lnTo>
                  <a:lnTo>
                    <a:pt x="598690" y="317512"/>
                  </a:lnTo>
                  <a:lnTo>
                    <a:pt x="572071" y="294106"/>
                  </a:lnTo>
                  <a:lnTo>
                    <a:pt x="541210" y="263296"/>
                  </a:lnTo>
                  <a:lnTo>
                    <a:pt x="515467" y="226352"/>
                  </a:lnTo>
                  <a:lnTo>
                    <a:pt x="501345" y="185623"/>
                  </a:lnTo>
                  <a:lnTo>
                    <a:pt x="505333" y="143471"/>
                  </a:lnTo>
                  <a:lnTo>
                    <a:pt x="533946" y="102260"/>
                  </a:lnTo>
                  <a:lnTo>
                    <a:pt x="559866" y="136918"/>
                  </a:lnTo>
                  <a:lnTo>
                    <a:pt x="567537" y="172504"/>
                  </a:lnTo>
                  <a:lnTo>
                    <a:pt x="560870" y="207606"/>
                  </a:lnTo>
                  <a:lnTo>
                    <a:pt x="543763" y="240792"/>
                  </a:lnTo>
                  <a:lnTo>
                    <a:pt x="546163" y="247218"/>
                  </a:lnTo>
                  <a:lnTo>
                    <a:pt x="550900" y="253784"/>
                  </a:lnTo>
                  <a:lnTo>
                    <a:pt x="561530" y="264464"/>
                  </a:lnTo>
                  <a:lnTo>
                    <a:pt x="586625" y="287883"/>
                  </a:lnTo>
                  <a:lnTo>
                    <a:pt x="590550" y="292252"/>
                  </a:lnTo>
                  <a:lnTo>
                    <a:pt x="595109" y="295770"/>
                  </a:lnTo>
                  <a:lnTo>
                    <a:pt x="619277" y="257632"/>
                  </a:lnTo>
                  <a:lnTo>
                    <a:pt x="634707" y="219862"/>
                  </a:lnTo>
                  <a:lnTo>
                    <a:pt x="641223" y="182435"/>
                  </a:lnTo>
                  <a:lnTo>
                    <a:pt x="638657" y="145338"/>
                  </a:lnTo>
                  <a:lnTo>
                    <a:pt x="626821" y="108559"/>
                  </a:lnTo>
                  <a:lnTo>
                    <a:pt x="605536" y="72085"/>
                  </a:lnTo>
                  <a:lnTo>
                    <a:pt x="574636" y="35902"/>
                  </a:lnTo>
                  <a:lnTo>
                    <a:pt x="533946" y="0"/>
                  </a:lnTo>
                  <a:lnTo>
                    <a:pt x="490778" y="38481"/>
                  </a:lnTo>
                  <a:lnTo>
                    <a:pt x="458876" y="77139"/>
                  </a:lnTo>
                  <a:lnTo>
                    <a:pt x="437845" y="115912"/>
                  </a:lnTo>
                  <a:lnTo>
                    <a:pt x="427228" y="154686"/>
                  </a:lnTo>
                  <a:lnTo>
                    <a:pt x="426631" y="193408"/>
                  </a:lnTo>
                  <a:lnTo>
                    <a:pt x="435622" y="231965"/>
                  </a:lnTo>
                  <a:lnTo>
                    <a:pt x="453783" y="270294"/>
                  </a:lnTo>
                  <a:lnTo>
                    <a:pt x="480695" y="308305"/>
                  </a:lnTo>
                  <a:lnTo>
                    <a:pt x="511924" y="340321"/>
                  </a:lnTo>
                  <a:lnTo>
                    <a:pt x="533946" y="361569"/>
                  </a:lnTo>
                  <a:lnTo>
                    <a:pt x="561340" y="361505"/>
                  </a:lnTo>
                  <a:lnTo>
                    <a:pt x="582422" y="364248"/>
                  </a:lnTo>
                  <a:lnTo>
                    <a:pt x="607961" y="372313"/>
                  </a:lnTo>
                  <a:lnTo>
                    <a:pt x="648690" y="388188"/>
                  </a:lnTo>
                  <a:close/>
                </a:path>
                <a:path w="2197100" h="1068070">
                  <a:moveTo>
                    <a:pt x="690918" y="534454"/>
                  </a:moveTo>
                  <a:lnTo>
                    <a:pt x="683768" y="528739"/>
                  </a:lnTo>
                  <a:lnTo>
                    <a:pt x="665873" y="515658"/>
                  </a:lnTo>
                  <a:lnTo>
                    <a:pt x="642531" y="501294"/>
                  </a:lnTo>
                  <a:lnTo>
                    <a:pt x="619036" y="491705"/>
                  </a:lnTo>
                  <a:lnTo>
                    <a:pt x="618490" y="500849"/>
                  </a:lnTo>
                  <a:lnTo>
                    <a:pt x="616013" y="525068"/>
                  </a:lnTo>
                  <a:lnTo>
                    <a:pt x="600075" y="599465"/>
                  </a:lnTo>
                  <a:lnTo>
                    <a:pt x="578878" y="657682"/>
                  </a:lnTo>
                  <a:lnTo>
                    <a:pt x="546303" y="697445"/>
                  </a:lnTo>
                  <a:lnTo>
                    <a:pt x="598563" y="749769"/>
                  </a:lnTo>
                  <a:lnTo>
                    <a:pt x="642708" y="695248"/>
                  </a:lnTo>
                  <a:lnTo>
                    <a:pt x="660793" y="659257"/>
                  </a:lnTo>
                  <a:lnTo>
                    <a:pt x="674065" y="621995"/>
                  </a:lnTo>
                  <a:lnTo>
                    <a:pt x="684199" y="582244"/>
                  </a:lnTo>
                  <a:lnTo>
                    <a:pt x="690918" y="534454"/>
                  </a:lnTo>
                  <a:close/>
                </a:path>
                <a:path w="2197100" h="1068070">
                  <a:moveTo>
                    <a:pt x="749769" y="469430"/>
                  </a:moveTo>
                  <a:lnTo>
                    <a:pt x="695261" y="425310"/>
                  </a:lnTo>
                  <a:lnTo>
                    <a:pt x="659282" y="407225"/>
                  </a:lnTo>
                  <a:lnTo>
                    <a:pt x="622020" y="393941"/>
                  </a:lnTo>
                  <a:lnTo>
                    <a:pt x="582256" y="383806"/>
                  </a:lnTo>
                  <a:lnTo>
                    <a:pt x="534479" y="377088"/>
                  </a:lnTo>
                  <a:lnTo>
                    <a:pt x="528764" y="384238"/>
                  </a:lnTo>
                  <a:lnTo>
                    <a:pt x="515670" y="402132"/>
                  </a:lnTo>
                  <a:lnTo>
                    <a:pt x="501307" y="425488"/>
                  </a:lnTo>
                  <a:lnTo>
                    <a:pt x="491718" y="448983"/>
                  </a:lnTo>
                  <a:lnTo>
                    <a:pt x="500862" y="449516"/>
                  </a:lnTo>
                  <a:lnTo>
                    <a:pt x="525081" y="452005"/>
                  </a:lnTo>
                  <a:lnTo>
                    <a:pt x="599478" y="467944"/>
                  </a:lnTo>
                  <a:lnTo>
                    <a:pt x="657694" y="489140"/>
                  </a:lnTo>
                  <a:lnTo>
                    <a:pt x="697445" y="521716"/>
                  </a:lnTo>
                  <a:lnTo>
                    <a:pt x="749769" y="469430"/>
                  </a:lnTo>
                  <a:close/>
                </a:path>
                <a:path w="2197100" h="1068070">
                  <a:moveTo>
                    <a:pt x="1068006" y="533933"/>
                  </a:moveTo>
                  <a:lnTo>
                    <a:pt x="1029525" y="490766"/>
                  </a:lnTo>
                  <a:lnTo>
                    <a:pt x="990866" y="458876"/>
                  </a:lnTo>
                  <a:lnTo>
                    <a:pt x="952093" y="437832"/>
                  </a:lnTo>
                  <a:lnTo>
                    <a:pt x="913320" y="427228"/>
                  </a:lnTo>
                  <a:lnTo>
                    <a:pt x="874610" y="426631"/>
                  </a:lnTo>
                  <a:lnTo>
                    <a:pt x="836041" y="435622"/>
                  </a:lnTo>
                  <a:lnTo>
                    <a:pt x="797712" y="453783"/>
                  </a:lnTo>
                  <a:lnTo>
                    <a:pt x="759701" y="480707"/>
                  </a:lnTo>
                  <a:lnTo>
                    <a:pt x="727697" y="511924"/>
                  </a:lnTo>
                  <a:lnTo>
                    <a:pt x="706437" y="533933"/>
                  </a:lnTo>
                  <a:lnTo>
                    <a:pt x="706501" y="561314"/>
                  </a:lnTo>
                  <a:lnTo>
                    <a:pt x="703757" y="582409"/>
                  </a:lnTo>
                  <a:lnTo>
                    <a:pt x="695693" y="607949"/>
                  </a:lnTo>
                  <a:lnTo>
                    <a:pt x="679805" y="648703"/>
                  </a:lnTo>
                  <a:lnTo>
                    <a:pt x="712266" y="629818"/>
                  </a:lnTo>
                  <a:lnTo>
                    <a:pt x="732878" y="615530"/>
                  </a:lnTo>
                  <a:lnTo>
                    <a:pt x="750481" y="598665"/>
                  </a:lnTo>
                  <a:lnTo>
                    <a:pt x="773887" y="572046"/>
                  </a:lnTo>
                  <a:lnTo>
                    <a:pt x="804697" y="541197"/>
                  </a:lnTo>
                  <a:lnTo>
                    <a:pt x="841641" y="515467"/>
                  </a:lnTo>
                  <a:lnTo>
                    <a:pt x="882383" y="501332"/>
                  </a:lnTo>
                  <a:lnTo>
                    <a:pt x="924534" y="505320"/>
                  </a:lnTo>
                  <a:lnTo>
                    <a:pt x="965746" y="533933"/>
                  </a:lnTo>
                  <a:lnTo>
                    <a:pt x="931087" y="559866"/>
                  </a:lnTo>
                  <a:lnTo>
                    <a:pt x="895502" y="567537"/>
                  </a:lnTo>
                  <a:lnTo>
                    <a:pt x="860399" y="560857"/>
                  </a:lnTo>
                  <a:lnTo>
                    <a:pt x="827214" y="543750"/>
                  </a:lnTo>
                  <a:lnTo>
                    <a:pt x="820788" y="546138"/>
                  </a:lnTo>
                  <a:lnTo>
                    <a:pt x="814222" y="550887"/>
                  </a:lnTo>
                  <a:lnTo>
                    <a:pt x="803541" y="561530"/>
                  </a:lnTo>
                  <a:lnTo>
                    <a:pt x="780122" y="586600"/>
                  </a:lnTo>
                  <a:lnTo>
                    <a:pt x="775741" y="590550"/>
                  </a:lnTo>
                  <a:lnTo>
                    <a:pt x="772223" y="595109"/>
                  </a:lnTo>
                  <a:lnTo>
                    <a:pt x="810361" y="619264"/>
                  </a:lnTo>
                  <a:lnTo>
                    <a:pt x="848144" y="634695"/>
                  </a:lnTo>
                  <a:lnTo>
                    <a:pt x="885571" y="641210"/>
                  </a:lnTo>
                  <a:lnTo>
                    <a:pt x="922667" y="638632"/>
                  </a:lnTo>
                  <a:lnTo>
                    <a:pt x="959434" y="626795"/>
                  </a:lnTo>
                  <a:lnTo>
                    <a:pt x="995908" y="605523"/>
                  </a:lnTo>
                  <a:lnTo>
                    <a:pt x="1032103" y="574624"/>
                  </a:lnTo>
                  <a:lnTo>
                    <a:pt x="1068006" y="533933"/>
                  </a:lnTo>
                  <a:close/>
                </a:path>
                <a:path w="2197100" h="1068070">
                  <a:moveTo>
                    <a:pt x="2055495" y="117335"/>
                  </a:moveTo>
                  <a:lnTo>
                    <a:pt x="2037956" y="117335"/>
                  </a:lnTo>
                  <a:lnTo>
                    <a:pt x="2037956" y="1002334"/>
                  </a:lnTo>
                  <a:lnTo>
                    <a:pt x="2055495" y="1002334"/>
                  </a:lnTo>
                  <a:lnTo>
                    <a:pt x="2055495" y="117335"/>
                  </a:lnTo>
                  <a:close/>
                </a:path>
                <a:path w="2197100" h="1068070">
                  <a:moveTo>
                    <a:pt x="2196884" y="130492"/>
                  </a:moveTo>
                  <a:lnTo>
                    <a:pt x="2178164" y="130492"/>
                  </a:lnTo>
                  <a:lnTo>
                    <a:pt x="2178164" y="261162"/>
                  </a:lnTo>
                  <a:lnTo>
                    <a:pt x="2196884" y="261162"/>
                  </a:lnTo>
                  <a:lnTo>
                    <a:pt x="2196884" y="13049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73" name="object 9"/>
            <p:cNvPicPr/>
            <p:nvPr/>
          </p:nvPicPr>
          <p:blipFill>
            <a:blip r:embed="rId4"/>
            <a:stretch/>
          </p:blipFill>
          <p:spPr>
            <a:xfrm>
              <a:off x="3350160" y="1210680"/>
              <a:ext cx="168840" cy="95400"/>
            </a:xfrm>
            <a:prstGeom prst="rect">
              <a:avLst/>
            </a:prstGeom>
            <a:ln w="0">
              <a:noFill/>
            </a:ln>
          </p:spPr>
        </p:pic>
        <p:pic>
          <p:nvPicPr>
            <p:cNvPr id="174" name="object 10"/>
            <p:cNvPicPr/>
            <p:nvPr/>
          </p:nvPicPr>
          <p:blipFill>
            <a:blip r:embed="rId5"/>
            <a:stretch/>
          </p:blipFill>
          <p:spPr>
            <a:xfrm>
              <a:off x="3543840" y="1167840"/>
              <a:ext cx="287640" cy="177120"/>
            </a:xfrm>
            <a:prstGeom prst="rect">
              <a:avLst/>
            </a:prstGeom>
            <a:ln w="0">
              <a:noFill/>
            </a:ln>
          </p:spPr>
        </p:pic>
        <p:pic>
          <p:nvPicPr>
            <p:cNvPr id="175" name="object 11"/>
            <p:cNvPicPr/>
            <p:nvPr/>
          </p:nvPicPr>
          <p:blipFill>
            <a:blip r:embed="rId6"/>
            <a:stretch/>
          </p:blipFill>
          <p:spPr>
            <a:xfrm>
              <a:off x="3913200" y="1167840"/>
              <a:ext cx="292680" cy="177120"/>
            </a:xfrm>
            <a:prstGeom prst="rect">
              <a:avLst/>
            </a:prstGeom>
            <a:ln w="0">
              <a:noFill/>
            </a:ln>
          </p:spPr>
        </p:pic>
        <p:pic>
          <p:nvPicPr>
            <p:cNvPr id="176" name="object 12"/>
            <p:cNvPicPr/>
            <p:nvPr/>
          </p:nvPicPr>
          <p:blipFill>
            <a:blip r:embed="rId7"/>
            <a:stretch/>
          </p:blipFill>
          <p:spPr>
            <a:xfrm>
              <a:off x="4234320" y="1167840"/>
              <a:ext cx="304560" cy="137880"/>
            </a:xfrm>
            <a:prstGeom prst="rect">
              <a:avLst/>
            </a:prstGeom>
            <a:ln w="0">
              <a:noFill/>
            </a:ln>
          </p:spPr>
        </p:pic>
        <p:pic>
          <p:nvPicPr>
            <p:cNvPr id="177" name="object 13"/>
            <p:cNvPicPr/>
            <p:nvPr/>
          </p:nvPicPr>
          <p:blipFill>
            <a:blip r:embed="rId8"/>
            <a:stretch/>
          </p:blipFill>
          <p:spPr>
            <a:xfrm>
              <a:off x="4566960" y="1167840"/>
              <a:ext cx="86040" cy="137880"/>
            </a:xfrm>
            <a:prstGeom prst="rect">
              <a:avLst/>
            </a:prstGeom>
            <a:ln w="0">
              <a:noFill/>
            </a:ln>
          </p:spPr>
        </p:pic>
        <p:pic>
          <p:nvPicPr>
            <p:cNvPr id="178" name="object 14"/>
            <p:cNvPicPr/>
            <p:nvPr/>
          </p:nvPicPr>
          <p:blipFill>
            <a:blip r:embed="rId9"/>
            <a:stretch/>
          </p:blipFill>
          <p:spPr>
            <a:xfrm>
              <a:off x="4687920" y="1212840"/>
              <a:ext cx="79560" cy="92880"/>
            </a:xfrm>
            <a:prstGeom prst="rect">
              <a:avLst/>
            </a:prstGeom>
            <a:ln w="0">
              <a:noFill/>
            </a:ln>
          </p:spPr>
        </p:pic>
        <p:sp>
          <p:nvSpPr>
            <p:cNvPr id="179" name="object 15"/>
            <p:cNvSpPr/>
            <p:nvPr/>
          </p:nvSpPr>
          <p:spPr>
            <a:xfrm>
              <a:off x="4793760" y="1210680"/>
              <a:ext cx="55800" cy="95760"/>
            </a:xfrm>
            <a:custGeom>
              <a:avLst/>
              <a:gdLst>
                <a:gd name="textAreaLeft" fmla="*/ 0 w 55800"/>
                <a:gd name="textAreaRight" fmla="*/ 60480 w 55800"/>
                <a:gd name="textAreaTop" fmla="*/ 0 h 95760"/>
                <a:gd name="textAreaBottom" fmla="*/ 100440 h 95760"/>
              </a:gdLst>
              <a:ahLst/>
              <a:cxnLst/>
              <a:rect l="textAreaLeft" t="textAreaTop" r="textAreaRight" b="textAreaBottom"/>
              <a:pathLst>
                <a:path w="60325" h="100330">
                  <a:moveTo>
                    <a:pt x="41935" y="0"/>
                  </a:moveTo>
                  <a:lnTo>
                    <a:pt x="33695" y="0"/>
                  </a:lnTo>
                  <a:lnTo>
                    <a:pt x="20448" y="1800"/>
                  </a:lnTo>
                  <a:lnTo>
                    <a:pt x="9752" y="7251"/>
                  </a:lnTo>
                  <a:lnTo>
                    <a:pt x="2604" y="16423"/>
                  </a:lnTo>
                  <a:lnTo>
                    <a:pt x="0" y="29391"/>
                  </a:lnTo>
                  <a:lnTo>
                    <a:pt x="6460" y="44902"/>
                  </a:lnTo>
                  <a:lnTo>
                    <a:pt x="20674" y="54237"/>
                  </a:lnTo>
                  <a:lnTo>
                    <a:pt x="34888" y="61819"/>
                  </a:lnTo>
                  <a:lnTo>
                    <a:pt x="41349" y="72071"/>
                  </a:lnTo>
                  <a:lnTo>
                    <a:pt x="41349" y="82363"/>
                  </a:lnTo>
                  <a:lnTo>
                    <a:pt x="31433" y="85735"/>
                  </a:lnTo>
                  <a:lnTo>
                    <a:pt x="18324" y="85735"/>
                  </a:lnTo>
                  <a:lnTo>
                    <a:pt x="8397" y="83494"/>
                  </a:lnTo>
                  <a:lnTo>
                    <a:pt x="1476" y="78992"/>
                  </a:lnTo>
                  <a:lnTo>
                    <a:pt x="554" y="94719"/>
                  </a:lnTo>
                  <a:lnTo>
                    <a:pt x="6774" y="97353"/>
                  </a:lnTo>
                  <a:lnTo>
                    <a:pt x="13301" y="98951"/>
                  </a:lnTo>
                  <a:lnTo>
                    <a:pt x="20007" y="99742"/>
                  </a:lnTo>
                  <a:lnTo>
                    <a:pt x="26763" y="99955"/>
                  </a:lnTo>
                  <a:lnTo>
                    <a:pt x="39153" y="98173"/>
                  </a:lnTo>
                  <a:lnTo>
                    <a:pt x="49812" y="92723"/>
                  </a:lnTo>
                  <a:lnTo>
                    <a:pt x="57279" y="83447"/>
                  </a:lnTo>
                  <a:lnTo>
                    <a:pt x="60092" y="70186"/>
                  </a:lnTo>
                  <a:lnTo>
                    <a:pt x="53626" y="53125"/>
                  </a:lnTo>
                  <a:lnTo>
                    <a:pt x="39401" y="43869"/>
                  </a:lnTo>
                  <a:lnTo>
                    <a:pt x="25177" y="36680"/>
                  </a:lnTo>
                  <a:lnTo>
                    <a:pt x="18711" y="25821"/>
                  </a:lnTo>
                  <a:lnTo>
                    <a:pt x="18711" y="17968"/>
                  </a:lnTo>
                  <a:lnTo>
                    <a:pt x="26575" y="14208"/>
                  </a:lnTo>
                  <a:lnTo>
                    <a:pt x="39684" y="14208"/>
                  </a:lnTo>
                  <a:lnTo>
                    <a:pt x="50155" y="16659"/>
                  </a:lnTo>
                  <a:lnTo>
                    <a:pt x="54071" y="19088"/>
                  </a:lnTo>
                  <a:lnTo>
                    <a:pt x="55589" y="3738"/>
                  </a:lnTo>
                  <a:lnTo>
                    <a:pt x="48658" y="1675"/>
                  </a:lnTo>
                  <a:lnTo>
                    <a:pt x="419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0" name="object 16"/>
            <p:cNvPicPr/>
            <p:nvPr/>
          </p:nvPicPr>
          <p:blipFill>
            <a:blip r:embed="rId10"/>
            <a:stretch/>
          </p:blipFill>
          <p:spPr>
            <a:xfrm>
              <a:off x="3299400" y="1400040"/>
              <a:ext cx="345240" cy="169920"/>
            </a:xfrm>
            <a:prstGeom prst="rect">
              <a:avLst/>
            </a:prstGeom>
            <a:ln w="0">
              <a:noFill/>
            </a:ln>
          </p:spPr>
        </p:pic>
        <p:sp>
          <p:nvSpPr>
            <p:cNvPr id="181" name="object 17"/>
            <p:cNvSpPr/>
            <p:nvPr/>
          </p:nvSpPr>
          <p:spPr>
            <a:xfrm>
              <a:off x="3678840" y="1435320"/>
              <a:ext cx="49320" cy="93240"/>
            </a:xfrm>
            <a:custGeom>
              <a:avLst/>
              <a:gdLst>
                <a:gd name="textAreaLeft" fmla="*/ 0 w 49320"/>
                <a:gd name="textAreaRight" fmla="*/ 54000 w 49320"/>
                <a:gd name="textAreaTop" fmla="*/ 0 h 93240"/>
                <a:gd name="textAreaBottom" fmla="*/ 97920 h 93240"/>
              </a:gdLst>
              <a:ahLst/>
              <a:cxnLst/>
              <a:rect l="textAreaLeft" t="textAreaTop" r="textAreaRight" b="textAreaBottom"/>
              <a:pathLst>
                <a:path w="53975" h="97790">
                  <a:moveTo>
                    <a:pt x="46982" y="0"/>
                  </a:moveTo>
                  <a:lnTo>
                    <a:pt x="41747" y="0"/>
                  </a:lnTo>
                  <a:lnTo>
                    <a:pt x="34249" y="1265"/>
                  </a:lnTo>
                  <a:lnTo>
                    <a:pt x="27262" y="4794"/>
                  </a:lnTo>
                  <a:lnTo>
                    <a:pt x="21290" y="10182"/>
                  </a:lnTo>
                  <a:lnTo>
                    <a:pt x="16837" y="17025"/>
                  </a:lnTo>
                  <a:lnTo>
                    <a:pt x="16470" y="17025"/>
                  </a:lnTo>
                  <a:lnTo>
                    <a:pt x="16470" y="2251"/>
                  </a:lnTo>
                  <a:lnTo>
                    <a:pt x="0" y="2251"/>
                  </a:lnTo>
                  <a:lnTo>
                    <a:pt x="0" y="97724"/>
                  </a:lnTo>
                  <a:lnTo>
                    <a:pt x="17591" y="97724"/>
                  </a:lnTo>
                  <a:lnTo>
                    <a:pt x="17591" y="54291"/>
                  </a:lnTo>
                  <a:lnTo>
                    <a:pt x="19446" y="38099"/>
                  </a:lnTo>
                  <a:lnTo>
                    <a:pt x="24708" y="25836"/>
                  </a:lnTo>
                  <a:lnTo>
                    <a:pt x="32919" y="18065"/>
                  </a:lnTo>
                  <a:lnTo>
                    <a:pt x="43621" y="15350"/>
                  </a:lnTo>
                  <a:lnTo>
                    <a:pt x="46605" y="15350"/>
                  </a:lnTo>
                  <a:lnTo>
                    <a:pt x="50155" y="15737"/>
                  </a:lnTo>
                  <a:lnTo>
                    <a:pt x="53349" y="17025"/>
                  </a:lnTo>
                  <a:lnTo>
                    <a:pt x="53349" y="1319"/>
                  </a:lnTo>
                  <a:lnTo>
                    <a:pt x="469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2" name="object 18"/>
            <p:cNvPicPr/>
            <p:nvPr/>
          </p:nvPicPr>
          <p:blipFill>
            <a:blip r:embed="rId11"/>
            <a:stretch/>
          </p:blipFill>
          <p:spPr>
            <a:xfrm>
              <a:off x="3751560" y="1437480"/>
              <a:ext cx="79920" cy="92880"/>
            </a:xfrm>
            <a:prstGeom prst="rect">
              <a:avLst/>
            </a:prstGeom>
            <a:ln w="0">
              <a:noFill/>
            </a:ln>
          </p:spPr>
        </p:pic>
        <p:pic>
          <p:nvPicPr>
            <p:cNvPr id="183" name="object 19"/>
            <p:cNvPicPr/>
            <p:nvPr/>
          </p:nvPicPr>
          <p:blipFill>
            <a:blip r:embed="rId12"/>
            <a:stretch/>
          </p:blipFill>
          <p:spPr>
            <a:xfrm>
              <a:off x="3305160" y="1689840"/>
              <a:ext cx="78480" cy="126000"/>
            </a:xfrm>
            <a:prstGeom prst="rect">
              <a:avLst/>
            </a:prstGeom>
            <a:ln w="0">
              <a:noFill/>
            </a:ln>
          </p:spPr>
        </p:pic>
        <p:pic>
          <p:nvPicPr>
            <p:cNvPr id="184" name="object 20"/>
            <p:cNvPicPr/>
            <p:nvPr/>
          </p:nvPicPr>
          <p:blipFill>
            <a:blip r:embed="rId13"/>
            <a:stretch/>
          </p:blipFill>
          <p:spPr>
            <a:xfrm>
              <a:off x="3408480" y="1725120"/>
              <a:ext cx="79920" cy="92880"/>
            </a:xfrm>
            <a:prstGeom prst="rect">
              <a:avLst/>
            </a:prstGeom>
            <a:ln w="0">
              <a:noFill/>
            </a:ln>
          </p:spPr>
        </p:pic>
        <p:pic>
          <p:nvPicPr>
            <p:cNvPr id="185" name="object 21"/>
            <p:cNvPicPr/>
            <p:nvPr/>
          </p:nvPicPr>
          <p:blipFill>
            <a:blip r:embed="rId14"/>
            <a:stretch/>
          </p:blipFill>
          <p:spPr>
            <a:xfrm>
              <a:off x="3522960" y="1680120"/>
              <a:ext cx="86040" cy="137880"/>
            </a:xfrm>
            <a:prstGeom prst="rect">
              <a:avLst/>
            </a:prstGeom>
            <a:ln w="0">
              <a:noFill/>
            </a:ln>
          </p:spPr>
        </p:pic>
        <p:sp>
          <p:nvSpPr>
            <p:cNvPr id="186" name="object 22"/>
            <p:cNvSpPr/>
            <p:nvPr/>
          </p:nvSpPr>
          <p:spPr>
            <a:xfrm>
              <a:off x="3639600" y="1680120"/>
              <a:ext cx="66600" cy="136440"/>
            </a:xfrm>
            <a:custGeom>
              <a:avLst/>
              <a:gdLst>
                <a:gd name="textAreaLeft" fmla="*/ 0 w 66600"/>
                <a:gd name="textAreaRight" fmla="*/ 71280 w 66600"/>
                <a:gd name="textAreaTop" fmla="*/ 0 h 136440"/>
                <a:gd name="textAreaBottom" fmla="*/ 141120 h 136440"/>
              </a:gdLst>
              <a:ahLst/>
              <a:cxnLst/>
              <a:rect l="textAreaLeft" t="textAreaTop" r="textAreaRight" b="textAreaBottom"/>
              <a:pathLst>
                <a:path w="71120" h="140969">
                  <a:moveTo>
                    <a:pt x="17589" y="0"/>
                  </a:moveTo>
                  <a:lnTo>
                    <a:pt x="0" y="0"/>
                  </a:lnTo>
                  <a:lnTo>
                    <a:pt x="0" y="140398"/>
                  </a:lnTo>
                  <a:lnTo>
                    <a:pt x="17589" y="140398"/>
                  </a:lnTo>
                  <a:lnTo>
                    <a:pt x="17589" y="0"/>
                  </a:lnTo>
                  <a:close/>
                </a:path>
                <a:path w="71120" h="140969">
                  <a:moveTo>
                    <a:pt x="69646" y="44932"/>
                  </a:moveTo>
                  <a:lnTo>
                    <a:pt x="52057" y="44932"/>
                  </a:lnTo>
                  <a:lnTo>
                    <a:pt x="52057" y="140398"/>
                  </a:lnTo>
                  <a:lnTo>
                    <a:pt x="69646" y="140398"/>
                  </a:lnTo>
                  <a:lnTo>
                    <a:pt x="69646" y="44932"/>
                  </a:lnTo>
                  <a:close/>
                </a:path>
                <a:path w="71120" h="140969">
                  <a:moveTo>
                    <a:pt x="70764" y="3733"/>
                  </a:moveTo>
                  <a:lnTo>
                    <a:pt x="50914" y="3733"/>
                  </a:lnTo>
                  <a:lnTo>
                    <a:pt x="50914" y="23596"/>
                  </a:lnTo>
                  <a:lnTo>
                    <a:pt x="70764" y="23596"/>
                  </a:lnTo>
                  <a:lnTo>
                    <a:pt x="70764" y="373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7" name="object 23"/>
            <p:cNvPicPr/>
            <p:nvPr/>
          </p:nvPicPr>
          <p:blipFill>
            <a:blip r:embed="rId15"/>
            <a:stretch/>
          </p:blipFill>
          <p:spPr>
            <a:xfrm>
              <a:off x="3733560" y="1722600"/>
              <a:ext cx="66240" cy="95400"/>
            </a:xfrm>
            <a:prstGeom prst="rect">
              <a:avLst/>
            </a:prstGeom>
            <a:ln w="0">
              <a:noFill/>
            </a:ln>
          </p:spPr>
        </p:pic>
        <p:sp>
          <p:nvSpPr>
            <p:cNvPr id="188" name="object 24"/>
            <p:cNvSpPr/>
            <p:nvPr/>
          </p:nvSpPr>
          <p:spPr>
            <a:xfrm>
              <a:off x="3879360" y="1689840"/>
              <a:ext cx="95760" cy="126000"/>
            </a:xfrm>
            <a:custGeom>
              <a:avLst/>
              <a:gdLst>
                <a:gd name="textAreaLeft" fmla="*/ 0 w 95760"/>
                <a:gd name="textAreaRight" fmla="*/ 100440 w 95760"/>
                <a:gd name="textAreaTop" fmla="*/ 0 h 126000"/>
                <a:gd name="textAreaBottom" fmla="*/ 130680 h 126000"/>
              </a:gdLst>
              <a:ahLst/>
              <a:cxnLst/>
              <a:rect l="textAreaLeft" t="textAreaTop" r="textAreaRight" b="textAreaBottom"/>
              <a:pathLst>
                <a:path w="100329" h="130810">
                  <a:moveTo>
                    <a:pt x="99987" y="0"/>
                  </a:moveTo>
                  <a:lnTo>
                    <a:pt x="81241" y="0"/>
                  </a:lnTo>
                  <a:lnTo>
                    <a:pt x="81241" y="54610"/>
                  </a:lnTo>
                  <a:lnTo>
                    <a:pt x="18719" y="54610"/>
                  </a:lnTo>
                  <a:lnTo>
                    <a:pt x="18719" y="0"/>
                  </a:lnTo>
                  <a:lnTo>
                    <a:pt x="0" y="0"/>
                  </a:lnTo>
                  <a:lnTo>
                    <a:pt x="0" y="54610"/>
                  </a:lnTo>
                  <a:lnTo>
                    <a:pt x="0" y="71120"/>
                  </a:lnTo>
                  <a:lnTo>
                    <a:pt x="0" y="130810"/>
                  </a:lnTo>
                  <a:lnTo>
                    <a:pt x="18719" y="130810"/>
                  </a:lnTo>
                  <a:lnTo>
                    <a:pt x="18719" y="71120"/>
                  </a:lnTo>
                  <a:lnTo>
                    <a:pt x="81241" y="71120"/>
                  </a:lnTo>
                  <a:lnTo>
                    <a:pt x="81241" y="130810"/>
                  </a:lnTo>
                  <a:lnTo>
                    <a:pt x="99987" y="130810"/>
                  </a:lnTo>
                  <a:lnTo>
                    <a:pt x="99987" y="71120"/>
                  </a:lnTo>
                  <a:lnTo>
                    <a:pt x="99987" y="54610"/>
                  </a:lnTo>
                  <a:lnTo>
                    <a:pt x="9998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89" name="object 25"/>
            <p:cNvPicPr/>
            <p:nvPr/>
          </p:nvPicPr>
          <p:blipFill>
            <a:blip r:embed="rId16"/>
            <a:stretch/>
          </p:blipFill>
          <p:spPr>
            <a:xfrm>
              <a:off x="4005360" y="1722600"/>
              <a:ext cx="180720" cy="95400"/>
            </a:xfrm>
            <a:prstGeom prst="rect">
              <a:avLst/>
            </a:prstGeom>
            <a:ln w="0">
              <a:noFill/>
            </a:ln>
          </p:spPr>
        </p:pic>
        <p:sp>
          <p:nvSpPr>
            <p:cNvPr id="190" name="object 26"/>
            <p:cNvSpPr/>
            <p:nvPr/>
          </p:nvSpPr>
          <p:spPr>
            <a:xfrm>
              <a:off x="4222080" y="1680120"/>
              <a:ext cx="97560" cy="138240"/>
            </a:xfrm>
            <a:custGeom>
              <a:avLst/>
              <a:gdLst>
                <a:gd name="textAreaLeft" fmla="*/ 0 w 97560"/>
                <a:gd name="textAreaRight" fmla="*/ 102240 w 97560"/>
                <a:gd name="textAreaTop" fmla="*/ 0 h 138240"/>
                <a:gd name="textAreaBottom" fmla="*/ 142920 h 138240"/>
              </a:gdLst>
              <a:ahLst/>
              <a:cxnLst/>
              <a:rect l="textAreaLeft" t="textAreaTop" r="textAreaRight" b="textAreaBottom"/>
              <a:pathLst>
                <a:path w="102235" h="142875">
                  <a:moveTo>
                    <a:pt x="17589" y="0"/>
                  </a:moveTo>
                  <a:lnTo>
                    <a:pt x="0" y="0"/>
                  </a:lnTo>
                  <a:lnTo>
                    <a:pt x="0" y="140398"/>
                  </a:lnTo>
                  <a:lnTo>
                    <a:pt x="17589" y="140398"/>
                  </a:lnTo>
                  <a:lnTo>
                    <a:pt x="17589" y="0"/>
                  </a:lnTo>
                  <a:close/>
                </a:path>
                <a:path w="102235" h="142875">
                  <a:moveTo>
                    <a:pt x="102031" y="125056"/>
                  </a:moveTo>
                  <a:lnTo>
                    <a:pt x="99415" y="126733"/>
                  </a:lnTo>
                  <a:lnTo>
                    <a:pt x="95491" y="128409"/>
                  </a:lnTo>
                  <a:lnTo>
                    <a:pt x="82003" y="128409"/>
                  </a:lnTo>
                  <a:lnTo>
                    <a:pt x="75285" y="122440"/>
                  </a:lnTo>
                  <a:lnTo>
                    <a:pt x="75285" y="59156"/>
                  </a:lnTo>
                  <a:lnTo>
                    <a:pt x="100545" y="59156"/>
                  </a:lnTo>
                  <a:lnTo>
                    <a:pt x="100545" y="44945"/>
                  </a:lnTo>
                  <a:lnTo>
                    <a:pt x="75285" y="44945"/>
                  </a:lnTo>
                  <a:lnTo>
                    <a:pt x="75285" y="17221"/>
                  </a:lnTo>
                  <a:lnTo>
                    <a:pt x="57670" y="22847"/>
                  </a:lnTo>
                  <a:lnTo>
                    <a:pt x="57670" y="44945"/>
                  </a:lnTo>
                  <a:lnTo>
                    <a:pt x="36144" y="44945"/>
                  </a:lnTo>
                  <a:lnTo>
                    <a:pt x="36144" y="59156"/>
                  </a:lnTo>
                  <a:lnTo>
                    <a:pt x="57670" y="59156"/>
                  </a:lnTo>
                  <a:lnTo>
                    <a:pt x="57670" y="114960"/>
                  </a:lnTo>
                  <a:lnTo>
                    <a:pt x="59702" y="127330"/>
                  </a:lnTo>
                  <a:lnTo>
                    <a:pt x="65557" y="135953"/>
                  </a:lnTo>
                  <a:lnTo>
                    <a:pt x="74803" y="140995"/>
                  </a:lnTo>
                  <a:lnTo>
                    <a:pt x="87045" y="142646"/>
                  </a:lnTo>
                  <a:lnTo>
                    <a:pt x="92684" y="142646"/>
                  </a:lnTo>
                  <a:lnTo>
                    <a:pt x="102031" y="140030"/>
                  </a:lnTo>
                  <a:lnTo>
                    <a:pt x="102031" y="125056"/>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91" name="object 27"/>
            <p:cNvPicPr/>
            <p:nvPr/>
          </p:nvPicPr>
          <p:blipFill>
            <a:blip r:embed="rId17"/>
            <a:stretch/>
          </p:blipFill>
          <p:spPr>
            <a:xfrm>
              <a:off x="4344840" y="1680120"/>
              <a:ext cx="79560" cy="135720"/>
            </a:xfrm>
            <a:prstGeom prst="rect">
              <a:avLst/>
            </a:prstGeom>
            <a:ln w="0">
              <a:noFill/>
            </a:ln>
          </p:spPr>
        </p:pic>
        <p:pic>
          <p:nvPicPr>
            <p:cNvPr id="192" name="object 28"/>
            <p:cNvPicPr/>
            <p:nvPr/>
          </p:nvPicPr>
          <p:blipFill>
            <a:blip r:embed="rId18"/>
            <a:stretch/>
          </p:blipFill>
          <p:spPr>
            <a:xfrm>
              <a:off x="3290040" y="1914480"/>
              <a:ext cx="272160" cy="128160"/>
            </a:xfrm>
            <a:prstGeom prst="rect">
              <a:avLst/>
            </a:prstGeom>
            <a:ln w="0">
              <a:noFill/>
            </a:ln>
          </p:spPr>
        </p:pic>
        <p:sp>
          <p:nvSpPr>
            <p:cNvPr id="193" name="object 29"/>
            <p:cNvSpPr/>
            <p:nvPr/>
          </p:nvSpPr>
          <p:spPr>
            <a:xfrm>
              <a:off x="3598200" y="1904760"/>
              <a:ext cx="12960" cy="136440"/>
            </a:xfrm>
            <a:custGeom>
              <a:avLst/>
              <a:gdLst>
                <a:gd name="textAreaLeft" fmla="*/ 0 w 12960"/>
                <a:gd name="textAreaRight" fmla="*/ 17640 w 12960"/>
                <a:gd name="textAreaTop" fmla="*/ 0 h 136440"/>
                <a:gd name="textAreaBottom" fmla="*/ 141120 h 136440"/>
              </a:gdLst>
              <a:ahLst/>
              <a:cxnLst/>
              <a:rect l="textAreaLeft" t="textAreaTop" r="textAreaRight" b="textAreaBottom"/>
              <a:pathLst>
                <a:path w="17779" h="140969">
                  <a:moveTo>
                    <a:pt x="17591" y="0"/>
                  </a:moveTo>
                  <a:lnTo>
                    <a:pt x="0" y="0"/>
                  </a:lnTo>
                  <a:lnTo>
                    <a:pt x="0" y="140404"/>
                  </a:lnTo>
                  <a:lnTo>
                    <a:pt x="17591" y="140404"/>
                  </a:lnTo>
                  <a:lnTo>
                    <a:pt x="17591"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pic>
          <p:nvPicPr>
            <p:cNvPr id="194" name="object 30"/>
            <p:cNvPicPr/>
            <p:nvPr/>
          </p:nvPicPr>
          <p:blipFill>
            <a:blip r:embed="rId19"/>
            <a:stretch/>
          </p:blipFill>
          <p:spPr>
            <a:xfrm>
              <a:off x="3641400" y="1947600"/>
              <a:ext cx="157320" cy="95400"/>
            </a:xfrm>
            <a:prstGeom prst="rect">
              <a:avLst/>
            </a:prstGeom>
            <a:ln w="0">
              <a:noFill/>
            </a:ln>
          </p:spPr>
        </p:pic>
        <p:sp>
          <p:nvSpPr>
            <p:cNvPr id="195" name="object 31"/>
            <p:cNvSpPr/>
            <p:nvPr/>
          </p:nvSpPr>
          <p:spPr>
            <a:xfrm>
              <a:off x="785160" y="10523160"/>
              <a:ext cx="18529200" cy="360"/>
            </a:xfrm>
            <a:custGeom>
              <a:avLst/>
              <a:gdLst>
                <a:gd name="textAreaLeft" fmla="*/ 0 w 18529200"/>
                <a:gd name="textAreaRight" fmla="*/ 18533880 w 18529200"/>
                <a:gd name="textAreaTop" fmla="*/ 0 h 360"/>
                <a:gd name="textAreaBottom" fmla="*/ 2949120 h 360"/>
              </a:gdLst>
              <a:ahLst/>
              <a:cxnLst/>
              <a:rect l="textAreaLeft" t="textAreaTop" r="textAreaRight" b="textAreaBottom"/>
              <a:pathLst>
                <a:path w="18533745">
                  <a:moveTo>
                    <a:pt x="0" y="0"/>
                  </a:moveTo>
                  <a:lnTo>
                    <a:pt x="18533467" y="0"/>
                  </a:lnTo>
                </a:path>
              </a:pathLst>
            </a:custGeom>
            <a:noFill/>
            <a:ln w="10470">
              <a:solidFill>
                <a:srgbClr val="FFFFFF"/>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000000"/>
                </a:solidFill>
                <a:latin typeface="Arial"/>
              </a:endParaRPr>
            </a:p>
          </p:txBody>
        </p:sp>
      </p:grpSp>
      <p:pic>
        <p:nvPicPr>
          <p:cNvPr id="196" name="Picture 18"/>
          <p:cNvPicPr/>
          <p:nvPr/>
        </p:nvPicPr>
        <p:blipFill>
          <a:blip r:embed="rId20"/>
          <a:stretch/>
        </p:blipFill>
        <p:spPr>
          <a:xfrm>
            <a:off x="17688240" y="144000"/>
            <a:ext cx="2224080" cy="769680"/>
          </a:xfrm>
          <a:prstGeom prst="rect">
            <a:avLst/>
          </a:prstGeom>
          <a:ln w="0">
            <a:solidFill>
              <a:srgbClr val="FFFFFF"/>
            </a:solidFill>
          </a:ln>
        </p:spPr>
      </p:pic>
      <p:pic>
        <p:nvPicPr>
          <p:cNvPr id="197" name="Picture 21"/>
          <p:cNvPicPr/>
          <p:nvPr/>
        </p:nvPicPr>
        <p:blipFill>
          <a:blip r:embed="rId21"/>
          <a:stretch/>
        </p:blipFill>
        <p:spPr>
          <a:xfrm>
            <a:off x="16682760" y="148680"/>
            <a:ext cx="799560" cy="769680"/>
          </a:xfrm>
          <a:prstGeom prst="rect">
            <a:avLst/>
          </a:prstGeom>
          <a:ln w="0">
            <a:solidFill>
              <a:srgbClr val="FFFFFF"/>
            </a:solidFill>
          </a:ln>
        </p:spPr>
      </p:pic>
      <p:sp>
        <p:nvSpPr>
          <p:cNvPr id="198" name="PlaceHolder 4"/>
          <p:cNvSpPr/>
          <p:nvPr/>
        </p:nvSpPr>
        <p:spPr>
          <a:xfrm>
            <a:off x="938880" y="4291920"/>
            <a:ext cx="18320760" cy="1719360"/>
          </a:xfrm>
          <a:prstGeom prst="rect">
            <a:avLst/>
          </a:prstGeom>
          <a:noFill/>
          <a:ln w="0">
            <a:noFill/>
          </a:ln>
        </p:spPr>
        <p:style>
          <a:lnRef idx="0">
            <a:scrgbClr r="0" g="0" b="0"/>
          </a:lnRef>
          <a:fillRef idx="0">
            <a:scrgbClr r="0" g="0" b="0"/>
          </a:fillRef>
          <a:effectRef idx="0">
            <a:scrgbClr r="0" g="0" b="0"/>
          </a:effectRef>
          <a:fontRef idx="minor"/>
        </p:style>
        <p:txBody>
          <a:bodyPr lIns="0" tIns="15120" rIns="0" bIns="0" anchor="t">
            <a:noAutofit/>
          </a:bodyPr>
          <a:lstStyle/>
          <a:p>
            <a:pPr>
              <a:lnSpc>
                <a:spcPts val="3509"/>
              </a:lnSpc>
              <a:tabLst>
                <a:tab pos="0" algn="l"/>
              </a:tabLst>
            </a:pPr>
            <a:r>
              <a:rPr lang="cy-GB" sz="5400" b="1" spc="-1" dirty="0">
                <a:solidFill>
                  <a:srgbClr val="FFFFFF"/>
                </a:solidFill>
                <a:latin typeface="Ubuntu"/>
                <a:ea typeface="Courier New"/>
              </a:rPr>
              <a:t>Iechyd y geg ymhlith plant 5 oed yng Nghymru 2024/25</a:t>
            </a:r>
            <a:endParaRPr lang="en-GB" sz="5400" b="0" strike="noStrike" spc="-1" dirty="0">
              <a:solidFill>
                <a:srgbClr val="FFFFFF"/>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object 49"/>
          <p:cNvSpPr/>
          <p:nvPr/>
        </p:nvSpPr>
        <p:spPr>
          <a:xfrm>
            <a:off x="7538760" y="1459440"/>
            <a:ext cx="12089160" cy="8232840"/>
          </a:xfrm>
          <a:custGeom>
            <a:avLst/>
            <a:gdLst>
              <a:gd name="textAreaLeft" fmla="*/ 0 w 12089160"/>
              <a:gd name="textAreaRight" fmla="*/ 12093120 w 1208916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67"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trike="noStrike" spc="-1" dirty="0" err="1">
                <a:solidFill>
                  <a:srgbClr val="315083"/>
                </a:solidFill>
                <a:latin typeface="Ubuntu"/>
              </a:rPr>
              <a:t>Cyfansoddiad</a:t>
            </a:r>
            <a:r>
              <a:rPr lang="en-GB" sz="3200" b="1" strike="noStrike" spc="-1" dirty="0">
                <a:solidFill>
                  <a:srgbClr val="315083"/>
                </a:solidFill>
                <a:latin typeface="Ubuntu"/>
              </a:rPr>
              <a:t> </a:t>
            </a:r>
            <a:r>
              <a:rPr lang="en-GB" sz="3200" b="1" spc="-1" dirty="0">
                <a:solidFill>
                  <a:srgbClr val="315083"/>
                </a:solidFill>
                <a:latin typeface="Ubuntu"/>
              </a:rPr>
              <a:t>d3mft</a:t>
            </a:r>
            <a:br>
              <a:rPr sz="3200" dirty="0"/>
            </a:br>
            <a:r>
              <a:rPr lang="en-GB" sz="3200" b="1" strike="noStrike" spc="-1" dirty="0">
                <a:solidFill>
                  <a:srgbClr val="315083"/>
                </a:solidFill>
                <a:latin typeface="Ubuntu"/>
              </a:rPr>
              <a:t>Composition of </a:t>
            </a:r>
            <a:r>
              <a:rPr lang="en-GB" sz="3200" b="1" spc="-1" dirty="0">
                <a:solidFill>
                  <a:srgbClr val="315083"/>
                </a:solidFill>
                <a:latin typeface="Ubuntu"/>
              </a:rPr>
              <a:t>d3mft</a:t>
            </a:r>
            <a:endParaRPr lang="en-GB" sz="3200" b="0" strike="noStrike" spc="-1" dirty="0">
              <a:solidFill>
                <a:srgbClr val="000000"/>
              </a:solidFill>
              <a:latin typeface="Arial"/>
            </a:endParaRPr>
          </a:p>
        </p:txBody>
      </p:sp>
      <p:sp>
        <p:nvSpPr>
          <p:cNvPr id="268" name="object 50"/>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69" name="PlaceHolder 2"/>
          <p:cNvSpPr>
            <a:spLocks noGrp="1"/>
          </p:cNvSpPr>
          <p:nvPr>
            <p:ph type="sldNum" idx="39"/>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447D6B50-54B8-4E29-BE46-9758663A3A4C}" type="slidenum">
              <a:rPr lang="en-GB" sz="1150" b="1" strike="noStrike" spc="-1">
                <a:solidFill>
                  <a:srgbClr val="315083"/>
                </a:solidFill>
                <a:latin typeface="Ubuntu"/>
              </a:rPr>
              <a:t>10</a:t>
            </a:fld>
            <a:endParaRPr lang="en-GB" sz="1150" b="0" strike="noStrike" spc="-1">
              <a:solidFill>
                <a:srgbClr val="000000"/>
              </a:solidFill>
              <a:latin typeface="Times New Roman"/>
            </a:endParaRPr>
          </a:p>
        </p:txBody>
      </p:sp>
      <p:pic>
        <p:nvPicPr>
          <p:cNvPr id="270" name="Picture 8"/>
          <p:cNvPicPr/>
          <p:nvPr/>
        </p:nvPicPr>
        <p:blipFill>
          <a:blip r:embed="rId2"/>
          <a:stretch/>
        </p:blipFill>
        <p:spPr>
          <a:xfrm>
            <a:off x="17688240" y="144000"/>
            <a:ext cx="2224080" cy="769680"/>
          </a:xfrm>
          <a:prstGeom prst="rect">
            <a:avLst/>
          </a:prstGeom>
          <a:ln w="0">
            <a:solidFill>
              <a:srgbClr val="FFFFFF"/>
            </a:solidFill>
          </a:ln>
        </p:spPr>
      </p:pic>
      <p:pic>
        <p:nvPicPr>
          <p:cNvPr id="271" name="Picture 9"/>
          <p:cNvPicPr/>
          <p:nvPr/>
        </p:nvPicPr>
        <p:blipFill>
          <a:blip r:embed="rId3"/>
          <a:stretch/>
        </p:blipFill>
        <p:spPr>
          <a:xfrm>
            <a:off x="16682760" y="148680"/>
            <a:ext cx="799560" cy="769680"/>
          </a:xfrm>
          <a:prstGeom prst="rect">
            <a:avLst/>
          </a:prstGeom>
          <a:ln w="0">
            <a:solidFill>
              <a:srgbClr val="FFFFFF"/>
            </a:solidFill>
          </a:ln>
        </p:spPr>
      </p:pic>
      <p:sp>
        <p:nvSpPr>
          <p:cNvPr id="272" name="object 51"/>
          <p:cNvSpPr/>
          <p:nvPr/>
        </p:nvSpPr>
        <p:spPr>
          <a:xfrm>
            <a:off x="772560" y="2884680"/>
            <a:ext cx="6292440" cy="4059621"/>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spc="-1" dirty="0">
                <a:solidFill>
                  <a:srgbClr val="7F7F7F"/>
                </a:solidFill>
                <a:latin typeface="Ubuntu" panose="020B0504030602030204" pitchFamily="34" charset="0"/>
                <a:ea typeface="Franklin Gothic Book"/>
              </a:rPr>
              <a:t>Pydredd dannedd heb ei drin yw'r elfen fwyaf cyffredin o d3mft</a:t>
            </a:r>
          </a:p>
          <a:p>
            <a:pPr marL="12600">
              <a:lnSpc>
                <a:spcPct val="100000"/>
              </a:lnSpc>
              <a:spcBef>
                <a:spcPts val="96"/>
              </a:spcBef>
            </a:pPr>
            <a:endParaRPr lang="cy-GB" sz="800" spc="-1" dirty="0">
              <a:solidFill>
                <a:srgbClr val="7F7F7F"/>
              </a:solidFill>
              <a:latin typeface="Ubuntu" panose="020B0504030602030204" pitchFamily="34" charset="0"/>
              <a:ea typeface="Franklin Gothic Book"/>
            </a:endParaRPr>
          </a:p>
          <a:p>
            <a:pPr marL="12600">
              <a:lnSpc>
                <a:spcPct val="100000"/>
              </a:lnSpc>
              <a:spcBef>
                <a:spcPts val="96"/>
              </a:spcBef>
            </a:pPr>
            <a:r>
              <a:rPr lang="cy-GB" sz="2200" spc="-1" dirty="0">
                <a:solidFill>
                  <a:srgbClr val="7F7F7F"/>
                </a:solidFill>
                <a:latin typeface="Ubuntu" panose="020B0504030602030204" pitchFamily="34" charset="0"/>
                <a:ea typeface="Franklin Gothic Book"/>
              </a:rPr>
              <a:t>Fel cyfran o gyfanswm y d3mft, mae'r elfen hon wedi cynyddu yn arolygon 2022/23 a 2024/25 (ar ôl COVID)</a:t>
            </a:r>
          </a:p>
          <a:p>
            <a:pPr marL="12600">
              <a:lnSpc>
                <a:spcPct val="100000"/>
              </a:lnSpc>
              <a:spcBef>
                <a:spcPts val="96"/>
              </a:spcBef>
            </a:pPr>
            <a:endParaRPr lang="en-GB" sz="2200" b="0" strike="noStrike" spc="-1" dirty="0">
              <a:solidFill>
                <a:srgbClr val="000000"/>
              </a:solidFill>
              <a:latin typeface="Ubuntu" panose="020B0504030602030204" pitchFamily="34" charset="0"/>
            </a:endParaRPr>
          </a:p>
          <a:p>
            <a:pPr marL="12600">
              <a:lnSpc>
                <a:spcPct val="100000"/>
              </a:lnSpc>
              <a:spcBef>
                <a:spcPts val="96"/>
              </a:spcBef>
            </a:pPr>
            <a:r>
              <a:rPr lang="en-GB" sz="2200" b="0" strike="noStrike" spc="-1" dirty="0">
                <a:solidFill>
                  <a:srgbClr val="7F7F7F"/>
                </a:solidFill>
                <a:latin typeface="Ubuntu" panose="020B0504030602030204" pitchFamily="34" charset="0"/>
              </a:rPr>
              <a:t>Untreated dental caries is the most common element of d3mft</a:t>
            </a:r>
          </a:p>
          <a:p>
            <a:pPr marL="12600">
              <a:lnSpc>
                <a:spcPct val="100000"/>
              </a:lnSpc>
              <a:spcBef>
                <a:spcPts val="96"/>
              </a:spcBef>
            </a:pPr>
            <a:endParaRPr lang="en-GB" sz="800" spc="-1" dirty="0">
              <a:solidFill>
                <a:srgbClr val="7F7F7F"/>
              </a:solidFill>
              <a:latin typeface="Ubuntu" panose="020B0504030602030204" pitchFamily="34" charset="0"/>
            </a:endParaRPr>
          </a:p>
          <a:p>
            <a:pPr marL="12600">
              <a:spcBef>
                <a:spcPts val="96"/>
              </a:spcBef>
            </a:pPr>
            <a:r>
              <a:rPr lang="en-GB" sz="2200" spc="-1" dirty="0">
                <a:solidFill>
                  <a:srgbClr val="7F7F7F"/>
                </a:solidFill>
                <a:latin typeface="Ubuntu" panose="020B0504030602030204" pitchFamily="34" charset="0"/>
              </a:rPr>
              <a:t>As a proportion of total d3mft, this element has increased in the 2022/23 and 2024/25 surveys (post-COVID)</a:t>
            </a:r>
            <a:endParaRPr lang="en-GB" sz="2200" spc="-1" dirty="0">
              <a:solidFill>
                <a:srgbClr val="000000"/>
              </a:solidFill>
              <a:latin typeface="Ubuntu" panose="020B0504030602030204" pitchFamily="34" charset="0"/>
            </a:endParaRPr>
          </a:p>
        </p:txBody>
      </p:sp>
      <p:pic>
        <p:nvPicPr>
          <p:cNvPr id="2" name="Picture 1" descr="Graff sy'n dangos pydredd dannedd fel yr elfen fwyaf cyffredin o'r mynegai d3mft&#10;&#10;A graph showing dental caries as the most common element of the d3mft index">
            <a:extLst>
              <a:ext uri="{FF2B5EF4-FFF2-40B4-BE49-F238E27FC236}">
                <a16:creationId xmlns:a16="http://schemas.microsoft.com/office/drawing/2014/main" id="{1E80D65E-A853-4755-C3C5-7AF6370F35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9629" y="2190059"/>
            <a:ext cx="11468029" cy="686821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object 53"/>
          <p:cNvSpPr/>
          <p:nvPr/>
        </p:nvSpPr>
        <p:spPr>
          <a:xfrm>
            <a:off x="7538760" y="1459440"/>
            <a:ext cx="12089160" cy="8232840"/>
          </a:xfrm>
          <a:custGeom>
            <a:avLst/>
            <a:gdLst>
              <a:gd name="textAreaLeft" fmla="*/ 0 w 12089160"/>
              <a:gd name="textAreaRight" fmla="*/ 12093120 w 1208916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75"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trike="noStrike" spc="-1">
                <a:solidFill>
                  <a:srgbClr val="315083"/>
                </a:solidFill>
                <a:latin typeface="Ubuntu"/>
              </a:rPr>
              <a:t>Ansawdd bywyd</a:t>
            </a:r>
            <a:br>
              <a:rPr sz="3200"/>
            </a:br>
            <a:r>
              <a:rPr lang="en-GB" sz="3200" b="1" strike="noStrike" spc="-1">
                <a:solidFill>
                  <a:srgbClr val="315083"/>
                </a:solidFill>
                <a:latin typeface="Ubuntu"/>
              </a:rPr>
              <a:t>Quality of Life</a:t>
            </a:r>
            <a:endParaRPr lang="en-GB" sz="3200" b="0" strike="noStrike" spc="-1">
              <a:solidFill>
                <a:srgbClr val="000000"/>
              </a:solidFill>
              <a:latin typeface="Arial"/>
            </a:endParaRPr>
          </a:p>
        </p:txBody>
      </p:sp>
      <p:sp>
        <p:nvSpPr>
          <p:cNvPr id="276" name="object 54"/>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77" name="PlaceHolder 2"/>
          <p:cNvSpPr>
            <a:spLocks noGrp="1"/>
          </p:cNvSpPr>
          <p:nvPr>
            <p:ph type="sldNum" idx="40"/>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64B429D5-37CC-49B2-8F8C-B337787DA1AD}" type="slidenum">
              <a:rPr lang="en-GB" sz="1150" b="1" strike="noStrike" spc="-1">
                <a:solidFill>
                  <a:srgbClr val="315083"/>
                </a:solidFill>
                <a:latin typeface="Ubuntu"/>
              </a:rPr>
              <a:t>11</a:t>
            </a:fld>
            <a:endParaRPr lang="en-GB" sz="1150" b="0" strike="noStrike" spc="-1">
              <a:solidFill>
                <a:srgbClr val="000000"/>
              </a:solidFill>
              <a:latin typeface="Times New Roman"/>
            </a:endParaRPr>
          </a:p>
        </p:txBody>
      </p:sp>
      <p:pic>
        <p:nvPicPr>
          <p:cNvPr id="278" name="Picture 6"/>
          <p:cNvPicPr/>
          <p:nvPr/>
        </p:nvPicPr>
        <p:blipFill>
          <a:blip r:embed="rId2"/>
          <a:stretch/>
        </p:blipFill>
        <p:spPr>
          <a:xfrm>
            <a:off x="17688240" y="144000"/>
            <a:ext cx="2224080" cy="769680"/>
          </a:xfrm>
          <a:prstGeom prst="rect">
            <a:avLst/>
          </a:prstGeom>
          <a:ln w="0">
            <a:solidFill>
              <a:srgbClr val="FFFFFF"/>
            </a:solidFill>
          </a:ln>
        </p:spPr>
      </p:pic>
      <p:pic>
        <p:nvPicPr>
          <p:cNvPr id="279" name="Picture 7"/>
          <p:cNvPicPr/>
          <p:nvPr/>
        </p:nvPicPr>
        <p:blipFill>
          <a:blip r:embed="rId3"/>
          <a:stretch/>
        </p:blipFill>
        <p:spPr>
          <a:xfrm>
            <a:off x="16682760" y="148680"/>
            <a:ext cx="799560" cy="769680"/>
          </a:xfrm>
          <a:prstGeom prst="rect">
            <a:avLst/>
          </a:prstGeom>
          <a:ln w="0">
            <a:solidFill>
              <a:srgbClr val="FFFFFF"/>
            </a:solidFill>
          </a:ln>
        </p:spPr>
      </p:pic>
      <p:sp>
        <p:nvSpPr>
          <p:cNvPr id="280" name="object 55"/>
          <p:cNvSpPr/>
          <p:nvPr/>
        </p:nvSpPr>
        <p:spPr>
          <a:xfrm>
            <a:off x="772560" y="2848680"/>
            <a:ext cx="6292440" cy="6090947"/>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spc="-1" dirty="0">
                <a:solidFill>
                  <a:srgbClr val="7F7F7F"/>
                </a:solidFill>
                <a:latin typeface="Ubuntu"/>
                <a:ea typeface="Franklin Gothic Book"/>
              </a:rPr>
              <a:t>Ymhlith yr holl rieni a samplwyd, nododd 17.7% effaith ar ansawdd bywyd eu plentyn. Yn y grŵp hwn, poen oedd yr effaith fwyaf cyffredin (10.0%) </a:t>
            </a:r>
          </a:p>
          <a:p>
            <a:pPr marL="12600">
              <a:lnSpc>
                <a:spcPct val="100000"/>
              </a:lnSpc>
              <a:spcBef>
                <a:spcPts val="96"/>
              </a:spcBef>
            </a:pPr>
            <a:endParaRPr lang="cy-GB" sz="800" spc="-1" dirty="0">
              <a:solidFill>
                <a:srgbClr val="7F7F7F"/>
              </a:solidFill>
              <a:latin typeface="Ubuntu"/>
              <a:ea typeface="Franklin Gothic Book"/>
            </a:endParaRPr>
          </a:p>
          <a:p>
            <a:pPr marL="12600">
              <a:lnSpc>
                <a:spcPct val="100000"/>
              </a:lnSpc>
              <a:spcBef>
                <a:spcPts val="96"/>
              </a:spcBef>
            </a:pPr>
            <a:r>
              <a:rPr lang="cy-GB" sz="2200" spc="-1" dirty="0">
                <a:solidFill>
                  <a:srgbClr val="7F7F7F"/>
                </a:solidFill>
                <a:latin typeface="Ubuntu"/>
                <a:ea typeface="Franklin Gothic Book"/>
              </a:rPr>
              <a:t>Ymhlith rhieni plant â d3mft, nododd 38.7% o rieni effaith ar ansawdd bywyd eu plentyn. Yn y grŵp hwn, poen oedd yr effaith fwyaf cyffredin (23.8%)</a:t>
            </a:r>
          </a:p>
          <a:p>
            <a:pPr marL="12600">
              <a:lnSpc>
                <a:spcPct val="100000"/>
              </a:lnSpc>
              <a:spcBef>
                <a:spcPts val="96"/>
              </a:spcBef>
            </a:pPr>
            <a:endParaRPr lang="en-GB" sz="2200" b="0" strike="noStrike" spc="-1" dirty="0">
              <a:solidFill>
                <a:srgbClr val="000000"/>
              </a:solidFill>
              <a:latin typeface="Arial"/>
            </a:endParaRPr>
          </a:p>
          <a:p>
            <a:pPr marL="12600">
              <a:lnSpc>
                <a:spcPct val="100000"/>
              </a:lnSpc>
              <a:spcBef>
                <a:spcPts val="96"/>
              </a:spcBef>
            </a:pPr>
            <a:r>
              <a:rPr lang="en-GB" sz="2200" spc="-1" dirty="0">
                <a:solidFill>
                  <a:srgbClr val="7F7F7F"/>
                </a:solidFill>
                <a:latin typeface="Ubuntu" panose="020B0504030602030204" pitchFamily="34" charset="0"/>
              </a:rPr>
              <a:t>Across all parents sampled, </a:t>
            </a:r>
            <a:r>
              <a:rPr lang="en-GB" sz="2200" b="0" strike="noStrike" spc="-1" dirty="0">
                <a:solidFill>
                  <a:srgbClr val="7F7F7F"/>
                </a:solidFill>
                <a:latin typeface="Ubuntu" panose="020B0504030602030204" pitchFamily="34" charset="0"/>
              </a:rPr>
              <a:t>17.7% reported an impact on their child's quality of life. In this group, pain was the most common impact  (10.0%) </a:t>
            </a:r>
          </a:p>
          <a:p>
            <a:pPr marL="12600">
              <a:lnSpc>
                <a:spcPct val="100000"/>
              </a:lnSpc>
              <a:spcBef>
                <a:spcPts val="96"/>
              </a:spcBef>
            </a:pPr>
            <a:endParaRPr lang="en-GB" sz="800" b="0" strike="noStrike" spc="-1" dirty="0">
              <a:solidFill>
                <a:srgbClr val="7F7F7F"/>
              </a:solidFill>
              <a:latin typeface="Ubuntu" panose="020B0504030602030204" pitchFamily="34" charset="0"/>
            </a:endParaRPr>
          </a:p>
          <a:p>
            <a:pPr marL="12600">
              <a:lnSpc>
                <a:spcPct val="100000"/>
              </a:lnSpc>
              <a:spcBef>
                <a:spcPts val="96"/>
              </a:spcBef>
            </a:pPr>
            <a:r>
              <a:rPr lang="en-GB" sz="2200" b="0" strike="noStrike" spc="-1" dirty="0">
                <a:solidFill>
                  <a:srgbClr val="7F7F7F"/>
                </a:solidFill>
                <a:latin typeface="Ubuntu" panose="020B0504030602030204" pitchFamily="34" charset="0"/>
              </a:rPr>
              <a:t>Across parents of children with d3mft, 38.7% of parents reported an impact on their child's quality of life. In this group, pain was the most common impact (23.8%)</a:t>
            </a:r>
          </a:p>
        </p:txBody>
      </p:sp>
      <p:pic>
        <p:nvPicPr>
          <p:cNvPr id="2" name="Picture 1" descr="Tabl yn dangos bod 17.7% o rieni wedi nodi effaith ar ansawdd bywyd eu plentyn. Cynyddodd hyn i 38.7% ar gyfer rhieni plant â phydredd dannedd&#10;&#10;A table showing that 17.7% of parents reported an impact on their child's quality of life. This increased to 38.7% for parents of children with dental caries">
            <a:extLst>
              <a:ext uri="{FF2B5EF4-FFF2-40B4-BE49-F238E27FC236}">
                <a16:creationId xmlns:a16="http://schemas.microsoft.com/office/drawing/2014/main" id="{21132707-C2AA-AF5E-73C9-123B06D312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6900" y="1707429"/>
            <a:ext cx="9248698" cy="779752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object 57"/>
          <p:cNvSpPr/>
          <p:nvPr/>
        </p:nvSpPr>
        <p:spPr>
          <a:xfrm>
            <a:off x="7385400" y="1459440"/>
            <a:ext cx="12242520" cy="8232840"/>
          </a:xfrm>
          <a:custGeom>
            <a:avLst/>
            <a:gdLst>
              <a:gd name="textAreaLeft" fmla="*/ 0 w 12242520"/>
              <a:gd name="textAreaRight" fmla="*/ 12246480 w 1224252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83"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Anghydraddoldeb</a:t>
            </a:r>
            <a:br>
              <a:rPr sz="3200"/>
            </a:br>
            <a:r>
              <a:rPr lang="en-GB" sz="3200" b="1" strike="noStrike" spc="-1">
                <a:solidFill>
                  <a:srgbClr val="315083"/>
                </a:solidFill>
                <a:latin typeface="Ubuntu"/>
              </a:rPr>
              <a:t>Inequality</a:t>
            </a:r>
            <a:endParaRPr lang="en-GB" sz="3200" b="0" strike="noStrike" spc="-1">
              <a:solidFill>
                <a:srgbClr val="000000"/>
              </a:solidFill>
              <a:latin typeface="Arial"/>
            </a:endParaRPr>
          </a:p>
        </p:txBody>
      </p:sp>
      <p:sp>
        <p:nvSpPr>
          <p:cNvPr id="284" name="object 58"/>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85" name="PlaceHolder 2"/>
          <p:cNvSpPr>
            <a:spLocks noGrp="1"/>
          </p:cNvSpPr>
          <p:nvPr>
            <p:ph type="sldNum" idx="41"/>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58EE3F62-2645-40B3-B4BA-326C21762F37}" type="slidenum">
              <a:rPr lang="en-GB" sz="1150" b="1" strike="noStrike" spc="-1">
                <a:solidFill>
                  <a:srgbClr val="315083"/>
                </a:solidFill>
                <a:latin typeface="Ubuntu"/>
              </a:rPr>
              <a:t>12</a:t>
            </a:fld>
            <a:endParaRPr lang="en-GB" sz="1150" b="0" strike="noStrike" spc="-1">
              <a:solidFill>
                <a:srgbClr val="000000"/>
              </a:solidFill>
              <a:latin typeface="Times New Roman"/>
            </a:endParaRPr>
          </a:p>
        </p:txBody>
      </p:sp>
      <p:pic>
        <p:nvPicPr>
          <p:cNvPr id="286" name="Picture 12"/>
          <p:cNvPicPr/>
          <p:nvPr/>
        </p:nvPicPr>
        <p:blipFill>
          <a:blip r:embed="rId2"/>
          <a:stretch/>
        </p:blipFill>
        <p:spPr>
          <a:xfrm>
            <a:off x="17688240" y="144000"/>
            <a:ext cx="2224080" cy="769680"/>
          </a:xfrm>
          <a:prstGeom prst="rect">
            <a:avLst/>
          </a:prstGeom>
          <a:ln w="0">
            <a:solidFill>
              <a:srgbClr val="FFFFFF"/>
            </a:solidFill>
          </a:ln>
        </p:spPr>
      </p:pic>
      <p:pic>
        <p:nvPicPr>
          <p:cNvPr id="287" name="Picture 13"/>
          <p:cNvPicPr/>
          <p:nvPr/>
        </p:nvPicPr>
        <p:blipFill>
          <a:blip r:embed="rId3"/>
          <a:stretch/>
        </p:blipFill>
        <p:spPr>
          <a:xfrm>
            <a:off x="16682760" y="148680"/>
            <a:ext cx="799560" cy="769680"/>
          </a:xfrm>
          <a:prstGeom prst="rect">
            <a:avLst/>
          </a:prstGeom>
          <a:ln w="0">
            <a:solidFill>
              <a:srgbClr val="FFFFFF"/>
            </a:solidFill>
          </a:ln>
        </p:spPr>
      </p:pic>
      <p:sp>
        <p:nvSpPr>
          <p:cNvPr id="288" name="object 59"/>
          <p:cNvSpPr/>
          <p:nvPr/>
        </p:nvSpPr>
        <p:spPr>
          <a:xfrm>
            <a:off x="772560" y="2740680"/>
            <a:ext cx="6292440" cy="6768055"/>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spc="-1" dirty="0">
                <a:solidFill>
                  <a:srgbClr val="7F7F7F"/>
                </a:solidFill>
                <a:latin typeface="Ubuntu" panose="020B0504030602030204" pitchFamily="34" charset="0"/>
              </a:rPr>
              <a:t>Roedd y plant o'r cymunedau mwyaf difreintiedig yn fwy tebygol o brofi pydredd dannedd a chael mwy o ddannedd sydd wedi cael eu heffeithio. Ers arolwg 2022/23 mae cyffredinrwydd pydredd dannedd wedi gostwng ym mhedwar </a:t>
            </a:r>
            <a:r>
              <a:rPr lang="cy-GB" sz="2200" spc="-1" dirty="0" err="1">
                <a:solidFill>
                  <a:srgbClr val="7F7F7F"/>
                </a:solidFill>
                <a:latin typeface="Ubuntu" panose="020B0504030602030204" pitchFamily="34" charset="0"/>
              </a:rPr>
              <a:t>cwintel</a:t>
            </a:r>
            <a:r>
              <a:rPr lang="cy-GB" sz="2200" spc="-1" dirty="0">
                <a:solidFill>
                  <a:srgbClr val="7F7F7F"/>
                </a:solidFill>
                <a:latin typeface="Ubuntu" panose="020B0504030602030204" pitchFamily="34" charset="0"/>
              </a:rPr>
              <a:t> mwyaf difreintiedig WIMD 2019</a:t>
            </a:r>
          </a:p>
          <a:p>
            <a:pPr marL="12600">
              <a:lnSpc>
                <a:spcPct val="100000"/>
              </a:lnSpc>
              <a:spcBef>
                <a:spcPts val="96"/>
              </a:spcBef>
            </a:pPr>
            <a:endParaRPr lang="cy-GB" sz="800" spc="-1" dirty="0">
              <a:solidFill>
                <a:srgbClr val="7F7F7F"/>
              </a:solidFill>
              <a:latin typeface="Ubuntu" panose="020B0504030602030204" pitchFamily="34" charset="0"/>
            </a:endParaRPr>
          </a:p>
          <a:p>
            <a:pPr marL="12600">
              <a:lnSpc>
                <a:spcPct val="100000"/>
              </a:lnSpc>
              <a:spcBef>
                <a:spcPts val="96"/>
              </a:spcBef>
            </a:pPr>
            <a:r>
              <a:rPr lang="cy-GB" sz="2200" spc="-1" dirty="0">
                <a:solidFill>
                  <a:srgbClr val="7F7F7F"/>
                </a:solidFill>
                <a:latin typeface="Ubuntu" panose="020B0504030602030204" pitchFamily="34" charset="0"/>
              </a:rPr>
              <a:t>Nid yw’r mynegai llethr o anghydraddoldeb yn seiliedig ar gyffredinrwydd pydredd dannedd wedi newid yn sylweddol rhwng 2007/08 a 2024/25 </a:t>
            </a:r>
          </a:p>
          <a:p>
            <a:pPr marL="12600">
              <a:lnSpc>
                <a:spcPct val="100000"/>
              </a:lnSpc>
              <a:spcBef>
                <a:spcPts val="96"/>
              </a:spcBef>
            </a:pPr>
            <a:endParaRPr lang="en-GB" sz="2200" b="0" strike="noStrike" spc="-1" dirty="0">
              <a:solidFill>
                <a:srgbClr val="000000"/>
              </a:solidFill>
              <a:latin typeface="Ubuntu" panose="020B0504030602030204" pitchFamily="34" charset="0"/>
            </a:endParaRPr>
          </a:p>
          <a:p>
            <a:pPr marL="12600">
              <a:lnSpc>
                <a:spcPct val="100000"/>
              </a:lnSpc>
              <a:spcBef>
                <a:spcPts val="96"/>
              </a:spcBef>
            </a:pPr>
            <a:r>
              <a:rPr lang="en-GB" sz="2200" spc="-1" dirty="0">
                <a:solidFill>
                  <a:srgbClr val="7F7F7F"/>
                </a:solidFill>
                <a:latin typeface="Ubuntu" panose="020B0504030602030204" pitchFamily="34" charset="0"/>
              </a:rPr>
              <a:t>Children from the most deprived communities were more likely to experience dental caries and have more teeth affected. Since the 2022/23 survey the prevalence of dental caries has fallen in the four most deprived WIMD 2019 quintiles</a:t>
            </a:r>
          </a:p>
          <a:p>
            <a:pPr marL="12600">
              <a:lnSpc>
                <a:spcPct val="100000"/>
              </a:lnSpc>
              <a:spcBef>
                <a:spcPts val="96"/>
              </a:spcBef>
            </a:pPr>
            <a:endParaRPr lang="en-GB" sz="800" b="1" strike="noStrike" spc="-1" dirty="0">
              <a:solidFill>
                <a:srgbClr val="7F7F7F"/>
              </a:solidFill>
              <a:latin typeface="Ubuntu" panose="020B0504030602030204" pitchFamily="34" charset="0"/>
            </a:endParaRPr>
          </a:p>
          <a:p>
            <a:pPr marL="12600">
              <a:lnSpc>
                <a:spcPct val="100000"/>
              </a:lnSpc>
              <a:spcBef>
                <a:spcPts val="96"/>
              </a:spcBef>
            </a:pPr>
            <a:r>
              <a:rPr lang="en-GB" sz="2200" b="0" strike="noStrike" spc="-1" dirty="0">
                <a:solidFill>
                  <a:srgbClr val="7F7F7F"/>
                </a:solidFill>
                <a:latin typeface="Ubuntu" panose="020B0504030602030204" pitchFamily="34" charset="0"/>
              </a:rPr>
              <a:t>Slope index of inequality based </a:t>
            </a:r>
            <a:r>
              <a:rPr lang="en-GB" sz="2200" spc="-1" dirty="0">
                <a:solidFill>
                  <a:srgbClr val="7F7F7F"/>
                </a:solidFill>
                <a:latin typeface="Ubuntu" panose="020B0504030602030204" pitchFamily="34" charset="0"/>
              </a:rPr>
              <a:t>on </a:t>
            </a:r>
            <a:r>
              <a:rPr lang="en-GB" sz="2200" b="0" strike="noStrike" spc="-1" dirty="0">
                <a:solidFill>
                  <a:srgbClr val="7F7F7F"/>
                </a:solidFill>
                <a:latin typeface="Ubuntu" panose="020B0504030602030204" pitchFamily="34" charset="0"/>
              </a:rPr>
              <a:t>caries prevalence has not significantly changed between 2007/08 and 2024/25 </a:t>
            </a:r>
            <a:endParaRPr lang="en-GB" sz="2200" spc="-1" dirty="0">
              <a:solidFill>
                <a:srgbClr val="000000"/>
              </a:solidFill>
              <a:latin typeface="Ubuntu" panose="020B0504030602030204" pitchFamily="34" charset="0"/>
            </a:endParaRPr>
          </a:p>
        </p:txBody>
      </p:sp>
      <p:pic>
        <p:nvPicPr>
          <p:cNvPr id="2" name="Picture 1" descr="Graff sy'n dangos nad yw’r mynegai llethr o anghydraddoldeb wedi newid yn sylweddol rhwng 2007/08 a 2024/25 &#10;&#10;A graph showing that the slope index of inequality has not significantly changed between 2007/08 and 2024/25 &#10;">
            <a:extLst>
              <a:ext uri="{FF2B5EF4-FFF2-40B4-BE49-F238E27FC236}">
                <a16:creationId xmlns:a16="http://schemas.microsoft.com/office/drawing/2014/main" id="{A546651F-B300-5E09-5C97-D3EEA904D2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5825" y="2033770"/>
            <a:ext cx="11587053" cy="684741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object 61"/>
          <p:cNvSpPr/>
          <p:nvPr/>
        </p:nvSpPr>
        <p:spPr>
          <a:xfrm>
            <a:off x="7526160" y="1459440"/>
            <a:ext cx="12101760" cy="8232840"/>
          </a:xfrm>
          <a:custGeom>
            <a:avLst/>
            <a:gdLst>
              <a:gd name="textAreaLeft" fmla="*/ 0 w 12101760"/>
              <a:gd name="textAreaRight" fmla="*/ 12105720 w 1210176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92"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Byrddau Iechyd</a:t>
            </a:r>
            <a:br>
              <a:rPr sz="3200"/>
            </a:br>
            <a:r>
              <a:rPr lang="cy-GB" sz="3200" b="1" strike="noStrike" spc="-1">
                <a:solidFill>
                  <a:srgbClr val="315083"/>
                </a:solidFill>
                <a:latin typeface="Ubuntu"/>
              </a:rPr>
              <a:t>Health Boards</a:t>
            </a:r>
            <a:endParaRPr lang="en-GB" sz="3200" b="0" strike="noStrike" spc="-1">
              <a:solidFill>
                <a:srgbClr val="000000"/>
              </a:solidFill>
              <a:latin typeface="Arial"/>
            </a:endParaRPr>
          </a:p>
        </p:txBody>
      </p:sp>
      <p:sp>
        <p:nvSpPr>
          <p:cNvPr id="293" name="object 62"/>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94" name="PlaceHolder 2"/>
          <p:cNvSpPr>
            <a:spLocks noGrp="1"/>
          </p:cNvSpPr>
          <p:nvPr>
            <p:ph type="sldNum" idx="42"/>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8EFECEF2-BF09-441E-AC25-92734C7DFBD3}" type="slidenum">
              <a:rPr lang="en-GB" sz="1150" b="1" strike="noStrike" spc="-1">
                <a:solidFill>
                  <a:srgbClr val="315083"/>
                </a:solidFill>
                <a:latin typeface="Ubuntu"/>
              </a:rPr>
              <a:t>13</a:t>
            </a:fld>
            <a:endParaRPr lang="en-GB" sz="1150" b="0" strike="noStrike" spc="-1">
              <a:solidFill>
                <a:srgbClr val="000000"/>
              </a:solidFill>
              <a:latin typeface="Times New Roman"/>
            </a:endParaRPr>
          </a:p>
        </p:txBody>
      </p:sp>
      <p:pic>
        <p:nvPicPr>
          <p:cNvPr id="295" name="Picture 10"/>
          <p:cNvPicPr/>
          <p:nvPr/>
        </p:nvPicPr>
        <p:blipFill>
          <a:blip r:embed="rId2"/>
          <a:stretch/>
        </p:blipFill>
        <p:spPr>
          <a:xfrm>
            <a:off x="17688240" y="144000"/>
            <a:ext cx="2224080" cy="769680"/>
          </a:xfrm>
          <a:prstGeom prst="rect">
            <a:avLst/>
          </a:prstGeom>
          <a:ln w="0">
            <a:solidFill>
              <a:srgbClr val="FFFFFF"/>
            </a:solidFill>
          </a:ln>
        </p:spPr>
      </p:pic>
      <p:pic>
        <p:nvPicPr>
          <p:cNvPr id="296" name="Picture 11"/>
          <p:cNvPicPr/>
          <p:nvPr/>
        </p:nvPicPr>
        <p:blipFill>
          <a:blip r:embed="rId3"/>
          <a:stretch/>
        </p:blipFill>
        <p:spPr>
          <a:xfrm>
            <a:off x="16682760" y="148680"/>
            <a:ext cx="799560" cy="769680"/>
          </a:xfrm>
          <a:prstGeom prst="rect">
            <a:avLst/>
          </a:prstGeom>
          <a:ln w="0">
            <a:solidFill>
              <a:srgbClr val="FFFFFF"/>
            </a:solidFill>
          </a:ln>
        </p:spPr>
      </p:pic>
      <p:sp>
        <p:nvSpPr>
          <p:cNvPr id="297" name="object 63"/>
          <p:cNvSpPr/>
          <p:nvPr/>
        </p:nvSpPr>
        <p:spPr>
          <a:xfrm>
            <a:off x="772560" y="2632680"/>
            <a:ext cx="6461360" cy="7927347"/>
          </a:xfrm>
          <a:prstGeom prst="rect">
            <a:avLst/>
          </a:prstGeom>
          <a:noFill/>
          <a:ln w="0">
            <a:noFill/>
          </a:ln>
        </p:spPr>
        <p:style>
          <a:lnRef idx="0">
            <a:scrgbClr r="0" g="0" b="0"/>
          </a:lnRef>
          <a:fillRef idx="0">
            <a:scrgbClr r="0" g="0" b="0"/>
          </a:fillRef>
          <a:effectRef idx="0">
            <a:scrgbClr r="0" g="0" b="0"/>
          </a:effectRef>
          <a:fontRef idx="minor"/>
        </p:style>
        <p:txBody>
          <a:bodyPr wrap="square" lIns="0" tIns="12240" rIns="0" bIns="0" anchor="t">
            <a:spAutoFit/>
          </a:bodyPr>
          <a:lstStyle/>
          <a:p>
            <a:pPr marL="12600">
              <a:lnSpc>
                <a:spcPct val="100000"/>
              </a:lnSpc>
              <a:spcBef>
                <a:spcPts val="96"/>
              </a:spcBef>
            </a:pPr>
            <a:r>
              <a:rPr lang="cy-GB" sz="2200" spc="-1" dirty="0">
                <a:solidFill>
                  <a:srgbClr val="7F7F7F"/>
                </a:solidFill>
                <a:latin typeface="Ubuntu" panose="020B0504030602030204" pitchFamily="34" charset="0"/>
              </a:rPr>
              <a:t>Gostyngiad o ran </a:t>
            </a:r>
            <a:r>
              <a:rPr lang="cy-GB" sz="2200" b="1" spc="-1" dirty="0">
                <a:solidFill>
                  <a:srgbClr val="7F7F7F"/>
                </a:solidFill>
                <a:latin typeface="Ubuntu" panose="020B0504030602030204" pitchFamily="34" charset="0"/>
              </a:rPr>
              <a:t>cyffredinrwydd</a:t>
            </a:r>
            <a:r>
              <a:rPr lang="cy-GB" sz="2200" spc="-1" dirty="0">
                <a:solidFill>
                  <a:srgbClr val="7F7F7F"/>
                </a:solidFill>
                <a:latin typeface="Ubuntu" panose="020B0504030602030204" pitchFamily="34" charset="0"/>
              </a:rPr>
              <a:t> ers 2022/23:</a:t>
            </a:r>
          </a:p>
          <a:p>
            <a:pPr marL="12600">
              <a:lnSpc>
                <a:spcPct val="100000"/>
              </a:lnSpc>
              <a:spcBef>
                <a:spcPts val="96"/>
              </a:spcBef>
            </a:pPr>
            <a:r>
              <a:rPr lang="cy-GB" sz="2200" spc="-1" dirty="0">
                <a:solidFill>
                  <a:srgbClr val="7F7F7F"/>
                </a:solidFill>
                <a:latin typeface="Ubuntu" panose="020B0504030602030204" pitchFamily="34" charset="0"/>
              </a:rPr>
              <a:t>1.   Bwrdd Iechyd Prifysgol Caerdydd a’r Fro</a:t>
            </a:r>
          </a:p>
          <a:p>
            <a:pPr marL="12600">
              <a:lnSpc>
                <a:spcPct val="100000"/>
              </a:lnSpc>
              <a:spcBef>
                <a:spcPts val="96"/>
              </a:spcBef>
            </a:pPr>
            <a:r>
              <a:rPr lang="cy-GB" sz="2200" spc="-1" dirty="0">
                <a:solidFill>
                  <a:srgbClr val="7F7F7F"/>
                </a:solidFill>
                <a:latin typeface="Ubuntu" panose="020B0504030602030204" pitchFamily="34" charset="0"/>
              </a:rPr>
              <a:t>2.   Bwrdd Iechyd Prifysgol Cwm Taf Morgannwg </a:t>
            </a:r>
          </a:p>
          <a:p>
            <a:pPr marL="12600">
              <a:lnSpc>
                <a:spcPct val="100000"/>
              </a:lnSpc>
              <a:spcBef>
                <a:spcPts val="96"/>
              </a:spcBef>
            </a:pPr>
            <a:endParaRPr lang="cy-GB" sz="800" spc="-1" dirty="0">
              <a:solidFill>
                <a:srgbClr val="7F7F7F"/>
              </a:solidFill>
              <a:latin typeface="Ubuntu" panose="020B0504030602030204" pitchFamily="34" charset="0"/>
            </a:endParaRPr>
          </a:p>
          <a:p>
            <a:pPr marL="12600">
              <a:lnSpc>
                <a:spcPct val="100000"/>
              </a:lnSpc>
              <a:spcBef>
                <a:spcPts val="96"/>
              </a:spcBef>
            </a:pPr>
            <a:r>
              <a:rPr lang="cy-GB" sz="2200" spc="-1" dirty="0">
                <a:solidFill>
                  <a:srgbClr val="7F7F7F"/>
                </a:solidFill>
                <a:latin typeface="Ubuntu" panose="020B0504030602030204" pitchFamily="34" charset="0"/>
              </a:rPr>
              <a:t>Dim newid o ran </a:t>
            </a:r>
            <a:r>
              <a:rPr lang="cy-GB" sz="2200" b="1" spc="-1" dirty="0">
                <a:solidFill>
                  <a:srgbClr val="7F7F7F"/>
                </a:solidFill>
                <a:latin typeface="Ubuntu" panose="020B0504030602030204" pitchFamily="34" charset="0"/>
              </a:rPr>
              <a:t>cyffredinrwydd</a:t>
            </a:r>
            <a:r>
              <a:rPr lang="cy-GB" sz="2200" spc="-1" dirty="0">
                <a:solidFill>
                  <a:srgbClr val="7F7F7F"/>
                </a:solidFill>
                <a:latin typeface="Ubuntu" panose="020B0504030602030204" pitchFamily="34" charset="0"/>
              </a:rPr>
              <a:t> ers 2022/23:</a:t>
            </a:r>
          </a:p>
          <a:p>
            <a:pPr marL="12600">
              <a:lnSpc>
                <a:spcPct val="100000"/>
              </a:lnSpc>
              <a:spcBef>
                <a:spcPts val="96"/>
              </a:spcBef>
            </a:pPr>
            <a:r>
              <a:rPr lang="cy-GB" sz="2200" spc="-1" dirty="0">
                <a:solidFill>
                  <a:srgbClr val="7F7F7F"/>
                </a:solidFill>
                <a:latin typeface="Ubuntu" panose="020B0504030602030204" pitchFamily="34" charset="0"/>
              </a:rPr>
              <a:t>1.  Bwrdd Iechyd Prifysgol Aneurin Bevan</a:t>
            </a:r>
          </a:p>
          <a:p>
            <a:pPr marL="12600">
              <a:lnSpc>
                <a:spcPct val="100000"/>
              </a:lnSpc>
              <a:spcBef>
                <a:spcPts val="96"/>
              </a:spcBef>
            </a:pPr>
            <a:r>
              <a:rPr lang="cy-GB" sz="2200" spc="-1" dirty="0">
                <a:solidFill>
                  <a:srgbClr val="7F7F7F"/>
                </a:solidFill>
                <a:latin typeface="Ubuntu" panose="020B0504030602030204" pitchFamily="34" charset="0"/>
              </a:rPr>
              <a:t>2.  Bwrdd Iechyd Prifysgol Betsi Cadwaladr</a:t>
            </a:r>
          </a:p>
          <a:p>
            <a:pPr marL="12600">
              <a:lnSpc>
                <a:spcPct val="100000"/>
              </a:lnSpc>
              <a:spcBef>
                <a:spcPts val="96"/>
              </a:spcBef>
            </a:pPr>
            <a:r>
              <a:rPr lang="cy-GB" sz="2200" spc="-1" dirty="0">
                <a:solidFill>
                  <a:srgbClr val="7F7F7F"/>
                </a:solidFill>
                <a:latin typeface="Ubuntu" panose="020B0504030602030204" pitchFamily="34" charset="0"/>
              </a:rPr>
              <a:t>3.  Bwrdd Iechyd Prifysgol Bae Abertawe</a:t>
            </a:r>
          </a:p>
          <a:p>
            <a:pPr marL="12600">
              <a:lnSpc>
                <a:spcPct val="100000"/>
              </a:lnSpc>
              <a:spcBef>
                <a:spcPts val="96"/>
              </a:spcBef>
            </a:pPr>
            <a:r>
              <a:rPr lang="cy-GB" sz="2200" spc="-1" dirty="0">
                <a:solidFill>
                  <a:srgbClr val="7F7F7F"/>
                </a:solidFill>
                <a:latin typeface="Ubuntu" panose="020B0504030602030204" pitchFamily="34" charset="0"/>
              </a:rPr>
              <a:t>4.  Bwrdd Iechyd Addysgu Powys</a:t>
            </a:r>
          </a:p>
          <a:p>
            <a:pPr marL="12600">
              <a:lnSpc>
                <a:spcPct val="100000"/>
              </a:lnSpc>
              <a:spcBef>
                <a:spcPts val="96"/>
              </a:spcBef>
            </a:pPr>
            <a:endParaRPr lang="cy-GB" sz="800" spc="-1" dirty="0">
              <a:solidFill>
                <a:srgbClr val="7F7F7F"/>
              </a:solidFill>
              <a:latin typeface="Ubuntu" panose="020B0504030602030204" pitchFamily="34" charset="0"/>
            </a:endParaRPr>
          </a:p>
          <a:p>
            <a:pPr marL="12600">
              <a:lnSpc>
                <a:spcPct val="100000"/>
              </a:lnSpc>
              <a:spcBef>
                <a:spcPts val="96"/>
              </a:spcBef>
            </a:pPr>
            <a:r>
              <a:rPr lang="cy-GB" spc="-1" dirty="0">
                <a:solidFill>
                  <a:srgbClr val="7F7F7F"/>
                </a:solidFill>
                <a:latin typeface="Ubuntu" panose="020B0504030602030204" pitchFamily="34" charset="0"/>
              </a:rPr>
              <a:t>Nid yw’r data sydd ar goll o Geredigion yn galluogi cymhariaeth ym Mhrif Iechyd Prifysgol Hywel Dda ers 2022/23</a:t>
            </a:r>
          </a:p>
          <a:p>
            <a:pPr marL="12600">
              <a:lnSpc>
                <a:spcPct val="100000"/>
              </a:lnSpc>
              <a:spcBef>
                <a:spcPts val="96"/>
              </a:spcBef>
            </a:pPr>
            <a:endParaRPr lang="en-GB" sz="2200" b="0" strike="noStrike" spc="-1" dirty="0">
              <a:solidFill>
                <a:srgbClr val="000000"/>
              </a:solidFill>
              <a:latin typeface="Ubuntu" panose="020B0504030602030204" pitchFamily="34" charset="0"/>
            </a:endParaRPr>
          </a:p>
          <a:p>
            <a:pPr marL="12600">
              <a:lnSpc>
                <a:spcPct val="100000"/>
              </a:lnSpc>
              <a:spcBef>
                <a:spcPts val="96"/>
              </a:spcBef>
            </a:pPr>
            <a:r>
              <a:rPr lang="en-GB" sz="2200" spc="-1" dirty="0">
                <a:solidFill>
                  <a:srgbClr val="7F7F7F"/>
                </a:solidFill>
                <a:latin typeface="Ubuntu" panose="020B0504030602030204" pitchFamily="34" charset="0"/>
              </a:rPr>
              <a:t>R</a:t>
            </a:r>
            <a:r>
              <a:rPr lang="en-GB" sz="2200" b="0" strike="noStrike" spc="-1" dirty="0">
                <a:solidFill>
                  <a:srgbClr val="7F7F7F"/>
                </a:solidFill>
                <a:latin typeface="Ubuntu" panose="020B0504030602030204" pitchFamily="34" charset="0"/>
              </a:rPr>
              <a:t>eduction in </a:t>
            </a:r>
            <a:r>
              <a:rPr lang="en-GB" sz="2200" b="1" strike="noStrike" spc="-1" dirty="0">
                <a:solidFill>
                  <a:srgbClr val="7F7F7F"/>
                </a:solidFill>
                <a:latin typeface="Ubuntu" panose="020B0504030602030204" pitchFamily="34" charset="0"/>
              </a:rPr>
              <a:t>prevalence</a:t>
            </a:r>
            <a:r>
              <a:rPr lang="en-GB" sz="2200" b="0" strike="noStrike" spc="-1" dirty="0">
                <a:solidFill>
                  <a:srgbClr val="7F7F7F"/>
                </a:solidFill>
                <a:latin typeface="Ubuntu" panose="020B0504030602030204" pitchFamily="34" charset="0"/>
              </a:rPr>
              <a:t> since 2022/23:</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Cardiff &amp; Vale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Cwm Taf Morgannwg UHB </a:t>
            </a:r>
          </a:p>
          <a:p>
            <a:pPr marL="12600">
              <a:lnSpc>
                <a:spcPct val="100000"/>
              </a:lnSpc>
              <a:spcBef>
                <a:spcPts val="96"/>
              </a:spcBef>
            </a:pPr>
            <a:endParaRPr lang="en-GB" sz="800" spc="-1" dirty="0">
              <a:solidFill>
                <a:srgbClr val="7F7F7F"/>
              </a:solidFill>
              <a:latin typeface="Ubuntu" panose="020B0504030602030204" pitchFamily="34" charset="0"/>
            </a:endParaRPr>
          </a:p>
          <a:p>
            <a:pPr marL="12600">
              <a:lnSpc>
                <a:spcPct val="100000"/>
              </a:lnSpc>
              <a:spcBef>
                <a:spcPts val="96"/>
              </a:spcBef>
            </a:pPr>
            <a:r>
              <a:rPr lang="en-GB" sz="2200" spc="-1" dirty="0">
                <a:solidFill>
                  <a:srgbClr val="7F7F7F"/>
                </a:solidFill>
                <a:latin typeface="Ubuntu" panose="020B0504030602030204" pitchFamily="34" charset="0"/>
              </a:rPr>
              <a:t>No</a:t>
            </a:r>
            <a:r>
              <a:rPr lang="en-GB" sz="2200" b="0" strike="noStrike" spc="-1" dirty="0">
                <a:solidFill>
                  <a:srgbClr val="7F7F7F"/>
                </a:solidFill>
                <a:latin typeface="Ubuntu" panose="020B0504030602030204" pitchFamily="34" charset="0"/>
              </a:rPr>
              <a:t> change in </a:t>
            </a:r>
            <a:r>
              <a:rPr lang="en-GB" sz="2200" b="1" strike="noStrike" spc="-1" dirty="0">
                <a:solidFill>
                  <a:srgbClr val="7F7F7F"/>
                </a:solidFill>
                <a:latin typeface="Ubuntu" panose="020B0504030602030204" pitchFamily="34" charset="0"/>
              </a:rPr>
              <a:t>prevalence</a:t>
            </a:r>
            <a:r>
              <a:rPr lang="en-GB" sz="2200" b="0" strike="noStrike" spc="-1" dirty="0">
                <a:solidFill>
                  <a:srgbClr val="7F7F7F"/>
                </a:solidFill>
                <a:latin typeface="Ubuntu" panose="020B0504030602030204" pitchFamily="34" charset="0"/>
              </a:rPr>
              <a:t> since 2022/23:</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Aneurin Bevan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Betsi Cadwaladr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Swansea Bay UHB</a:t>
            </a:r>
            <a:endParaRPr lang="en-GB" sz="2200" spc="-1" dirty="0">
              <a:solidFill>
                <a:srgbClr val="7F7F7F"/>
              </a:solidFill>
              <a:latin typeface="Ubuntu" panose="020B0504030602030204" pitchFamily="34" charset="0"/>
            </a:endParaRP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Powys THB</a:t>
            </a:r>
          </a:p>
          <a:p>
            <a:pPr marL="12600">
              <a:lnSpc>
                <a:spcPct val="100000"/>
              </a:lnSpc>
              <a:spcBef>
                <a:spcPts val="96"/>
              </a:spcBef>
            </a:pPr>
            <a:endParaRPr lang="en-GB" sz="800" b="0" strike="noStrike" spc="-1" dirty="0">
              <a:solidFill>
                <a:srgbClr val="7F7F7F"/>
              </a:solidFill>
              <a:latin typeface="Ubuntu" panose="020B0504030602030204" pitchFamily="34" charset="0"/>
            </a:endParaRPr>
          </a:p>
          <a:p>
            <a:pPr marL="12600">
              <a:lnSpc>
                <a:spcPct val="100000"/>
              </a:lnSpc>
              <a:spcBef>
                <a:spcPts val="96"/>
              </a:spcBef>
            </a:pPr>
            <a:r>
              <a:rPr lang="en-GB" b="0" strike="noStrike" spc="-1" dirty="0">
                <a:solidFill>
                  <a:srgbClr val="7F7F7F"/>
                </a:solidFill>
                <a:latin typeface="Ubuntu" panose="020B0504030602030204" pitchFamily="34" charset="0"/>
              </a:rPr>
              <a:t>Missing Ceredigion data does not enable a comparison in Hywel Dda UHB since 2022/23</a:t>
            </a:r>
          </a:p>
        </p:txBody>
      </p:sp>
      <p:pic>
        <p:nvPicPr>
          <p:cNvPr id="2" name="Picture 1" descr="Graff sy'n dangos gwahaniaethau rhwng Byrddau Iechyd mewn perthynas â chyffredinrwydd pydredd dannedd&#10;&#10;A graph showing differences between Health Boards in relation to dental caries prevalence">
            <a:extLst>
              <a:ext uri="{FF2B5EF4-FFF2-40B4-BE49-F238E27FC236}">
                <a16:creationId xmlns:a16="http://schemas.microsoft.com/office/drawing/2014/main" id="{F0D1137A-F653-615B-A951-7B7B9B9F91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1826" y="1967475"/>
            <a:ext cx="10921018" cy="725638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object 65"/>
          <p:cNvSpPr/>
          <p:nvPr/>
        </p:nvSpPr>
        <p:spPr>
          <a:xfrm>
            <a:off x="7526160" y="1459440"/>
            <a:ext cx="12101760" cy="8232840"/>
          </a:xfrm>
          <a:custGeom>
            <a:avLst/>
            <a:gdLst>
              <a:gd name="textAreaLeft" fmla="*/ 0 w 12101760"/>
              <a:gd name="textAreaRight" fmla="*/ 12105720 w 1210176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00"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Byrddau Iechyd</a:t>
            </a:r>
            <a:br>
              <a:rPr sz="3200"/>
            </a:br>
            <a:r>
              <a:rPr lang="cy-GB" sz="3200" b="1" strike="noStrike" spc="-1">
                <a:solidFill>
                  <a:srgbClr val="315083"/>
                </a:solidFill>
                <a:latin typeface="Ubuntu"/>
              </a:rPr>
              <a:t>Health Boards</a:t>
            </a:r>
            <a:endParaRPr lang="en-GB" sz="3200" b="0" strike="noStrike" spc="-1">
              <a:solidFill>
                <a:srgbClr val="000000"/>
              </a:solidFill>
              <a:latin typeface="Arial"/>
            </a:endParaRPr>
          </a:p>
        </p:txBody>
      </p:sp>
      <p:sp>
        <p:nvSpPr>
          <p:cNvPr id="301" name="object 66"/>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02" name="PlaceHolder 2"/>
          <p:cNvSpPr>
            <a:spLocks noGrp="1"/>
          </p:cNvSpPr>
          <p:nvPr>
            <p:ph type="sldNum" idx="43"/>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7736152F-7DE6-4E74-BA27-6180E3BB9BDC}" type="slidenum">
              <a:rPr lang="en-GB" sz="1150" b="1" strike="noStrike" spc="-1">
                <a:solidFill>
                  <a:srgbClr val="315083"/>
                </a:solidFill>
                <a:latin typeface="Ubuntu"/>
              </a:rPr>
              <a:t>14</a:t>
            </a:fld>
            <a:endParaRPr lang="en-GB" sz="1150" b="0" strike="noStrike" spc="-1">
              <a:solidFill>
                <a:srgbClr val="000000"/>
              </a:solidFill>
              <a:latin typeface="Times New Roman"/>
            </a:endParaRPr>
          </a:p>
        </p:txBody>
      </p:sp>
      <p:pic>
        <p:nvPicPr>
          <p:cNvPr id="303" name="Picture 15"/>
          <p:cNvPicPr/>
          <p:nvPr/>
        </p:nvPicPr>
        <p:blipFill>
          <a:blip r:embed="rId2"/>
          <a:stretch/>
        </p:blipFill>
        <p:spPr>
          <a:xfrm>
            <a:off x="17688240" y="144000"/>
            <a:ext cx="2224080" cy="769680"/>
          </a:xfrm>
          <a:prstGeom prst="rect">
            <a:avLst/>
          </a:prstGeom>
          <a:ln w="0">
            <a:solidFill>
              <a:srgbClr val="FFFFFF"/>
            </a:solidFill>
          </a:ln>
        </p:spPr>
      </p:pic>
      <p:pic>
        <p:nvPicPr>
          <p:cNvPr id="304" name="Picture 16"/>
          <p:cNvPicPr/>
          <p:nvPr/>
        </p:nvPicPr>
        <p:blipFill>
          <a:blip r:embed="rId3"/>
          <a:stretch/>
        </p:blipFill>
        <p:spPr>
          <a:xfrm>
            <a:off x="16682760" y="148680"/>
            <a:ext cx="799560" cy="769680"/>
          </a:xfrm>
          <a:prstGeom prst="rect">
            <a:avLst/>
          </a:prstGeom>
          <a:ln w="0">
            <a:solidFill>
              <a:srgbClr val="FFFFFF"/>
            </a:solidFill>
          </a:ln>
        </p:spPr>
      </p:pic>
      <p:sp>
        <p:nvSpPr>
          <p:cNvPr id="305" name="object 67"/>
          <p:cNvSpPr/>
          <p:nvPr/>
        </p:nvSpPr>
        <p:spPr>
          <a:xfrm>
            <a:off x="772560" y="2632680"/>
            <a:ext cx="6522320" cy="7650348"/>
          </a:xfrm>
          <a:prstGeom prst="rect">
            <a:avLst/>
          </a:prstGeom>
          <a:noFill/>
          <a:ln w="0">
            <a:noFill/>
          </a:ln>
        </p:spPr>
        <p:style>
          <a:lnRef idx="0">
            <a:scrgbClr r="0" g="0" b="0"/>
          </a:lnRef>
          <a:fillRef idx="0">
            <a:scrgbClr r="0" g="0" b="0"/>
          </a:fillRef>
          <a:effectRef idx="0">
            <a:scrgbClr r="0" g="0" b="0"/>
          </a:effectRef>
          <a:fontRef idx="minor"/>
        </p:style>
        <p:txBody>
          <a:bodyPr wrap="square" lIns="0" tIns="12240" rIns="0" bIns="0" anchor="t">
            <a:spAutoFit/>
          </a:bodyPr>
          <a:lstStyle/>
          <a:p>
            <a:pPr marL="12600">
              <a:lnSpc>
                <a:spcPct val="100000"/>
              </a:lnSpc>
              <a:spcBef>
                <a:spcPts val="96"/>
              </a:spcBef>
            </a:pPr>
            <a:r>
              <a:rPr lang="cy-GB" sz="2200" spc="-1" dirty="0">
                <a:solidFill>
                  <a:srgbClr val="7F7F7F"/>
                </a:solidFill>
                <a:latin typeface="Ubuntu" panose="020B0504030602030204" pitchFamily="34" charset="0"/>
                <a:ea typeface="Noto Sans CJK SC"/>
              </a:rPr>
              <a:t>Gostyngiad o ran </a:t>
            </a:r>
            <a:r>
              <a:rPr lang="cy-GB" sz="2200" b="1" spc="-1" dirty="0">
                <a:solidFill>
                  <a:srgbClr val="7F7F7F"/>
                </a:solidFill>
                <a:latin typeface="Ubuntu" panose="020B0504030602030204" pitchFamily="34" charset="0"/>
                <a:ea typeface="Noto Sans CJK SC"/>
              </a:rPr>
              <a:t>difrifoldeb</a:t>
            </a:r>
            <a:r>
              <a:rPr lang="cy-GB" sz="2200" spc="-1" dirty="0">
                <a:solidFill>
                  <a:srgbClr val="7F7F7F"/>
                </a:solidFill>
                <a:latin typeface="Ubuntu" panose="020B0504030602030204" pitchFamily="34" charset="0"/>
                <a:ea typeface="Noto Sans CJK SC"/>
              </a:rPr>
              <a:t> ers 2022/23:</a:t>
            </a:r>
          </a:p>
          <a:p>
            <a:pPr marL="12600">
              <a:lnSpc>
                <a:spcPct val="100000"/>
              </a:lnSpc>
              <a:spcBef>
                <a:spcPts val="96"/>
              </a:spcBef>
            </a:pPr>
            <a:r>
              <a:rPr lang="cy-GB" sz="2200" spc="-1" dirty="0">
                <a:solidFill>
                  <a:srgbClr val="7F7F7F"/>
                </a:solidFill>
                <a:latin typeface="Ubuntu" panose="020B0504030602030204" pitchFamily="34" charset="0"/>
                <a:ea typeface="Noto Sans CJK SC"/>
              </a:rPr>
              <a:t>1.  Bwrdd Iechyd Prifysgol Caerdydd a’r Fro</a:t>
            </a:r>
          </a:p>
          <a:p>
            <a:pPr marL="12600">
              <a:lnSpc>
                <a:spcPct val="100000"/>
              </a:lnSpc>
              <a:spcBef>
                <a:spcPts val="96"/>
              </a:spcBef>
            </a:pPr>
            <a:r>
              <a:rPr lang="cy-GB" sz="2200" spc="-1" dirty="0">
                <a:solidFill>
                  <a:srgbClr val="7F7F7F"/>
                </a:solidFill>
                <a:latin typeface="Ubuntu" panose="020B0504030602030204" pitchFamily="34" charset="0"/>
                <a:ea typeface="Noto Sans CJK SC"/>
              </a:rPr>
              <a:t>2.  Bwrdd Iechyd Prifysgol Cwm Taf Morgannwg</a:t>
            </a:r>
          </a:p>
          <a:p>
            <a:pPr marL="12600">
              <a:lnSpc>
                <a:spcPct val="100000"/>
              </a:lnSpc>
              <a:spcBef>
                <a:spcPts val="96"/>
              </a:spcBef>
            </a:pPr>
            <a:endParaRPr lang="cy-GB" sz="800" spc="-1" dirty="0">
              <a:solidFill>
                <a:srgbClr val="7F7F7F"/>
              </a:solidFill>
              <a:latin typeface="Ubuntu" panose="020B0504030602030204" pitchFamily="34" charset="0"/>
              <a:ea typeface="Noto Sans CJK SC"/>
            </a:endParaRPr>
          </a:p>
          <a:p>
            <a:pPr marL="12600">
              <a:lnSpc>
                <a:spcPct val="100000"/>
              </a:lnSpc>
              <a:spcBef>
                <a:spcPts val="96"/>
              </a:spcBef>
            </a:pPr>
            <a:r>
              <a:rPr lang="cy-GB" sz="2200" spc="-1" dirty="0">
                <a:solidFill>
                  <a:srgbClr val="7F7F7F"/>
                </a:solidFill>
                <a:latin typeface="Ubuntu" panose="020B0504030602030204" pitchFamily="34" charset="0"/>
                <a:ea typeface="Noto Sans CJK SC"/>
              </a:rPr>
              <a:t>Dim newid o ran </a:t>
            </a:r>
            <a:r>
              <a:rPr lang="cy-GB" sz="2200" b="1" spc="-1" dirty="0">
                <a:solidFill>
                  <a:srgbClr val="7F7F7F"/>
                </a:solidFill>
                <a:latin typeface="Ubuntu" panose="020B0504030602030204" pitchFamily="34" charset="0"/>
                <a:ea typeface="Noto Sans CJK SC"/>
              </a:rPr>
              <a:t>difrifoldeb</a:t>
            </a:r>
            <a:r>
              <a:rPr lang="cy-GB" sz="2200" spc="-1" dirty="0">
                <a:solidFill>
                  <a:srgbClr val="7F7F7F"/>
                </a:solidFill>
                <a:latin typeface="Ubuntu" panose="020B0504030602030204" pitchFamily="34" charset="0"/>
                <a:ea typeface="Noto Sans CJK SC"/>
              </a:rPr>
              <a:t> ers 2022/23:</a:t>
            </a:r>
          </a:p>
          <a:p>
            <a:pPr marL="12600">
              <a:lnSpc>
                <a:spcPct val="100000"/>
              </a:lnSpc>
              <a:spcBef>
                <a:spcPts val="96"/>
              </a:spcBef>
            </a:pPr>
            <a:r>
              <a:rPr lang="cy-GB" sz="2200" spc="-1" dirty="0">
                <a:solidFill>
                  <a:srgbClr val="7F7F7F"/>
                </a:solidFill>
                <a:latin typeface="Ubuntu" panose="020B0504030602030204" pitchFamily="34" charset="0"/>
                <a:ea typeface="Noto Sans CJK SC"/>
              </a:rPr>
              <a:t>1.  Bwrdd Iechyd Prifysgol Aneurin Bevan</a:t>
            </a:r>
          </a:p>
          <a:p>
            <a:pPr marL="12600">
              <a:lnSpc>
                <a:spcPct val="100000"/>
              </a:lnSpc>
              <a:spcBef>
                <a:spcPts val="96"/>
              </a:spcBef>
            </a:pPr>
            <a:r>
              <a:rPr lang="cy-GB" sz="2200" spc="-1" dirty="0">
                <a:solidFill>
                  <a:srgbClr val="7F7F7F"/>
                </a:solidFill>
                <a:latin typeface="Ubuntu" panose="020B0504030602030204" pitchFamily="34" charset="0"/>
                <a:ea typeface="Noto Sans CJK SC"/>
              </a:rPr>
              <a:t>2.  Bwrdd Iechyd Prifysgol Betsi Cadwaladr</a:t>
            </a:r>
          </a:p>
          <a:p>
            <a:pPr marL="12600">
              <a:lnSpc>
                <a:spcPct val="100000"/>
              </a:lnSpc>
              <a:spcBef>
                <a:spcPts val="96"/>
              </a:spcBef>
            </a:pPr>
            <a:r>
              <a:rPr lang="cy-GB" sz="2200" spc="-1" dirty="0">
                <a:solidFill>
                  <a:srgbClr val="7F7F7F"/>
                </a:solidFill>
                <a:latin typeface="Ubuntu" panose="020B0504030602030204" pitchFamily="34" charset="0"/>
                <a:ea typeface="Noto Sans CJK SC"/>
              </a:rPr>
              <a:t>3.  Bwrdd Iechyd Addysgu Powys</a:t>
            </a:r>
          </a:p>
          <a:p>
            <a:pPr marL="12600">
              <a:lnSpc>
                <a:spcPct val="100000"/>
              </a:lnSpc>
              <a:spcBef>
                <a:spcPts val="96"/>
              </a:spcBef>
            </a:pPr>
            <a:r>
              <a:rPr lang="cy-GB" sz="2200" spc="-1" dirty="0">
                <a:solidFill>
                  <a:srgbClr val="7F7F7F"/>
                </a:solidFill>
                <a:latin typeface="Ubuntu" panose="020B0504030602030204" pitchFamily="34" charset="0"/>
                <a:ea typeface="Noto Sans CJK SC"/>
              </a:rPr>
              <a:t>4.  Bwrdd Iechyd Prifysgol Bae Abertawe</a:t>
            </a:r>
          </a:p>
          <a:p>
            <a:pPr marL="12600">
              <a:lnSpc>
                <a:spcPct val="100000"/>
              </a:lnSpc>
              <a:spcBef>
                <a:spcPts val="96"/>
              </a:spcBef>
            </a:pPr>
            <a:endParaRPr lang="cy-GB" sz="800" spc="-1" dirty="0">
              <a:solidFill>
                <a:srgbClr val="7F7F7F"/>
              </a:solidFill>
              <a:latin typeface="Ubuntu" panose="020B0504030602030204" pitchFamily="34" charset="0"/>
              <a:ea typeface="Noto Sans CJK SC"/>
            </a:endParaRPr>
          </a:p>
          <a:p>
            <a:pPr marL="12600">
              <a:lnSpc>
                <a:spcPct val="100000"/>
              </a:lnSpc>
              <a:spcBef>
                <a:spcPts val="96"/>
              </a:spcBef>
            </a:pPr>
            <a:r>
              <a:rPr lang="cy-GB" spc="-1" dirty="0">
                <a:solidFill>
                  <a:srgbClr val="7F7F7F"/>
                </a:solidFill>
                <a:latin typeface="Ubuntu" panose="020B0504030602030204" pitchFamily="34" charset="0"/>
                <a:ea typeface="Noto Sans CJK SC"/>
              </a:rPr>
              <a:t>Nid yw’r data sydd ar goll o Geredigion yn galluogi cymhariaeth ym Mhrif Iechyd Prifysgol Hywel Dda ers 2022/23</a:t>
            </a:r>
          </a:p>
          <a:p>
            <a:pPr marL="12600">
              <a:lnSpc>
                <a:spcPct val="100000"/>
              </a:lnSpc>
              <a:spcBef>
                <a:spcPts val="96"/>
              </a:spcBef>
            </a:pPr>
            <a:endParaRPr lang="en-GB" sz="2200" b="0" strike="noStrike" spc="-1" dirty="0">
              <a:solidFill>
                <a:srgbClr val="000000"/>
              </a:solidFill>
              <a:latin typeface="Ubuntu" panose="020B0504030602030204" pitchFamily="34" charset="0"/>
            </a:endParaRPr>
          </a:p>
          <a:p>
            <a:pPr marL="12600">
              <a:lnSpc>
                <a:spcPct val="100000"/>
              </a:lnSpc>
              <a:spcBef>
                <a:spcPts val="96"/>
              </a:spcBef>
            </a:pPr>
            <a:r>
              <a:rPr lang="en-GB" sz="2200" spc="-1" dirty="0">
                <a:solidFill>
                  <a:srgbClr val="7F7F7F"/>
                </a:solidFill>
                <a:latin typeface="Ubuntu" panose="020B0504030602030204" pitchFamily="34" charset="0"/>
              </a:rPr>
              <a:t>R</a:t>
            </a:r>
            <a:r>
              <a:rPr lang="en-GB" sz="2200" b="0" strike="noStrike" spc="-1" dirty="0">
                <a:solidFill>
                  <a:srgbClr val="7F7F7F"/>
                </a:solidFill>
                <a:latin typeface="Ubuntu" panose="020B0504030602030204" pitchFamily="34" charset="0"/>
              </a:rPr>
              <a:t>eduction in </a:t>
            </a:r>
            <a:r>
              <a:rPr lang="en-GB" sz="2200" b="1" strike="noStrike" spc="-1" dirty="0">
                <a:solidFill>
                  <a:srgbClr val="7F7F7F"/>
                </a:solidFill>
                <a:latin typeface="Ubuntu" panose="020B0504030602030204" pitchFamily="34" charset="0"/>
              </a:rPr>
              <a:t>severity</a:t>
            </a:r>
            <a:r>
              <a:rPr lang="en-GB" sz="2200" b="0" strike="noStrike" spc="-1" dirty="0">
                <a:solidFill>
                  <a:srgbClr val="7F7F7F"/>
                </a:solidFill>
                <a:latin typeface="Ubuntu" panose="020B0504030602030204" pitchFamily="34" charset="0"/>
              </a:rPr>
              <a:t> since 2022/23:</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Cardiff &amp; Vale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Cwm Taf Morgannwg UHB</a:t>
            </a:r>
          </a:p>
          <a:p>
            <a:pPr marL="12600">
              <a:lnSpc>
                <a:spcPct val="100000"/>
              </a:lnSpc>
              <a:spcBef>
                <a:spcPts val="96"/>
              </a:spcBef>
            </a:pPr>
            <a:endParaRPr lang="en-GB" sz="800" b="0" strike="noStrike" spc="-1" dirty="0">
              <a:solidFill>
                <a:srgbClr val="7F7F7F"/>
              </a:solidFill>
              <a:latin typeface="Ubuntu" panose="020B0504030602030204" pitchFamily="34" charset="0"/>
            </a:endParaRPr>
          </a:p>
          <a:p>
            <a:pPr marL="12600">
              <a:lnSpc>
                <a:spcPct val="100000"/>
              </a:lnSpc>
              <a:spcBef>
                <a:spcPts val="96"/>
              </a:spcBef>
            </a:pPr>
            <a:r>
              <a:rPr lang="en-GB" sz="2200" b="0" strike="noStrike" spc="-1" dirty="0">
                <a:solidFill>
                  <a:srgbClr val="7F7F7F"/>
                </a:solidFill>
                <a:latin typeface="Ubuntu" panose="020B0504030602030204" pitchFamily="34" charset="0"/>
              </a:rPr>
              <a:t>No change in </a:t>
            </a:r>
            <a:r>
              <a:rPr lang="en-GB" sz="2200" b="1" strike="noStrike" spc="-1" dirty="0">
                <a:solidFill>
                  <a:srgbClr val="7F7F7F"/>
                </a:solidFill>
                <a:latin typeface="Ubuntu" panose="020B0504030602030204" pitchFamily="34" charset="0"/>
              </a:rPr>
              <a:t>severity</a:t>
            </a:r>
            <a:r>
              <a:rPr lang="en-GB" sz="2200" b="0" strike="noStrike" spc="-1" dirty="0">
                <a:solidFill>
                  <a:srgbClr val="7F7F7F"/>
                </a:solidFill>
                <a:latin typeface="Ubuntu" panose="020B0504030602030204" pitchFamily="34" charset="0"/>
              </a:rPr>
              <a:t> since 2022/23:</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Aneurin Bevan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Betsi Cadwaladr UHB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Powys THB</a:t>
            </a:r>
          </a:p>
          <a:p>
            <a:pPr marL="469800" indent="-457200">
              <a:lnSpc>
                <a:spcPct val="100000"/>
              </a:lnSpc>
              <a:spcBef>
                <a:spcPts val="96"/>
              </a:spcBef>
              <a:buFont typeface="+mj-lt"/>
              <a:buAutoNum type="arabicPeriod"/>
            </a:pPr>
            <a:r>
              <a:rPr lang="en-GB" sz="2200" b="0" strike="noStrike" spc="-1" dirty="0">
                <a:solidFill>
                  <a:srgbClr val="7F7F7F"/>
                </a:solidFill>
                <a:latin typeface="Ubuntu" panose="020B0504030602030204" pitchFamily="34" charset="0"/>
              </a:rPr>
              <a:t>Swansea Bay UHB</a:t>
            </a:r>
          </a:p>
          <a:p>
            <a:pPr marL="12600">
              <a:lnSpc>
                <a:spcPct val="100000"/>
              </a:lnSpc>
              <a:spcBef>
                <a:spcPts val="96"/>
              </a:spcBef>
            </a:pPr>
            <a:endParaRPr lang="en-GB" sz="800" spc="-1" dirty="0">
              <a:solidFill>
                <a:srgbClr val="7F7F7F"/>
              </a:solidFill>
              <a:latin typeface="Ubuntu" panose="020B0504030602030204" pitchFamily="34" charset="0"/>
            </a:endParaRPr>
          </a:p>
          <a:p>
            <a:pPr marL="12600">
              <a:spcBef>
                <a:spcPts val="96"/>
              </a:spcBef>
            </a:pPr>
            <a:r>
              <a:rPr lang="en-GB" spc="-1" dirty="0">
                <a:solidFill>
                  <a:srgbClr val="7F7F7F"/>
                </a:solidFill>
                <a:latin typeface="Ubuntu" panose="020B0504030602030204" pitchFamily="34" charset="0"/>
              </a:rPr>
              <a:t>Missing Ceredigion data does not enable a comparison in Hywel Dda UHB since 2022/23</a:t>
            </a:r>
          </a:p>
        </p:txBody>
      </p:sp>
      <p:pic>
        <p:nvPicPr>
          <p:cNvPr id="3" name="Picture 2" descr="Graff sy'n dangos gwahaniaethau rhwng Byrddau Iechyd mewn perthynas â difrifoldeb pydredd dannedd&#10;&#10;A graph showing differences between Health Boards in relation to dental caries severity">
            <a:extLst>
              <a:ext uri="{FF2B5EF4-FFF2-40B4-BE49-F238E27FC236}">
                <a16:creationId xmlns:a16="http://schemas.microsoft.com/office/drawing/2014/main" id="{00253C39-0F6E-EB72-0850-BB3C1FEE6A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3231" y="2039664"/>
            <a:ext cx="10958538" cy="716263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object 69"/>
          <p:cNvSpPr/>
          <p:nvPr/>
        </p:nvSpPr>
        <p:spPr>
          <a:xfrm>
            <a:off x="7631640" y="1459440"/>
            <a:ext cx="11996280" cy="8232840"/>
          </a:xfrm>
          <a:custGeom>
            <a:avLst/>
            <a:gdLst>
              <a:gd name="textAreaLeft" fmla="*/ 0 w 11996280"/>
              <a:gd name="textAreaRight" fmla="*/ 12000240 w 1199628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08"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Awdurdodau Unedol</a:t>
            </a:r>
            <a:br>
              <a:rPr sz="3200"/>
            </a:br>
            <a:r>
              <a:rPr lang="cy-GB" sz="3200" b="1" strike="noStrike" spc="-1">
                <a:solidFill>
                  <a:srgbClr val="315083"/>
                </a:solidFill>
                <a:latin typeface="Ubuntu"/>
              </a:rPr>
              <a:t>Unitary Authorities</a:t>
            </a:r>
            <a:endParaRPr lang="en-GB" sz="3200" b="0" strike="noStrike" spc="-1">
              <a:solidFill>
                <a:srgbClr val="000000"/>
              </a:solidFill>
              <a:latin typeface="Arial"/>
            </a:endParaRPr>
          </a:p>
        </p:txBody>
      </p:sp>
      <p:sp>
        <p:nvSpPr>
          <p:cNvPr id="309" name="object 70"/>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10" name="PlaceHolder 2"/>
          <p:cNvSpPr>
            <a:spLocks noGrp="1"/>
          </p:cNvSpPr>
          <p:nvPr>
            <p:ph type="sldNum" idx="44"/>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29EE3807-4EBB-4CE0-8E1E-450BA3AF01FB}" type="slidenum">
              <a:rPr lang="en-GB" sz="1150" b="1" strike="noStrike" spc="-1">
                <a:solidFill>
                  <a:srgbClr val="315083"/>
                </a:solidFill>
                <a:latin typeface="Ubuntu"/>
              </a:rPr>
              <a:t>15</a:t>
            </a:fld>
            <a:endParaRPr lang="en-GB" sz="1150" b="0" strike="noStrike" spc="-1">
              <a:solidFill>
                <a:srgbClr val="000000"/>
              </a:solidFill>
              <a:latin typeface="Times New Roman"/>
            </a:endParaRPr>
          </a:p>
        </p:txBody>
      </p:sp>
      <p:pic>
        <p:nvPicPr>
          <p:cNvPr id="311" name="Picture 14"/>
          <p:cNvPicPr/>
          <p:nvPr/>
        </p:nvPicPr>
        <p:blipFill>
          <a:blip r:embed="rId2"/>
          <a:stretch/>
        </p:blipFill>
        <p:spPr>
          <a:xfrm>
            <a:off x="17688240" y="144000"/>
            <a:ext cx="2224080" cy="769680"/>
          </a:xfrm>
          <a:prstGeom prst="rect">
            <a:avLst/>
          </a:prstGeom>
          <a:ln w="0">
            <a:solidFill>
              <a:srgbClr val="FFFFFF"/>
            </a:solidFill>
          </a:ln>
        </p:spPr>
      </p:pic>
      <p:pic>
        <p:nvPicPr>
          <p:cNvPr id="312" name="Picture 17"/>
          <p:cNvPicPr/>
          <p:nvPr/>
        </p:nvPicPr>
        <p:blipFill>
          <a:blip r:embed="rId3"/>
          <a:stretch/>
        </p:blipFill>
        <p:spPr>
          <a:xfrm>
            <a:off x="16682760" y="148680"/>
            <a:ext cx="799560" cy="769680"/>
          </a:xfrm>
          <a:prstGeom prst="rect">
            <a:avLst/>
          </a:prstGeom>
          <a:ln w="0">
            <a:solidFill>
              <a:srgbClr val="FFFFFF"/>
            </a:solidFill>
          </a:ln>
        </p:spPr>
      </p:pic>
      <p:sp>
        <p:nvSpPr>
          <p:cNvPr id="313" name="object 71" descr="A heat map based on dental caries prevalence at a Unitary Authority level"/>
          <p:cNvSpPr/>
          <p:nvPr/>
        </p:nvSpPr>
        <p:spPr>
          <a:xfrm>
            <a:off x="772560" y="4108680"/>
            <a:ext cx="6292440" cy="4039103"/>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600" spc="-1" dirty="0">
                <a:solidFill>
                  <a:srgbClr val="7F7F7F"/>
                </a:solidFill>
                <a:latin typeface="Ubuntu"/>
              </a:rPr>
              <a:t>Ar lefel Awdurdod Unedol, mae </a:t>
            </a:r>
            <a:r>
              <a:rPr lang="cy-GB" sz="2600" b="1" spc="-1" dirty="0">
                <a:solidFill>
                  <a:srgbClr val="7F7F7F"/>
                </a:solidFill>
                <a:latin typeface="Ubuntu"/>
              </a:rPr>
              <a:t>cyffredinrwydd</a:t>
            </a:r>
            <a:r>
              <a:rPr lang="cy-GB" sz="2600" spc="-1" dirty="0">
                <a:solidFill>
                  <a:srgbClr val="7F7F7F"/>
                </a:solidFill>
                <a:latin typeface="Ubuntu"/>
              </a:rPr>
              <a:t> pydredd dannedd yn amrywio o 20.2% (95%CI 16.8%-23.6%) yng </a:t>
            </a:r>
            <a:r>
              <a:rPr lang="cy-GB" sz="2600" spc="-1" dirty="0" err="1">
                <a:solidFill>
                  <a:srgbClr val="7F7F7F"/>
                </a:solidFill>
                <a:latin typeface="Ubuntu"/>
              </a:rPr>
              <a:t>Nghonwy</a:t>
            </a:r>
            <a:r>
              <a:rPr lang="cy-GB" sz="2600" spc="-1" dirty="0">
                <a:solidFill>
                  <a:srgbClr val="7F7F7F"/>
                </a:solidFill>
                <a:latin typeface="Ubuntu"/>
              </a:rPr>
              <a:t> i 36.0% (95%CI 30.8%-41.2%) ym Mlaenau Gwent.</a:t>
            </a:r>
          </a:p>
          <a:p>
            <a:pPr marL="12600">
              <a:lnSpc>
                <a:spcPct val="100000"/>
              </a:lnSpc>
              <a:spcBef>
                <a:spcPts val="96"/>
              </a:spcBef>
            </a:pPr>
            <a:endParaRPr lang="en-GB" sz="2600" b="0" strike="noStrike" spc="-1" dirty="0">
              <a:solidFill>
                <a:srgbClr val="000000"/>
              </a:solidFill>
              <a:latin typeface="Arial"/>
            </a:endParaRPr>
          </a:p>
          <a:p>
            <a:pPr marL="12600">
              <a:spcBef>
                <a:spcPts val="96"/>
              </a:spcBef>
            </a:pPr>
            <a:r>
              <a:rPr lang="en-GB" sz="2600" b="0" strike="noStrike" spc="-1" dirty="0">
                <a:solidFill>
                  <a:srgbClr val="7F7F7F"/>
                </a:solidFill>
                <a:latin typeface="Ubuntu-Light"/>
              </a:rPr>
              <a:t>At a Unitary Authority level, dental caries </a:t>
            </a:r>
            <a:r>
              <a:rPr lang="en-GB" sz="2600" b="1" strike="noStrike" spc="-1" dirty="0">
                <a:solidFill>
                  <a:srgbClr val="7F7F7F"/>
                </a:solidFill>
                <a:latin typeface="Ubuntu-Light"/>
              </a:rPr>
              <a:t>prevalence</a:t>
            </a:r>
            <a:r>
              <a:rPr lang="en-GB" sz="2600" b="0" strike="noStrike" spc="-1" dirty="0">
                <a:solidFill>
                  <a:srgbClr val="7F7F7F"/>
                </a:solidFill>
                <a:latin typeface="Ubuntu-Light"/>
              </a:rPr>
              <a:t> ranges from 20.2% (95%CI 16.8%</a:t>
            </a:r>
            <a:r>
              <a:rPr lang="en-GB" sz="2600" spc="-1" dirty="0">
                <a:solidFill>
                  <a:srgbClr val="7F7F7F"/>
                </a:solidFill>
                <a:latin typeface="Ubuntu-Light"/>
              </a:rPr>
              <a:t>-</a:t>
            </a:r>
            <a:r>
              <a:rPr lang="en-GB" sz="2600" b="0" strike="noStrike" spc="-1" dirty="0">
                <a:solidFill>
                  <a:srgbClr val="7F7F7F"/>
                </a:solidFill>
                <a:latin typeface="Ubuntu-Light"/>
              </a:rPr>
              <a:t>23.6%) in Conwy to 36.0% (95%CI 30.8%</a:t>
            </a:r>
            <a:r>
              <a:rPr lang="en-GB" sz="2600" spc="-1" dirty="0">
                <a:solidFill>
                  <a:srgbClr val="7F7F7F"/>
                </a:solidFill>
                <a:latin typeface="Ubuntu-Light"/>
              </a:rPr>
              <a:t>-</a:t>
            </a:r>
            <a:r>
              <a:rPr lang="en-GB" sz="2600" b="0" strike="noStrike" spc="-1" dirty="0">
                <a:solidFill>
                  <a:srgbClr val="7F7F7F"/>
                </a:solidFill>
                <a:latin typeface="Ubuntu-Light"/>
              </a:rPr>
              <a:t>41.2%) in Blaenau Gwent</a:t>
            </a:r>
            <a:endParaRPr lang="en-GB" sz="2600" spc="-1" dirty="0">
              <a:solidFill>
                <a:srgbClr val="000000"/>
              </a:solidFill>
              <a:latin typeface="Arial"/>
            </a:endParaRPr>
          </a:p>
        </p:txBody>
      </p:sp>
      <p:pic>
        <p:nvPicPr>
          <p:cNvPr id="2" name="Picture 1" descr="Map gwres yn seiliedig ar gyffredinrwydd pydredd dannedd ar lefel Awdurdod Unedol&#10;&#10;A heat map based on dental caries prevalence at a Unitary Authority level">
            <a:extLst>
              <a:ext uri="{FF2B5EF4-FFF2-40B4-BE49-F238E27FC236}">
                <a16:creationId xmlns:a16="http://schemas.microsoft.com/office/drawing/2014/main" id="{380B913C-8741-9E1C-EC28-7A4DA73FCB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55245" y="1847160"/>
            <a:ext cx="7446999" cy="732541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object 73"/>
          <p:cNvSpPr/>
          <p:nvPr/>
        </p:nvSpPr>
        <p:spPr>
          <a:xfrm>
            <a:off x="7579080" y="1459440"/>
            <a:ext cx="12048840" cy="8232840"/>
          </a:xfrm>
          <a:custGeom>
            <a:avLst/>
            <a:gdLst>
              <a:gd name="textAreaLeft" fmla="*/ 0 w 12048840"/>
              <a:gd name="textAreaRight" fmla="*/ 12052800 w 1204884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316"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trike="noStrike" spc="-1">
                <a:solidFill>
                  <a:srgbClr val="315083"/>
                </a:solidFill>
                <a:latin typeface="Ubuntu"/>
              </a:rPr>
              <a:t>Awdurdodau Unedol</a:t>
            </a:r>
            <a:br>
              <a:rPr sz="3200"/>
            </a:br>
            <a:r>
              <a:rPr lang="cy-GB" sz="3200" b="1" strike="noStrike" spc="-1">
                <a:solidFill>
                  <a:srgbClr val="315083"/>
                </a:solidFill>
                <a:latin typeface="Ubuntu"/>
              </a:rPr>
              <a:t>Unitary Authorities</a:t>
            </a:r>
            <a:endParaRPr lang="en-GB" sz="3200" b="0" strike="noStrike" spc="-1">
              <a:solidFill>
                <a:srgbClr val="000000"/>
              </a:solidFill>
              <a:latin typeface="Arial"/>
            </a:endParaRPr>
          </a:p>
        </p:txBody>
      </p:sp>
      <p:sp>
        <p:nvSpPr>
          <p:cNvPr id="317" name="object 74"/>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318" name="PlaceHolder 2"/>
          <p:cNvSpPr>
            <a:spLocks noGrp="1"/>
          </p:cNvSpPr>
          <p:nvPr>
            <p:ph type="sldNum" idx="45"/>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C29C561C-B1A0-411E-B72C-50C9F780D167}" type="slidenum">
              <a:rPr lang="en-GB" sz="1150" b="1" strike="noStrike" spc="-1">
                <a:solidFill>
                  <a:srgbClr val="315083"/>
                </a:solidFill>
                <a:latin typeface="Ubuntu"/>
              </a:rPr>
              <a:t>16</a:t>
            </a:fld>
            <a:endParaRPr lang="en-GB" sz="1150" b="0" strike="noStrike" spc="-1">
              <a:solidFill>
                <a:srgbClr val="000000"/>
              </a:solidFill>
              <a:latin typeface="Times New Roman"/>
            </a:endParaRPr>
          </a:p>
        </p:txBody>
      </p:sp>
      <p:pic>
        <p:nvPicPr>
          <p:cNvPr id="319" name="Picture 19"/>
          <p:cNvPicPr/>
          <p:nvPr/>
        </p:nvPicPr>
        <p:blipFill>
          <a:blip r:embed="rId2"/>
          <a:stretch/>
        </p:blipFill>
        <p:spPr>
          <a:xfrm>
            <a:off x="17688240" y="144000"/>
            <a:ext cx="2224080" cy="769680"/>
          </a:xfrm>
          <a:prstGeom prst="rect">
            <a:avLst/>
          </a:prstGeom>
          <a:ln w="0">
            <a:solidFill>
              <a:srgbClr val="FFFFFF"/>
            </a:solidFill>
          </a:ln>
        </p:spPr>
      </p:pic>
      <p:pic>
        <p:nvPicPr>
          <p:cNvPr id="320" name="Picture 20"/>
          <p:cNvPicPr/>
          <p:nvPr/>
        </p:nvPicPr>
        <p:blipFill>
          <a:blip r:embed="rId3"/>
          <a:stretch/>
        </p:blipFill>
        <p:spPr>
          <a:xfrm>
            <a:off x="16682760" y="148680"/>
            <a:ext cx="799560" cy="769680"/>
          </a:xfrm>
          <a:prstGeom prst="rect">
            <a:avLst/>
          </a:prstGeom>
          <a:ln w="0">
            <a:solidFill>
              <a:srgbClr val="FFFFFF"/>
            </a:solidFill>
          </a:ln>
        </p:spPr>
      </p:pic>
      <p:sp>
        <p:nvSpPr>
          <p:cNvPr id="321" name="object 75"/>
          <p:cNvSpPr/>
          <p:nvPr/>
        </p:nvSpPr>
        <p:spPr>
          <a:xfrm>
            <a:off x="772560" y="4108680"/>
            <a:ext cx="6292440" cy="3638993"/>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600" spc="-1" dirty="0">
                <a:solidFill>
                  <a:srgbClr val="7F7F7F"/>
                </a:solidFill>
                <a:latin typeface="Ubuntu"/>
              </a:rPr>
              <a:t>Ar lefel Awdurdod Unedol, mae </a:t>
            </a:r>
            <a:r>
              <a:rPr lang="cy-GB" sz="2600" b="1" spc="-1" dirty="0">
                <a:solidFill>
                  <a:srgbClr val="7F7F7F"/>
                </a:solidFill>
                <a:latin typeface="Ubuntu"/>
              </a:rPr>
              <a:t>difrifoldeb</a:t>
            </a:r>
            <a:r>
              <a:rPr lang="cy-GB" sz="2600" spc="-1" dirty="0">
                <a:solidFill>
                  <a:srgbClr val="7F7F7F"/>
                </a:solidFill>
                <a:latin typeface="Ubuntu"/>
              </a:rPr>
              <a:t> yn amrywio o 0.55 (95%CI 0.40-0.70) ym Mro Morgannwg i 1.58 (95%CI 1.28-1.87) ym Mlaenau Gwent.</a:t>
            </a:r>
          </a:p>
          <a:p>
            <a:pPr marL="12600">
              <a:lnSpc>
                <a:spcPct val="100000"/>
              </a:lnSpc>
              <a:spcBef>
                <a:spcPts val="96"/>
              </a:spcBef>
            </a:pPr>
            <a:endParaRPr lang="en-GB" sz="2600" b="0" strike="noStrike" spc="-1" dirty="0">
              <a:solidFill>
                <a:srgbClr val="000000"/>
              </a:solidFill>
              <a:latin typeface="Arial"/>
            </a:endParaRPr>
          </a:p>
          <a:p>
            <a:pPr marL="12600">
              <a:spcBef>
                <a:spcPts val="96"/>
              </a:spcBef>
            </a:pPr>
            <a:r>
              <a:rPr lang="en-GB" sz="2600" b="0" strike="noStrike" spc="-1" dirty="0">
                <a:solidFill>
                  <a:srgbClr val="7F7F7F"/>
                </a:solidFill>
                <a:latin typeface="Ubuntu-Light"/>
              </a:rPr>
              <a:t>At a Unitary Authority level, </a:t>
            </a:r>
            <a:r>
              <a:rPr lang="en-GB" sz="2600" b="1" strike="noStrike" spc="-1" dirty="0">
                <a:solidFill>
                  <a:srgbClr val="7F7F7F"/>
                </a:solidFill>
                <a:latin typeface="Ubuntu-Light"/>
              </a:rPr>
              <a:t>severity</a:t>
            </a:r>
            <a:r>
              <a:rPr lang="en-GB" sz="2600" b="0" strike="noStrike" spc="-1" dirty="0">
                <a:solidFill>
                  <a:srgbClr val="7F7F7F"/>
                </a:solidFill>
                <a:latin typeface="Ubuntu-Light"/>
              </a:rPr>
              <a:t> ranges from 0.55 (95%CI 0.40</a:t>
            </a:r>
            <a:r>
              <a:rPr lang="en-GB" sz="2600" spc="-1" dirty="0">
                <a:solidFill>
                  <a:srgbClr val="7F7F7F"/>
                </a:solidFill>
                <a:latin typeface="Ubuntu-Light"/>
              </a:rPr>
              <a:t>-</a:t>
            </a:r>
            <a:r>
              <a:rPr lang="en-GB" sz="2600" b="0" strike="noStrike" spc="-1" dirty="0">
                <a:solidFill>
                  <a:srgbClr val="7F7F7F"/>
                </a:solidFill>
                <a:latin typeface="Ubuntu-Light"/>
              </a:rPr>
              <a:t>0.70) in the Vale of Glamorgan to 1.58 (95%CI 1.28</a:t>
            </a:r>
            <a:r>
              <a:rPr lang="en-GB" sz="2600" spc="-1" dirty="0">
                <a:solidFill>
                  <a:srgbClr val="7F7F7F"/>
                </a:solidFill>
                <a:latin typeface="Ubuntu-Light"/>
              </a:rPr>
              <a:t>-</a:t>
            </a:r>
            <a:r>
              <a:rPr lang="en-GB" sz="2600" b="0" strike="noStrike" spc="-1" dirty="0">
                <a:solidFill>
                  <a:srgbClr val="7F7F7F"/>
                </a:solidFill>
                <a:latin typeface="Ubuntu-Light"/>
              </a:rPr>
              <a:t>1.87) in Blaenau Gwent</a:t>
            </a:r>
          </a:p>
        </p:txBody>
      </p:sp>
      <p:pic>
        <p:nvPicPr>
          <p:cNvPr id="2" name="Picture 1" descr="Map gwres yn seiliedig ar ddifrifoldeb pydredd dannedd ar lefel Awdurdod Unedol&#10;&#10;A heat map based on dental caries severity at a Unitary Authority level">
            <a:extLst>
              <a:ext uri="{FF2B5EF4-FFF2-40B4-BE49-F238E27FC236}">
                <a16:creationId xmlns:a16="http://schemas.microsoft.com/office/drawing/2014/main" id="{DF09A485-B9C0-B78D-7379-FEFCB2B25C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79457" y="1882062"/>
            <a:ext cx="7687450" cy="737407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PlaceHolder 1"/>
          <p:cNvSpPr>
            <a:spLocks noGrp="1"/>
          </p:cNvSpPr>
          <p:nvPr>
            <p:ph type="title"/>
          </p:nvPr>
        </p:nvSpPr>
        <p:spPr>
          <a:xfrm>
            <a:off x="1115280" y="4197240"/>
            <a:ext cx="7942680" cy="4432320"/>
          </a:xfrm>
          <a:prstGeom prst="rect">
            <a:avLst/>
          </a:prstGeom>
          <a:noFill/>
          <a:ln w="0">
            <a:noFill/>
          </a:ln>
        </p:spPr>
        <p:txBody>
          <a:bodyPr lIns="0" tIns="15120" rIns="0" bIns="0" anchor="t">
            <a:noAutofit/>
          </a:bodyPr>
          <a:lstStyle/>
          <a:p>
            <a:pPr marL="12600" indent="0">
              <a:lnSpc>
                <a:spcPct val="100000"/>
              </a:lnSpc>
              <a:spcBef>
                <a:spcPts val="1919"/>
              </a:spcBef>
              <a:buNone/>
              <a:tabLst>
                <a:tab pos="0" algn="l"/>
              </a:tabLst>
            </a:pPr>
            <a:r>
              <a:rPr lang="en-GB" sz="5000" b="0" strike="noStrike" spc="-1">
                <a:solidFill>
                  <a:srgbClr val="FFFFFF"/>
                </a:solidFill>
                <a:latin typeface="Ubuntu"/>
              </a:rPr>
              <a:t>Gweithio gyda'n gilydd </a:t>
            </a:r>
            <a:br>
              <a:rPr sz="5000"/>
            </a:br>
            <a:r>
              <a:rPr lang="en-GB" sz="5000" b="0" strike="noStrike" spc="-1">
                <a:solidFill>
                  <a:srgbClr val="FFFFFF"/>
                </a:solidFill>
                <a:latin typeface="Ubuntu"/>
              </a:rPr>
              <a:t>i greu Cymru iachach</a:t>
            </a:r>
            <a:br>
              <a:rPr sz="5000"/>
            </a:br>
            <a:br>
              <a:rPr sz="5000"/>
            </a:br>
            <a:r>
              <a:rPr lang="en-GB" sz="5000" b="0" strike="noStrike" spc="-1">
                <a:solidFill>
                  <a:srgbClr val="FFFFFF"/>
                </a:solidFill>
                <a:latin typeface="Ubuntu"/>
              </a:rPr>
              <a:t>Working together</a:t>
            </a:r>
            <a:br>
              <a:rPr sz="5000"/>
            </a:br>
            <a:r>
              <a:rPr lang="en-GB" sz="5000" b="0" strike="noStrike" spc="-1">
                <a:solidFill>
                  <a:srgbClr val="FFFFFF"/>
                </a:solidFill>
                <a:latin typeface="Ubuntu"/>
              </a:rPr>
              <a:t>for a healthier Wales</a:t>
            </a:r>
            <a:br>
              <a:rPr sz="5000"/>
            </a:br>
            <a:endParaRPr lang="en-GB" sz="5000" b="0" strike="noStrike" spc="-1">
              <a:solidFill>
                <a:srgbClr val="000000"/>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772560" y="1847160"/>
            <a:ext cx="7417080" cy="190008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6000" b="1" strike="noStrike" spc="-21">
                <a:solidFill>
                  <a:srgbClr val="315083"/>
                </a:solidFill>
                <a:latin typeface="Ubuntu"/>
              </a:rPr>
              <a:t>Ein</a:t>
            </a:r>
            <a:r>
              <a:rPr lang="en-GB" sz="6000" b="1" strike="noStrike" spc="-21">
                <a:solidFill>
                  <a:srgbClr val="315083"/>
                </a:solidFill>
                <a:latin typeface="Ubuntu"/>
              </a:rPr>
              <a:t> </a:t>
            </a:r>
            <a:r>
              <a:rPr lang="cy-GB" sz="6000" b="1" strike="noStrike" spc="-21">
                <a:solidFill>
                  <a:srgbClr val="315083"/>
                </a:solidFill>
                <a:latin typeface="Ubuntu"/>
              </a:rPr>
              <a:t>cenhadaeth</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00" name="PlaceHolder 2"/>
          <p:cNvSpPr>
            <a:spLocks noGrp="1"/>
          </p:cNvSpPr>
          <p:nvPr>
            <p:ph/>
          </p:nvPr>
        </p:nvSpPr>
        <p:spPr>
          <a:xfrm>
            <a:off x="791640" y="3371760"/>
            <a:ext cx="8747640" cy="6629400"/>
          </a:xfrm>
          <a:prstGeom prst="rect">
            <a:avLst/>
          </a:prstGeom>
          <a:noFill/>
          <a:ln w="0">
            <a:noFill/>
          </a:ln>
        </p:spPr>
        <p:txBody>
          <a:bodyPr lIns="0" tIns="12240" rIns="0" bIns="0" anchor="t">
            <a:noAutofit/>
          </a:bodyPr>
          <a:lstStyle/>
          <a:p>
            <a:pPr indent="0">
              <a:lnSpc>
                <a:spcPct val="100000"/>
              </a:lnSpc>
              <a:spcAft>
                <a:spcPts val="1199"/>
              </a:spcAft>
              <a:buNone/>
              <a:tabLst>
                <a:tab pos="0" algn="l"/>
              </a:tabLst>
            </a:pPr>
            <a:r>
              <a:rPr lang="cy-GB" sz="2600" b="0" strike="noStrike" spc="-1">
                <a:solidFill>
                  <a:schemeClr val="lt1">
                    <a:lumMod val="50000"/>
                  </a:schemeClr>
                </a:solidFill>
                <a:latin typeface="Ubuntu"/>
              </a:rPr>
              <a:t>Ni yw Iechyd Cyhoeddus Cymru. Ni yw sefydliad iechyd cyhoeddus cenedlaethol Cymru.  Rydym yn bodoli i helpu pawb yng Nghymru i fyw bywydau hirach, iachach</a:t>
            </a:r>
            <a:endParaRPr lang="en-GB" sz="2600" b="0" strike="noStrike" spc="-1">
              <a:solidFill>
                <a:srgbClr val="000000"/>
              </a:solidFill>
              <a:latin typeface="Arial"/>
            </a:endParaRPr>
          </a:p>
          <a:p>
            <a:pPr indent="0">
              <a:lnSpc>
                <a:spcPct val="100000"/>
              </a:lnSpc>
              <a:spcAft>
                <a:spcPts val="1199"/>
              </a:spcAft>
              <a:buNone/>
              <a:tabLst>
                <a:tab pos="0" algn="l"/>
              </a:tabLst>
            </a:pPr>
            <a:r>
              <a:rPr lang="cy-GB" sz="2600" b="0" strike="noStrike" spc="-1">
                <a:solidFill>
                  <a:schemeClr val="lt1">
                    <a:lumMod val="50000"/>
                  </a:schemeClr>
                </a:solidFill>
                <a:latin typeface="Ubuntu"/>
              </a:rPr>
              <a:t>Gyda'n partneriaid, ein nod yw cynyddu disgwyliad oes iach, gwella iechyd a llesiant, a lleihau anghydraddoldebau i bawb yng Nghymru, nawr ac ar gyfer cenedlaethau'r dyfodol</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Gyda'i gilydd, mae ein timau'n gweithio i atal clefyd, diogelu iechyd, darparu arweinyddiaeth systemau, gwasanaethau arbenigol ac arbenigedd iechyd cyhoeddus</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Ni yw'r brif ffynhonnell o wybodaeth, ymchwil ac arloesedd iechyd cyhoeddus, i helpu pawb yng Nghymru i fyw bywydau iachach</a:t>
            </a:r>
            <a:endParaRPr lang="en-GB" sz="2600" b="0" strike="noStrike" spc="-1">
              <a:solidFill>
                <a:srgbClr val="000000"/>
              </a:solidFill>
              <a:latin typeface="Arial"/>
            </a:endParaRPr>
          </a:p>
          <a:p>
            <a:pPr indent="0" defTabSz="914400">
              <a:lnSpc>
                <a:spcPct val="100000"/>
              </a:lnSpc>
              <a:spcAft>
                <a:spcPts val="1199"/>
              </a:spcAft>
              <a:buNone/>
              <a:tabLst>
                <a:tab pos="0" algn="l"/>
              </a:tabLst>
            </a:pPr>
            <a:r>
              <a:rPr lang="cy-GB" sz="2600" b="0" strike="noStrike" spc="-1">
                <a:solidFill>
                  <a:schemeClr val="lt1">
                    <a:lumMod val="50000"/>
                  </a:schemeClr>
                </a:solidFill>
                <a:latin typeface="Ubuntu"/>
              </a:rPr>
              <a:t>Gweithio gyda'n gilydd ar gyfer Cymru iachach</a:t>
            </a:r>
            <a:endParaRPr lang="en-GB" sz="2600" b="0" strike="noStrike" spc="-1">
              <a:solidFill>
                <a:srgbClr val="000000"/>
              </a:solidFill>
              <a:latin typeface="Arial"/>
            </a:endParaRPr>
          </a:p>
        </p:txBody>
      </p:sp>
      <p:sp>
        <p:nvSpPr>
          <p:cNvPr id="201" name="PlaceHolder 3"/>
          <p:cNvSpPr>
            <a:spLocks noGrp="1"/>
          </p:cNvSpPr>
          <p:nvPr>
            <p:ph type="sldNum" idx="31"/>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55850830-3133-4F92-9110-84403BAE1D3C}" type="slidenum">
              <a:rPr lang="en-GB" sz="1150" b="1" strike="noStrike" spc="-1">
                <a:solidFill>
                  <a:srgbClr val="315083"/>
                </a:solidFill>
                <a:latin typeface="Ubuntu"/>
              </a:rPr>
              <a:t>2</a:t>
            </a:fld>
            <a:endParaRPr lang="en-GB" sz="1150" b="0" strike="noStrike" spc="-1">
              <a:solidFill>
                <a:srgbClr val="000000"/>
              </a:solidFill>
              <a:latin typeface="Times New Roman"/>
            </a:endParaRPr>
          </a:p>
        </p:txBody>
      </p:sp>
      <p:sp>
        <p:nvSpPr>
          <p:cNvPr id="202" name="object 4"/>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03" name="object 5"/>
          <p:cNvSpPr/>
          <p:nvPr/>
        </p:nvSpPr>
        <p:spPr>
          <a:xfrm>
            <a:off x="2184840" y="10390320"/>
            <a:ext cx="1004400" cy="17748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endParaRPr lang="en-GB" sz="1800" b="0" strike="noStrike" spc="-1">
              <a:solidFill>
                <a:srgbClr val="000000"/>
              </a:solidFill>
              <a:latin typeface="Arial"/>
            </a:endParaRPr>
          </a:p>
        </p:txBody>
      </p:sp>
      <p:sp>
        <p:nvSpPr>
          <p:cNvPr id="204" name="object 2"/>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21">
                <a:solidFill>
                  <a:srgbClr val="315083"/>
                </a:solidFill>
                <a:latin typeface="Ubuntu"/>
              </a:rPr>
              <a:t>Our Mission</a:t>
            </a:r>
            <a:endParaRPr lang="en-GB" sz="6000" b="0" strike="noStrike" spc="-1">
              <a:solidFill>
                <a:srgbClr val="000000"/>
              </a:solidFill>
              <a:latin typeface="Arial"/>
            </a:endParaRPr>
          </a:p>
        </p:txBody>
      </p:sp>
      <p:sp>
        <p:nvSpPr>
          <p:cNvPr id="205" name="object 3"/>
          <p:cNvSpPr/>
          <p:nvPr/>
        </p:nvSpPr>
        <p:spPr>
          <a:xfrm>
            <a:off x="10103400" y="3371760"/>
            <a:ext cx="8975880" cy="685800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defTabSz="914400">
              <a:lnSpc>
                <a:spcPct val="100000"/>
              </a:lnSpc>
              <a:spcAft>
                <a:spcPts val="1199"/>
              </a:spcAft>
              <a:tabLst>
                <a:tab pos="0" algn="l"/>
              </a:tabLst>
            </a:pPr>
            <a:r>
              <a:rPr lang="en-US" sz="2600" b="0" strike="noStrike" spc="-1">
                <a:solidFill>
                  <a:schemeClr val="lt1">
                    <a:lumMod val="50000"/>
                  </a:schemeClr>
                </a:solidFill>
                <a:latin typeface="Ubuntu-Light"/>
              </a:rPr>
              <a:t>We are Public Health Wales. We are the national public health </a:t>
            </a:r>
            <a:r>
              <a:rPr lang="en-GB" sz="2600" b="0" strike="noStrike" spc="-1">
                <a:solidFill>
                  <a:schemeClr val="lt1">
                    <a:lumMod val="50000"/>
                  </a:schemeClr>
                </a:solidFill>
                <a:latin typeface="Ubuntu-Light"/>
              </a:rPr>
              <a:t>organisation</a:t>
            </a:r>
            <a:r>
              <a:rPr lang="en-US" sz="2600" b="0" strike="noStrike" spc="-1">
                <a:solidFill>
                  <a:schemeClr val="lt1">
                    <a:lumMod val="50000"/>
                  </a:schemeClr>
                </a:solidFill>
                <a:latin typeface="Ubuntu-Light"/>
              </a:rPr>
              <a:t> for Wales.  We exist to help all people in Wales live longer, healthier lives</a:t>
            </a:r>
            <a:endParaRPr lang="en-GB" sz="2600" b="0" strike="noStrike" spc="-1">
              <a:solidFill>
                <a:srgbClr val="000000"/>
              </a:solidFill>
              <a:latin typeface="Arial"/>
            </a:endParaRPr>
          </a:p>
          <a:p>
            <a:pPr defTabSz="914400">
              <a:lnSpc>
                <a:spcPct val="100000"/>
              </a:lnSpc>
              <a:spcAft>
                <a:spcPts val="1199"/>
              </a:spcAft>
              <a:tabLst>
                <a:tab pos="0" algn="l"/>
              </a:tabLst>
            </a:pPr>
            <a:r>
              <a:rPr lang="en-GB" sz="2600" b="0" strike="noStrike" spc="-1">
                <a:solidFill>
                  <a:schemeClr val="lt1">
                    <a:lumMod val="50000"/>
                  </a:schemeClr>
                </a:solidFill>
                <a:latin typeface="Ubuntu-Light"/>
              </a:rPr>
              <a:t>With our partners, we aim to increase healthy life expectancy, improve health and wellbeing, and reduce inequalities for everyone in Wales, now and for future generations</a:t>
            </a:r>
            <a:endParaRPr lang="en-GB" sz="2600" b="0" strike="noStrike" spc="-1">
              <a:solidFill>
                <a:srgbClr val="000000"/>
              </a:solidFill>
              <a:latin typeface="Arial"/>
            </a:endParaRPr>
          </a:p>
          <a:p>
            <a:pPr defTabSz="914400">
              <a:lnSpc>
                <a:spcPct val="100000"/>
              </a:lnSpc>
              <a:spcAft>
                <a:spcPts val="1199"/>
              </a:spcAft>
              <a:tabLst>
                <a:tab pos="0" algn="l"/>
              </a:tabLst>
            </a:pPr>
            <a:r>
              <a:rPr lang="en-GB" sz="2600" b="0" strike="noStrike" spc="-1">
                <a:solidFill>
                  <a:schemeClr val="lt1">
                    <a:lumMod val="50000"/>
                  </a:schemeClr>
                </a:solidFill>
                <a:latin typeface="Ubuntu-Light"/>
              </a:rPr>
              <a:t>Together, our teams work to prevent disease, protect health, provide system leadership, specialist services and public health expertise</a:t>
            </a:r>
            <a:endParaRPr lang="en-GB" sz="2600" b="0" strike="noStrike" spc="-1">
              <a:solidFill>
                <a:srgbClr val="000000"/>
              </a:solidFill>
              <a:latin typeface="Arial"/>
            </a:endParaRPr>
          </a:p>
          <a:p>
            <a:pPr defTabSz="914400">
              <a:lnSpc>
                <a:spcPct val="100000"/>
              </a:lnSpc>
              <a:spcAft>
                <a:spcPts val="1199"/>
              </a:spcAft>
              <a:tabLst>
                <a:tab pos="3678120" algn="l"/>
              </a:tabLst>
            </a:pPr>
            <a:r>
              <a:rPr lang="en-GB" sz="2600" b="0" strike="noStrike" spc="-1">
                <a:solidFill>
                  <a:schemeClr val="lt1">
                    <a:lumMod val="50000"/>
                  </a:schemeClr>
                </a:solidFill>
                <a:latin typeface="Ubuntu-Light"/>
              </a:rPr>
              <a:t>We are the primary source of public health information, research and innovation, to help everyone in Wales live healthier lives</a:t>
            </a:r>
            <a:endParaRPr lang="en-GB" sz="2600" b="0" strike="noStrike" spc="-1">
              <a:solidFill>
                <a:srgbClr val="000000"/>
              </a:solidFill>
              <a:latin typeface="Arial"/>
            </a:endParaRPr>
          </a:p>
          <a:p>
            <a:pPr defTabSz="914400">
              <a:lnSpc>
                <a:spcPct val="100000"/>
              </a:lnSpc>
              <a:spcAft>
                <a:spcPts val="1199"/>
              </a:spcAft>
              <a:tabLst>
                <a:tab pos="3678120" algn="l"/>
              </a:tabLst>
            </a:pPr>
            <a:r>
              <a:rPr lang="en-GB" sz="2600" b="0" strike="noStrike" spc="-1">
                <a:solidFill>
                  <a:schemeClr val="lt1">
                    <a:lumMod val="50000"/>
                  </a:schemeClr>
                </a:solidFill>
                <a:latin typeface="Ubuntu-Light"/>
              </a:rPr>
              <a:t>Working together for a healthier Wales</a:t>
            </a:r>
            <a:endParaRPr lang="en-GB" sz="2600" b="0" strike="noStrike" spc="-1">
              <a:solidFill>
                <a:srgbClr val="000000"/>
              </a:solidFill>
              <a:latin typeface="Arial"/>
            </a:endParaRPr>
          </a:p>
          <a:p>
            <a:pPr defTabSz="914400">
              <a:lnSpc>
                <a:spcPct val="100000"/>
              </a:lnSpc>
              <a:spcAft>
                <a:spcPts val="1199"/>
              </a:spcAft>
              <a:tabLst>
                <a:tab pos="3678120" algn="l"/>
              </a:tabLst>
            </a:pPr>
            <a:endParaRPr lang="en-GB" sz="2600" b="0" strike="noStrike" spc="-1">
              <a:solidFill>
                <a:srgbClr val="000000"/>
              </a:solidFill>
              <a:latin typeface="Arial"/>
            </a:endParaRPr>
          </a:p>
          <a:p>
            <a:pPr marL="12600" defTabSz="914400">
              <a:lnSpc>
                <a:spcPct val="100000"/>
              </a:lnSpc>
              <a:spcBef>
                <a:spcPts val="96"/>
              </a:spcBef>
              <a:tabLst>
                <a:tab pos="3678120" algn="l"/>
              </a:tabLst>
            </a:pPr>
            <a:endParaRPr lang="en-GB" sz="2350" b="0" strike="noStrike" spc="-1">
              <a:solidFill>
                <a:srgbClr val="000000"/>
              </a:solidFill>
              <a:latin typeface="Arial"/>
            </a:endParaRPr>
          </a:p>
        </p:txBody>
      </p:sp>
      <p:sp>
        <p:nvSpPr>
          <p:cNvPr id="206" name="object 3">
            <a:extLst>
              <a:ext uri="{C183D7F6-B498-43B3-948B-1728B52AA6E4}">
                <adec:decorative xmlns:adec="http://schemas.microsoft.com/office/drawing/2017/decorative" val="1"/>
              </a:ext>
            </a:extLst>
          </p:cNvPr>
          <p:cNvSpPr/>
          <p:nvPr/>
        </p:nvSpPr>
        <p:spPr>
          <a:xfrm>
            <a:off x="637920" y="8600040"/>
            <a:ext cx="8233200" cy="517824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0000"/>
              </a:lnSpc>
              <a:spcAft>
                <a:spcPts val="1199"/>
              </a:spcAft>
              <a:tabLst>
                <a:tab pos="3678120" algn="l"/>
              </a:tabLst>
            </a:pPr>
            <a:endParaRPr lang="en-US" sz="2600" b="0" strike="noStrike" spc="-1">
              <a:solidFill>
                <a:schemeClr val="dk1">
                  <a:lumMod val="50000"/>
                  <a:lumOff val="50000"/>
                </a:schemeClr>
              </a:solidFill>
              <a:latin typeface="Ubuntu-Light"/>
            </a:endParaRPr>
          </a:p>
        </p:txBody>
      </p:sp>
      <p:sp>
        <p:nvSpPr>
          <p:cNvPr id="207" name="object 3">
            <a:extLst>
              <a:ext uri="{C183D7F6-B498-43B3-948B-1728B52AA6E4}">
                <adec:decorative xmlns:adec="http://schemas.microsoft.com/office/drawing/2017/decorative" val="1"/>
              </a:ext>
            </a:extLst>
          </p:cNvPr>
          <p:cNvSpPr/>
          <p:nvPr/>
        </p:nvSpPr>
        <p:spPr>
          <a:xfrm>
            <a:off x="10104840" y="7486560"/>
            <a:ext cx="8774280" cy="477792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defTabSz="914400">
              <a:lnSpc>
                <a:spcPct val="100000"/>
              </a:lnSpc>
              <a:spcAft>
                <a:spcPts val="1199"/>
              </a:spcAft>
              <a:tabLst>
                <a:tab pos="0" algn="l"/>
              </a:tabLst>
            </a:pPr>
            <a:endParaRPr lang="en-GB" sz="2600" b="0" strike="noStrike" spc="-1">
              <a:solidFill>
                <a:schemeClr val="dk1">
                  <a:lumMod val="50000"/>
                  <a:lumOff val="50000"/>
                </a:schemeClr>
              </a:solidFill>
              <a:latin typeface="Ubuntu-Light"/>
            </a:endParaRPr>
          </a:p>
        </p:txBody>
      </p:sp>
      <p:pic>
        <p:nvPicPr>
          <p:cNvPr id="208" name="Picture 32"/>
          <p:cNvPicPr/>
          <p:nvPr/>
        </p:nvPicPr>
        <p:blipFill>
          <a:blip r:embed="rId2"/>
          <a:stretch/>
        </p:blipFill>
        <p:spPr>
          <a:xfrm>
            <a:off x="17688240" y="144000"/>
            <a:ext cx="2224080" cy="769680"/>
          </a:xfrm>
          <a:prstGeom prst="rect">
            <a:avLst/>
          </a:prstGeom>
          <a:ln w="0">
            <a:solidFill>
              <a:srgbClr val="FFFFFF"/>
            </a:solidFill>
          </a:ln>
        </p:spPr>
      </p:pic>
      <p:pic>
        <p:nvPicPr>
          <p:cNvPr id="209" name="Picture 33"/>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772560" y="1847160"/>
            <a:ext cx="7417080" cy="190008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6000" b="1" strike="noStrike" spc="-21">
                <a:solidFill>
                  <a:srgbClr val="315083"/>
                </a:solidFill>
                <a:latin typeface="Ubuntu"/>
              </a:rPr>
              <a:t>Ein gweledigaeth</a:t>
            </a:r>
            <a:r>
              <a:rPr lang="cy-GB" sz="3700" b="0" strike="noStrike" spc="-12">
                <a:solidFill>
                  <a:srgbClr val="F43882"/>
                </a:solidFill>
                <a:latin typeface="Ubuntu-Light"/>
              </a:rPr>
              <a:t>		</a:t>
            </a:r>
            <a:endParaRPr lang="en-GB" sz="3700" b="0" strike="noStrike" spc="-1">
              <a:solidFill>
                <a:srgbClr val="000000"/>
              </a:solidFill>
              <a:latin typeface="Arial"/>
            </a:endParaRPr>
          </a:p>
        </p:txBody>
      </p:sp>
      <p:sp>
        <p:nvSpPr>
          <p:cNvPr id="211" name="PlaceHolder 2"/>
          <p:cNvSpPr>
            <a:spLocks noGrp="1"/>
          </p:cNvSpPr>
          <p:nvPr>
            <p:ph/>
          </p:nvPr>
        </p:nvSpPr>
        <p:spPr>
          <a:xfrm>
            <a:off x="791640" y="3371760"/>
            <a:ext cx="7925760" cy="5207760"/>
          </a:xfrm>
          <a:prstGeom prst="rect">
            <a:avLst/>
          </a:prstGeom>
          <a:noFill/>
          <a:ln w="0">
            <a:noFill/>
          </a:ln>
        </p:spPr>
        <p:txBody>
          <a:bodyPr lIns="0" tIns="12240" rIns="0" bIns="0" anchor="t">
            <a:noAutofit/>
          </a:bodyPr>
          <a:lstStyle/>
          <a:p>
            <a:pPr indent="0">
              <a:lnSpc>
                <a:spcPct val="100000"/>
              </a:lnSpc>
              <a:spcAft>
                <a:spcPts val="1199"/>
              </a:spcAft>
              <a:buNone/>
              <a:tabLst>
                <a:tab pos="0" algn="l"/>
              </a:tabLst>
            </a:pPr>
            <a:r>
              <a:rPr lang="cy-GB" sz="2600" b="0" strike="noStrike" spc="-1">
                <a:solidFill>
                  <a:schemeClr val="lt1">
                    <a:lumMod val="50000"/>
                  </a:schemeClr>
                </a:solidFill>
                <a:latin typeface="Ubuntu"/>
              </a:rPr>
              <a:t>Erbyn 2035, byddwn wedi cyflawni dyfodol iachach i Gymru. Rydym yn gweithio tuag at Gymru lle mae pobl yn byw bywydau hirach, iachach a lle mae gan bawb yng Nghymru fynediad teg a chyfartal at y pethau sy'n arwain at iechyd a llesiant da</a:t>
            </a:r>
            <a:endParaRPr lang="en-GB" sz="2600" b="0" strike="noStrike" spc="-1">
              <a:solidFill>
                <a:srgbClr val="000000"/>
              </a:solidFill>
              <a:latin typeface="Arial"/>
            </a:endParaRPr>
          </a:p>
          <a:p>
            <a:pPr marL="12600" indent="0">
              <a:lnSpc>
                <a:spcPct val="100000"/>
              </a:lnSpc>
              <a:spcBef>
                <a:spcPts val="96"/>
              </a:spcBef>
              <a:buNone/>
              <a:tabLst>
                <a:tab pos="0" algn="l"/>
              </a:tabLst>
            </a:pPr>
            <a:endParaRPr lang="en-GB" sz="2350" b="0" strike="noStrike" spc="-1">
              <a:solidFill>
                <a:srgbClr val="000000"/>
              </a:solidFill>
              <a:latin typeface="Arial"/>
            </a:endParaRPr>
          </a:p>
        </p:txBody>
      </p:sp>
      <p:sp>
        <p:nvSpPr>
          <p:cNvPr id="212" name="PlaceHolder 3"/>
          <p:cNvSpPr>
            <a:spLocks noGrp="1"/>
          </p:cNvSpPr>
          <p:nvPr>
            <p:ph type="sldNum" idx="32"/>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620D375C-BAD3-4994-94A9-0476F4FDFE6B}" type="slidenum">
              <a:rPr lang="en-GB" sz="1150" b="1" strike="noStrike" spc="-1">
                <a:solidFill>
                  <a:srgbClr val="315083"/>
                </a:solidFill>
                <a:latin typeface="Ubuntu"/>
              </a:rPr>
              <a:t>3</a:t>
            </a:fld>
            <a:endParaRPr lang="en-GB" sz="1150" b="0" strike="noStrike" spc="-1">
              <a:solidFill>
                <a:srgbClr val="000000"/>
              </a:solidFill>
              <a:latin typeface="Times New Roman"/>
            </a:endParaRPr>
          </a:p>
        </p:txBody>
      </p:sp>
      <p:sp>
        <p:nvSpPr>
          <p:cNvPr id="213" name="object 4"/>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14" name="object 2"/>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21">
                <a:solidFill>
                  <a:srgbClr val="315083"/>
                </a:solidFill>
                <a:latin typeface="Ubuntu"/>
              </a:rPr>
              <a:t>Our Vision</a:t>
            </a:r>
            <a:endParaRPr lang="en-GB" sz="6000" b="0" strike="noStrike" spc="-1">
              <a:solidFill>
                <a:srgbClr val="000000"/>
              </a:solidFill>
              <a:latin typeface="Arial"/>
            </a:endParaRPr>
          </a:p>
        </p:txBody>
      </p:sp>
      <p:sp>
        <p:nvSpPr>
          <p:cNvPr id="215" name="object 3"/>
          <p:cNvSpPr/>
          <p:nvPr/>
        </p:nvSpPr>
        <p:spPr>
          <a:xfrm>
            <a:off x="10103400" y="3371760"/>
            <a:ext cx="7925760" cy="305964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0000"/>
              </a:lnSpc>
              <a:spcAft>
                <a:spcPts val="1199"/>
              </a:spcAft>
            </a:pPr>
            <a:r>
              <a:rPr lang="en-GB" sz="2600" b="0" strike="noStrike" spc="-1">
                <a:solidFill>
                  <a:schemeClr val="lt1">
                    <a:lumMod val="50000"/>
                  </a:schemeClr>
                </a:solidFill>
                <a:latin typeface="Ubuntu"/>
              </a:rPr>
              <a:t>By 2035, we will have achieved a healthier future for Wales. We are working towards a Wales where people live longer, healthier lives and where all people in Wales have fair and equal access to the things that lead to good health and well-being</a:t>
            </a:r>
            <a:endParaRPr lang="en-GB" sz="2600" b="0" strike="noStrike" spc="-1">
              <a:solidFill>
                <a:srgbClr val="000000"/>
              </a:solidFill>
              <a:latin typeface="Arial"/>
            </a:endParaRPr>
          </a:p>
          <a:p>
            <a:pPr marL="12600">
              <a:lnSpc>
                <a:spcPct val="100000"/>
              </a:lnSpc>
              <a:spcBef>
                <a:spcPts val="96"/>
              </a:spcBef>
            </a:pPr>
            <a:endParaRPr lang="en-GB" sz="2350" b="0" strike="noStrike" spc="-1">
              <a:solidFill>
                <a:srgbClr val="000000"/>
              </a:solidFill>
              <a:latin typeface="Arial"/>
            </a:endParaRPr>
          </a:p>
        </p:txBody>
      </p:sp>
      <p:pic>
        <p:nvPicPr>
          <p:cNvPr id="216" name="Picture 30"/>
          <p:cNvPicPr/>
          <p:nvPr/>
        </p:nvPicPr>
        <p:blipFill>
          <a:blip r:embed="rId2"/>
          <a:stretch/>
        </p:blipFill>
        <p:spPr>
          <a:xfrm>
            <a:off x="17688240" y="144000"/>
            <a:ext cx="2224080" cy="769680"/>
          </a:xfrm>
          <a:prstGeom prst="rect">
            <a:avLst/>
          </a:prstGeom>
          <a:ln w="0">
            <a:solidFill>
              <a:srgbClr val="FFFFFF"/>
            </a:solidFill>
          </a:ln>
        </p:spPr>
      </p:pic>
      <p:pic>
        <p:nvPicPr>
          <p:cNvPr id="217" name="Picture 31"/>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object 4"/>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19" name="PlaceHolder 1"/>
          <p:cNvSpPr>
            <a:spLocks noGrp="1"/>
          </p:cNvSpPr>
          <p:nvPr>
            <p:ph type="sldNum" idx="33"/>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E9B63300-C63B-45BB-BA2D-30E9BAF64711}" type="slidenum">
              <a:rPr lang="en-GB" sz="1150" b="1" strike="noStrike" spc="-1">
                <a:solidFill>
                  <a:srgbClr val="315083"/>
                </a:solidFill>
                <a:latin typeface="Ubuntu"/>
              </a:rPr>
              <a:t>4</a:t>
            </a:fld>
            <a:endParaRPr lang="en-GB" sz="1150" b="0" strike="noStrike" spc="-1">
              <a:solidFill>
                <a:srgbClr val="000000"/>
              </a:solidFill>
              <a:latin typeface="Times New Roman"/>
            </a:endParaRPr>
          </a:p>
        </p:txBody>
      </p:sp>
      <p:sp>
        <p:nvSpPr>
          <p:cNvPr id="220" name="PlaceHolder 2"/>
          <p:cNvSpPr>
            <a:spLocks noGrp="1"/>
          </p:cNvSpPr>
          <p:nvPr>
            <p:ph type="title"/>
          </p:nvPr>
        </p:nvSpPr>
        <p:spPr>
          <a:xfrm>
            <a:off x="772560" y="1847160"/>
            <a:ext cx="7417080" cy="190008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Cyflwyniad</a:t>
            </a:r>
            <a:r>
              <a:rPr lang="en-GB" sz="6000" b="1" strike="noStrike" spc="-21">
                <a:solidFill>
                  <a:srgbClr val="315083"/>
                </a:solidFill>
                <a:latin typeface="Ubuntu"/>
              </a:rPr>
              <a:t>	</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1" name="object 2"/>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Introduction</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2" name="object 3"/>
          <p:cNvSpPr/>
          <p:nvPr/>
        </p:nvSpPr>
        <p:spPr>
          <a:xfrm>
            <a:off x="820440" y="2989080"/>
            <a:ext cx="8568360" cy="61581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600" spc="-1" dirty="0">
                <a:solidFill>
                  <a:schemeClr val="lt1">
                    <a:lumMod val="50000"/>
                  </a:schemeClr>
                </a:solidFill>
                <a:latin typeface="Ubuntu"/>
              </a:rPr>
              <a:t>Dyma grynodeb o arolygiad Rhaglen </a:t>
            </a:r>
            <a:r>
              <a:rPr lang="cy-GB" sz="2600" spc="-1" dirty="0" err="1">
                <a:solidFill>
                  <a:schemeClr val="lt1">
                    <a:lumMod val="50000"/>
                  </a:schemeClr>
                </a:solidFill>
                <a:latin typeface="Ubuntu"/>
              </a:rPr>
              <a:t>Epidemiolegol</a:t>
            </a:r>
            <a:r>
              <a:rPr lang="cy-GB" sz="2600" spc="-1" dirty="0">
                <a:solidFill>
                  <a:schemeClr val="lt1">
                    <a:lumMod val="50000"/>
                  </a:schemeClr>
                </a:solidFill>
                <a:latin typeface="Ubuntu"/>
              </a:rPr>
              <a:t> Deintyddol GIG Cymru o blant blwyddyn ysgol un (5 oed) a gynhaliwyd ledled Cymru yn 2024-25 </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Casglwyd data gan dimau Gwasanaeth Deintyddol Cymunedol y GIG ym mhob Bwrdd Iechyd Lleol a'u dadansoddi gan Uned Gwybodaeth Iechyd </a:t>
            </a:r>
            <a:r>
              <a:rPr lang="cy-GB" sz="2600" spc="-1" dirty="0" err="1">
                <a:solidFill>
                  <a:schemeClr val="lt1">
                    <a:lumMod val="50000"/>
                  </a:schemeClr>
                </a:solidFill>
                <a:latin typeface="Ubuntu"/>
              </a:rPr>
              <a:t>Geneuol</a:t>
            </a:r>
            <a:r>
              <a:rPr lang="cy-GB" sz="2600" spc="-1" dirty="0">
                <a:solidFill>
                  <a:schemeClr val="lt1">
                    <a:lumMod val="50000"/>
                  </a:schemeClr>
                </a:solidFill>
                <a:latin typeface="Ubuntu"/>
              </a:rPr>
              <a:t> Cymru ym Mhrifysgol Caerdydd ar y cyd â Gwybodaeth Iechyd y Geg yn Iechyd Cyhoeddus Cymru</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Ceir rhagor o wybodaeth yn Adroddiad Technegol 'Darlun o Iechyd y Geg 2026', a gyhoeddwyd gan Uned Gwybodaeth Iechyd </a:t>
            </a:r>
            <a:r>
              <a:rPr lang="cy-GB" sz="2600" spc="-1" dirty="0" err="1">
                <a:solidFill>
                  <a:schemeClr val="lt1">
                    <a:lumMod val="50000"/>
                  </a:schemeClr>
                </a:solidFill>
                <a:latin typeface="Ubuntu"/>
              </a:rPr>
              <a:t>Geneuol</a:t>
            </a:r>
            <a:r>
              <a:rPr lang="cy-GB" sz="2600" spc="-1" dirty="0">
                <a:solidFill>
                  <a:schemeClr val="lt1">
                    <a:lumMod val="50000"/>
                  </a:schemeClr>
                </a:solidFill>
                <a:latin typeface="Ubuntu"/>
              </a:rPr>
              <a:t> Cymru, Prifysgol Caerdydd</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Mae arolygon o blant 5 oed (blwyddyn ysgol un) yn darparu data manwl ar anghenion iechyd y geg ar gyfer gwyliadwriaeth, cynllunio gwasanaethau a gwerthuso.</a:t>
            </a:r>
          </a:p>
        </p:txBody>
      </p:sp>
      <p:sp>
        <p:nvSpPr>
          <p:cNvPr id="223" name="object 3"/>
          <p:cNvSpPr/>
          <p:nvPr/>
        </p:nvSpPr>
        <p:spPr>
          <a:xfrm>
            <a:off x="10103400" y="2989080"/>
            <a:ext cx="9333360" cy="69177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dirty="0">
                <a:solidFill>
                  <a:srgbClr val="7F7F7F"/>
                </a:solidFill>
                <a:latin typeface="Ubuntu"/>
                <a:ea typeface="Calibri"/>
              </a:rPr>
              <a:t>This is a summary of the NHS Wales Dental Epidemiological Programme’s inspection of school year one (5-year-old) children undertaken across Wales in 2024-25 </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Data was collected by the NHS Community Dental Service teams within each Local Health Board and analysed by the Welsh Oral Health Information Unit at Cardiff University in conjunction with Oral Health Intelligence at Public Health Wales</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Further information can be found in the Technical Report ‘Picture of Oral Health 202</a:t>
            </a:r>
            <a:r>
              <a:rPr lang="en-GB" sz="2600" spc="-1" dirty="0">
                <a:solidFill>
                  <a:srgbClr val="7F7F7F"/>
                </a:solidFill>
                <a:latin typeface="Ubuntu"/>
                <a:ea typeface="Calibri"/>
              </a:rPr>
              <a:t>6</a:t>
            </a:r>
            <a:r>
              <a:rPr lang="en-GB" sz="2600" b="0" strike="noStrike" spc="-1" dirty="0">
                <a:solidFill>
                  <a:srgbClr val="7F7F7F"/>
                </a:solidFill>
                <a:latin typeface="Ubuntu"/>
                <a:ea typeface="Calibri"/>
              </a:rPr>
              <a:t>’, published by the Welsh Oral Health Information Unit, Cardiff University</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Surveys of </a:t>
            </a:r>
            <a:r>
              <a:rPr lang="en-GB" sz="2600" spc="-1" dirty="0">
                <a:solidFill>
                  <a:srgbClr val="7F7F7F"/>
                </a:solidFill>
                <a:latin typeface="Ubuntu"/>
                <a:ea typeface="Calibri"/>
              </a:rPr>
              <a:t>5</a:t>
            </a:r>
            <a:r>
              <a:rPr lang="en-GB" sz="2600" b="0" strike="noStrike" spc="-1" dirty="0">
                <a:solidFill>
                  <a:srgbClr val="7F7F7F"/>
                </a:solidFill>
                <a:latin typeface="Ubuntu"/>
                <a:ea typeface="Calibri"/>
              </a:rPr>
              <a:t>-year-old (school year one) children provide detailed data on oral health need for surveillance, service planning and evaluation</a:t>
            </a:r>
            <a:endParaRPr lang="en-GB" sz="2600" b="0" strike="noStrike" spc="-1" dirty="0">
              <a:solidFill>
                <a:srgbClr val="000000"/>
              </a:solidFill>
              <a:latin typeface="Arial"/>
            </a:endParaRPr>
          </a:p>
        </p:txBody>
      </p:sp>
      <p:pic>
        <p:nvPicPr>
          <p:cNvPr id="224" name="Picture 28"/>
          <p:cNvPicPr/>
          <p:nvPr/>
        </p:nvPicPr>
        <p:blipFill>
          <a:blip r:embed="rId2"/>
          <a:stretch/>
        </p:blipFill>
        <p:spPr>
          <a:xfrm>
            <a:off x="17688240" y="144000"/>
            <a:ext cx="2224080" cy="769680"/>
          </a:xfrm>
          <a:prstGeom prst="rect">
            <a:avLst/>
          </a:prstGeom>
          <a:ln w="0">
            <a:solidFill>
              <a:srgbClr val="FFFFFF"/>
            </a:solidFill>
          </a:ln>
        </p:spPr>
      </p:pic>
      <p:pic>
        <p:nvPicPr>
          <p:cNvPr id="225" name="Picture 29"/>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object 32"/>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27" name="PlaceHolder 1"/>
          <p:cNvSpPr>
            <a:spLocks noGrp="1"/>
          </p:cNvSpPr>
          <p:nvPr>
            <p:ph type="sldNum" idx="34"/>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A62853F2-49F7-4D1A-9696-056EABE872D2}" type="slidenum">
              <a:rPr lang="en-GB" sz="1150" b="1" strike="noStrike" spc="-1">
                <a:solidFill>
                  <a:srgbClr val="315083"/>
                </a:solidFill>
                <a:latin typeface="Ubuntu"/>
              </a:rPr>
              <a:t>5</a:t>
            </a:fld>
            <a:endParaRPr lang="en-GB" sz="1150" b="0" strike="noStrike" spc="-1">
              <a:solidFill>
                <a:srgbClr val="000000"/>
              </a:solidFill>
              <a:latin typeface="Times New Roman"/>
            </a:endParaRPr>
          </a:p>
        </p:txBody>
      </p:sp>
      <p:sp>
        <p:nvSpPr>
          <p:cNvPr id="228" name="PlaceHolder 2"/>
          <p:cNvSpPr>
            <a:spLocks noGrp="1"/>
          </p:cNvSpPr>
          <p:nvPr>
            <p:ph type="title"/>
          </p:nvPr>
        </p:nvSpPr>
        <p:spPr>
          <a:xfrm>
            <a:off x="772560" y="1847160"/>
            <a:ext cx="7417080" cy="190008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Methodoleg</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29" name="object 36"/>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Methodology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0" name="object 37"/>
          <p:cNvSpPr/>
          <p:nvPr/>
        </p:nvSpPr>
        <p:spPr>
          <a:xfrm>
            <a:off x="820440" y="2989080"/>
            <a:ext cx="8568360" cy="61581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600" spc="-1" dirty="0">
                <a:solidFill>
                  <a:schemeClr val="lt1">
                    <a:lumMod val="50000"/>
                  </a:schemeClr>
                </a:solidFill>
                <a:latin typeface="Ubuntu"/>
              </a:rPr>
              <a:t>Yn debyg i’r blynyddoedd blaenorol, dilynodd yr arolwg ganllawiau’r Gymdeithas Brydeinig ar gyfer Astudio Deintyddiaeth Gymunedol.</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Amcanion arolygiad Rhaglen Epidemioleg Ddeintyddol GIG Cymru o blant blwyddyn ysgol un (5 oed):</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1-Cofnodi data, o sampl o blant blwyddyn ysgol un yng Nghymru yn y tymhorau ysgol, Gaeaf 2024/2025 a Gwanwyn 2025; </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2-Cael amcangyfrifon dilys o gyffredinrwydd a difrifoldeb pydredd dannedd plant blwyddyn ysgol un i’w cymharu â’r arolygon blaenorol </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b="1" spc="-1" dirty="0">
                <a:solidFill>
                  <a:schemeClr val="lt1">
                    <a:lumMod val="50000"/>
                  </a:schemeClr>
                </a:solidFill>
                <a:latin typeface="Ubuntu"/>
              </a:rPr>
              <a:t>Cydnabyddiaethau: </a:t>
            </a:r>
            <a:r>
              <a:rPr lang="cy-GB" spc="-1" dirty="0">
                <a:solidFill>
                  <a:schemeClr val="lt1">
                    <a:lumMod val="50000"/>
                  </a:schemeClr>
                </a:solidFill>
                <a:latin typeface="Ubuntu"/>
              </a:rPr>
              <a:t>Hoffai Iechyd Cyhoeddus Cymru a Phrifysgol Caerdydd ddiolch i’r holl ysgolion a gytunodd i gymryd rhan a hwyluso’r arolwg. Yn yr un modd, hoffem ddiolch hefyd i’r timau Gwasanaethau Deintyddol Cymunedol ym mhob Bwrdd Iechyd am eu holl waith caled yn cysylltu â’r ysgolion a chasglu’r data</a:t>
            </a:r>
          </a:p>
        </p:txBody>
      </p:sp>
      <p:sp>
        <p:nvSpPr>
          <p:cNvPr id="231" name="object 38"/>
          <p:cNvSpPr/>
          <p:nvPr/>
        </p:nvSpPr>
        <p:spPr>
          <a:xfrm>
            <a:off x="10103400" y="2989080"/>
            <a:ext cx="9335520" cy="69177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dirty="0">
                <a:solidFill>
                  <a:srgbClr val="7F7F7F"/>
                </a:solidFill>
                <a:latin typeface="Ubuntu"/>
                <a:ea typeface="Calibri"/>
              </a:rPr>
              <a:t>As in previous years, the survey followed the guidance from the British Association for the Study of Community Dentistry</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The objectives of the NHS Dental Epidemiology Programme for Wales inspection of school year one (</a:t>
            </a:r>
            <a:r>
              <a:rPr lang="en-GB" sz="2600" spc="-1" dirty="0">
                <a:solidFill>
                  <a:srgbClr val="7F7F7F"/>
                </a:solidFill>
                <a:latin typeface="Ubuntu"/>
                <a:ea typeface="Calibri"/>
              </a:rPr>
              <a:t>5</a:t>
            </a:r>
            <a:r>
              <a:rPr lang="en-GB" sz="2600" b="0" strike="noStrike" spc="-1" dirty="0">
                <a:solidFill>
                  <a:srgbClr val="7F7F7F"/>
                </a:solidFill>
                <a:latin typeface="Ubuntu"/>
                <a:ea typeface="Calibri"/>
              </a:rPr>
              <a:t>-year-old) children:</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1-Record data, from a sample of school year one children in Wales in the school terms, Winter 2024/2025 and Spring 2025; </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2-Obtain valid estimates of caries prevalence and severity in school year </a:t>
            </a:r>
            <a:r>
              <a:rPr lang="en-GB" sz="2600" spc="-1" dirty="0">
                <a:solidFill>
                  <a:srgbClr val="7F7F7F"/>
                </a:solidFill>
                <a:latin typeface="Ubuntu"/>
                <a:ea typeface="Calibri"/>
              </a:rPr>
              <a:t>one</a:t>
            </a:r>
            <a:r>
              <a:rPr lang="en-GB" sz="2600" b="0" strike="noStrike" spc="-1" dirty="0">
                <a:solidFill>
                  <a:srgbClr val="7F7F7F"/>
                </a:solidFill>
                <a:latin typeface="Ubuntu"/>
                <a:ea typeface="Calibri"/>
              </a:rPr>
              <a:t> children to compare to previous surveys </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000" b="1" strike="noStrike" spc="-1" dirty="0">
                <a:solidFill>
                  <a:srgbClr val="7F7F7F"/>
                </a:solidFill>
                <a:latin typeface="Ubuntu"/>
                <a:ea typeface="Calibri"/>
              </a:rPr>
              <a:t>Acknowledgements:</a:t>
            </a:r>
            <a:r>
              <a:rPr lang="en-GB" sz="2000" b="0" strike="noStrike" spc="-1" dirty="0">
                <a:solidFill>
                  <a:srgbClr val="7F7F7F"/>
                </a:solidFill>
                <a:latin typeface="Ubuntu"/>
                <a:ea typeface="Calibri"/>
              </a:rPr>
              <a:t> Public Health Wales and Cardiff University would like to extend our gratitude to all the schools that agreed to participate and facilitate the survey. Equally, we would also like to thank the Community Dental Service teams in each Health Board for all their hard work in contacting the schools and collecting the data</a:t>
            </a:r>
            <a:endParaRPr lang="en-GB" sz="2000" b="0" strike="noStrike" spc="-1" dirty="0">
              <a:solidFill>
                <a:srgbClr val="000000"/>
              </a:solidFill>
              <a:latin typeface="Arial"/>
            </a:endParaRPr>
          </a:p>
        </p:txBody>
      </p:sp>
      <p:pic>
        <p:nvPicPr>
          <p:cNvPr id="232" name="Picture 26"/>
          <p:cNvPicPr/>
          <p:nvPr/>
        </p:nvPicPr>
        <p:blipFill>
          <a:blip r:embed="rId2"/>
          <a:stretch/>
        </p:blipFill>
        <p:spPr>
          <a:xfrm>
            <a:off x="17688240" y="144000"/>
            <a:ext cx="2224080" cy="769680"/>
          </a:xfrm>
          <a:prstGeom prst="rect">
            <a:avLst/>
          </a:prstGeom>
          <a:ln w="0">
            <a:solidFill>
              <a:srgbClr val="FFFFFF"/>
            </a:solidFill>
          </a:ln>
        </p:spPr>
      </p:pic>
      <p:pic>
        <p:nvPicPr>
          <p:cNvPr id="233" name="Picture 27"/>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object 80"/>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35" name="PlaceHolder 1"/>
          <p:cNvSpPr>
            <a:spLocks noGrp="1"/>
          </p:cNvSpPr>
          <p:nvPr>
            <p:ph type="sldNum" idx="35"/>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C0F18AB0-B22D-4FD4-AE3B-69BE2FA29938}" type="slidenum">
              <a:rPr lang="en-GB" sz="1150" b="1" strike="noStrike" spc="-1">
                <a:solidFill>
                  <a:srgbClr val="315083"/>
                </a:solidFill>
                <a:latin typeface="Ubuntu"/>
              </a:rPr>
              <a:t>6</a:t>
            </a:fld>
            <a:endParaRPr lang="en-GB" sz="1150" b="0" strike="noStrike" spc="-1">
              <a:solidFill>
                <a:srgbClr val="000000"/>
              </a:solidFill>
              <a:latin typeface="Times New Roman"/>
            </a:endParaRPr>
          </a:p>
        </p:txBody>
      </p:sp>
      <p:sp>
        <p:nvSpPr>
          <p:cNvPr id="236" name="PlaceHolder 2"/>
          <p:cNvSpPr>
            <a:spLocks noGrp="1"/>
          </p:cNvSpPr>
          <p:nvPr>
            <p:ph type="title"/>
          </p:nvPr>
        </p:nvSpPr>
        <p:spPr>
          <a:xfrm>
            <a:off x="772560" y="1847160"/>
            <a:ext cx="7417080" cy="190008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Crynodeb</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7" name="object 84"/>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Summary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38" name="object 85"/>
          <p:cNvSpPr/>
          <p:nvPr/>
        </p:nvSpPr>
        <p:spPr>
          <a:xfrm>
            <a:off x="820440" y="2989080"/>
            <a:ext cx="8568360" cy="61581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600" spc="-1" dirty="0">
                <a:solidFill>
                  <a:schemeClr val="lt1">
                    <a:lumMod val="50000"/>
                  </a:schemeClr>
                </a:solidFill>
                <a:latin typeface="Ubuntu"/>
              </a:rPr>
              <a:t>Archwiliwyd 8,526 o blant o 655 o ysgolion gwladol prif ffrwd, sy’n cynrychioli 27.4% o gyfanswm poblogaeth blwyddyn ysgol un mewn ysgolion gwladol prif ffrwd.</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Mesurwyd dau fesur o brofiad pydredd dannedd: cyffredinrwydd a difrifoldeb</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Mae cyffredinrwydd yn cofnodi faint o blant oedd â dannedd wedi’u pydru, ar goll neu wedi’u llenwi. Mae difrifoldeb yn disgrifio nifer cyfartalog y dannedd yr effeithiwyd arnynt gan bydredd dannedd fesul plentyn</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Cwblhawyd cwestiynau Ansawdd Bywyd yn ymwneud ag Iechyd y Geg gan 7,988 o blant</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Dylid trin data o Fae Abertawe a Chwm Taf Morgannwg yn ofalus oherwydd y newidiadau a wnaed i ffiniau’r byrddau iechyd hyn yn 2019. </a:t>
            </a:r>
          </a:p>
        </p:txBody>
      </p:sp>
      <p:sp>
        <p:nvSpPr>
          <p:cNvPr id="239" name="object 86"/>
          <p:cNvSpPr/>
          <p:nvPr/>
        </p:nvSpPr>
        <p:spPr>
          <a:xfrm>
            <a:off x="10103400" y="2989080"/>
            <a:ext cx="9513360" cy="69177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spc="-1" dirty="0">
                <a:solidFill>
                  <a:srgbClr val="7F7F7F"/>
                </a:solidFill>
                <a:latin typeface="Ubuntu"/>
                <a:ea typeface="Calibri"/>
              </a:rPr>
              <a:t>8,526</a:t>
            </a:r>
            <a:r>
              <a:rPr lang="en-GB" sz="2600" b="0" strike="noStrike" spc="-1" dirty="0">
                <a:solidFill>
                  <a:srgbClr val="7F7F7F"/>
                </a:solidFill>
                <a:latin typeface="Ubuntu"/>
                <a:ea typeface="Calibri"/>
              </a:rPr>
              <a:t> children from </a:t>
            </a:r>
            <a:r>
              <a:rPr lang="en-GB" sz="2600" spc="-1" dirty="0">
                <a:solidFill>
                  <a:srgbClr val="7F7F7F"/>
                </a:solidFill>
                <a:latin typeface="Ubuntu"/>
                <a:ea typeface="Calibri"/>
              </a:rPr>
              <a:t>655</a:t>
            </a:r>
            <a:r>
              <a:rPr lang="en-GB" sz="2600" b="0" strike="noStrike" spc="-1" dirty="0">
                <a:solidFill>
                  <a:srgbClr val="7F7F7F"/>
                </a:solidFill>
                <a:latin typeface="Ubuntu"/>
                <a:ea typeface="Calibri"/>
              </a:rPr>
              <a:t> state-maintained mainstream schools were examined, which represents 27.4% of the total school year </a:t>
            </a:r>
            <a:r>
              <a:rPr lang="en-GB" sz="2600" spc="-1" dirty="0">
                <a:solidFill>
                  <a:srgbClr val="7F7F7F"/>
                </a:solidFill>
                <a:latin typeface="Ubuntu"/>
                <a:ea typeface="Calibri"/>
              </a:rPr>
              <a:t>one</a:t>
            </a:r>
            <a:r>
              <a:rPr lang="en-GB" sz="2600" b="0" strike="noStrike" spc="-1" dirty="0">
                <a:solidFill>
                  <a:srgbClr val="7F7F7F"/>
                </a:solidFill>
                <a:latin typeface="Ubuntu"/>
                <a:ea typeface="Calibri"/>
              </a:rPr>
              <a:t> population in mainstream state-maintained schools</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Two measures of dental caries experience were measured:  prevalence and severity</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Prevalence records how many children had decayed, missing or filled teeth, whilst severity describes the average number of teeth affected by tooth decay per child</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Oral Health related Quality of Life questions were completed by 7,988 children</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Data from Swansea Bay and Cwm Taf Morgannwg should be treated with caution due to the repatriation of Bridgend County Council</a:t>
            </a:r>
            <a:r>
              <a:rPr lang="en-GB" sz="2350" b="0" strike="noStrike" spc="-1" dirty="0">
                <a:solidFill>
                  <a:srgbClr val="7F7F7F"/>
                </a:solidFill>
                <a:latin typeface="Ubuntu"/>
                <a:ea typeface="Calibri"/>
              </a:rPr>
              <a:t> </a:t>
            </a:r>
            <a:endParaRPr lang="en-GB" sz="2350" b="0" strike="noStrike" spc="-1" dirty="0">
              <a:solidFill>
                <a:srgbClr val="000000"/>
              </a:solidFill>
              <a:latin typeface="Arial"/>
            </a:endParaRPr>
          </a:p>
        </p:txBody>
      </p:sp>
      <p:pic>
        <p:nvPicPr>
          <p:cNvPr id="240" name="Picture 24"/>
          <p:cNvPicPr/>
          <p:nvPr/>
        </p:nvPicPr>
        <p:blipFill>
          <a:blip r:embed="rId2"/>
          <a:stretch/>
        </p:blipFill>
        <p:spPr>
          <a:xfrm>
            <a:off x="17688240" y="144000"/>
            <a:ext cx="2224080" cy="769680"/>
          </a:xfrm>
          <a:prstGeom prst="rect">
            <a:avLst/>
          </a:prstGeom>
          <a:ln w="0">
            <a:solidFill>
              <a:srgbClr val="FFFFFF"/>
            </a:solidFill>
          </a:ln>
        </p:spPr>
      </p:pic>
      <p:pic>
        <p:nvPicPr>
          <p:cNvPr id="241" name="Picture 25"/>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object 39"/>
          <p:cNvSpPr/>
          <p:nvPr/>
        </p:nvSpPr>
        <p:spPr>
          <a:xfrm>
            <a:off x="510840" y="10390320"/>
            <a:ext cx="141408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43" name="PlaceHolder 1"/>
          <p:cNvSpPr>
            <a:spLocks noGrp="1"/>
          </p:cNvSpPr>
          <p:nvPr>
            <p:ph type="sldNum" idx="36"/>
          </p:nvPr>
        </p:nvSpPr>
        <p:spPr>
          <a:xfrm>
            <a:off x="19459080" y="10390320"/>
            <a:ext cx="168120" cy="655812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63C2A71E-9F6A-421A-B13B-0C3F83157789}" type="slidenum">
              <a:rPr lang="en-GB" sz="1150" b="1" strike="noStrike" spc="-1">
                <a:solidFill>
                  <a:srgbClr val="315083"/>
                </a:solidFill>
                <a:latin typeface="Ubuntu"/>
              </a:rPr>
              <a:t>7</a:t>
            </a:fld>
            <a:endParaRPr lang="en-GB" sz="1150" b="0" strike="noStrike" spc="-1">
              <a:solidFill>
                <a:srgbClr val="000000"/>
              </a:solidFill>
              <a:latin typeface="Times New Roman"/>
            </a:endParaRPr>
          </a:p>
        </p:txBody>
      </p:sp>
      <p:sp>
        <p:nvSpPr>
          <p:cNvPr id="244" name="PlaceHolder 2"/>
          <p:cNvSpPr>
            <a:spLocks noGrp="1"/>
          </p:cNvSpPr>
          <p:nvPr>
            <p:ph type="title"/>
          </p:nvPr>
        </p:nvSpPr>
        <p:spPr>
          <a:xfrm>
            <a:off x="772560" y="1847160"/>
            <a:ext cx="7417080" cy="1900080"/>
          </a:xfrm>
          <a:prstGeom prst="rect">
            <a:avLst/>
          </a:prstGeom>
          <a:noFill/>
          <a:ln w="0">
            <a:noFill/>
          </a:ln>
        </p:spPr>
        <p:txBody>
          <a:bodyPr lIns="0" tIns="15840" rIns="0" bIns="0" numCol="1" spcCol="0" anchor="t">
            <a:noAutofit/>
          </a:bodyPr>
          <a:lstStyle/>
          <a:p>
            <a:pPr marL="12600" indent="0" defTabSz="914400">
              <a:lnSpc>
                <a:spcPct val="100000"/>
              </a:lnSpc>
              <a:spcBef>
                <a:spcPts val="125"/>
              </a:spcBef>
              <a:buNone/>
              <a:tabLst>
                <a:tab pos="0" algn="l"/>
              </a:tabLst>
            </a:pPr>
            <a:r>
              <a:rPr lang="cy-GB" sz="6000" b="1" strike="noStrike" spc="-21">
                <a:solidFill>
                  <a:srgbClr val="315083"/>
                </a:solidFill>
                <a:latin typeface="Ubuntu"/>
              </a:rPr>
              <a:t>Crynodeb</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45" name="object 43"/>
          <p:cNvSpPr/>
          <p:nvPr/>
        </p:nvSpPr>
        <p:spPr>
          <a:xfrm>
            <a:off x="10051920" y="1847160"/>
            <a:ext cx="8283960" cy="929880"/>
          </a:xfrm>
          <a:prstGeom prst="rect">
            <a:avLst/>
          </a:prstGeom>
          <a:noFill/>
          <a:ln w="0">
            <a:noFill/>
          </a:ln>
        </p:spPr>
        <p:style>
          <a:lnRef idx="0">
            <a:scrgbClr r="0" g="0" b="0"/>
          </a:lnRef>
          <a:fillRef idx="0">
            <a:scrgbClr r="0" g="0" b="0"/>
          </a:fillRef>
          <a:effectRef idx="0">
            <a:scrgbClr r="0" g="0" b="0"/>
          </a:effectRef>
          <a:fontRef idx="minor"/>
        </p:style>
        <p:txBody>
          <a:bodyPr lIns="0" tIns="15840" rIns="0" bIns="0" anchor="t">
            <a:spAutoFit/>
          </a:bodyPr>
          <a:lstStyle/>
          <a:p>
            <a:pPr marL="12600">
              <a:lnSpc>
                <a:spcPct val="100000"/>
              </a:lnSpc>
              <a:spcBef>
                <a:spcPts val="125"/>
              </a:spcBef>
            </a:pPr>
            <a:r>
              <a:rPr lang="en-GB" sz="6000" b="1" strike="noStrike" spc="-1">
                <a:solidFill>
                  <a:srgbClr val="315083"/>
                </a:solidFill>
                <a:latin typeface="Ubuntu"/>
              </a:rPr>
              <a:t>Summary</a:t>
            </a:r>
            <a:r>
              <a:rPr lang="en-GB" sz="3700" b="0" strike="noStrike" spc="-12">
                <a:solidFill>
                  <a:srgbClr val="F43882"/>
                </a:solidFill>
                <a:latin typeface="Ubuntu-Light"/>
              </a:rPr>
              <a:t>		</a:t>
            </a:r>
            <a:endParaRPr lang="en-GB" sz="3700" b="0" strike="noStrike" spc="-1">
              <a:solidFill>
                <a:srgbClr val="000000"/>
              </a:solidFill>
              <a:latin typeface="Arial"/>
            </a:endParaRPr>
          </a:p>
        </p:txBody>
      </p:sp>
      <p:sp>
        <p:nvSpPr>
          <p:cNvPr id="246" name="object 44"/>
          <p:cNvSpPr/>
          <p:nvPr/>
        </p:nvSpPr>
        <p:spPr>
          <a:xfrm>
            <a:off x="820440" y="2989080"/>
            <a:ext cx="8899200" cy="61581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marL="12600">
              <a:lnSpc>
                <a:spcPct val="100000"/>
              </a:lnSpc>
              <a:spcAft>
                <a:spcPts val="1199"/>
              </a:spcAft>
            </a:pPr>
            <a:r>
              <a:rPr lang="cy-GB" sz="2600" spc="-1" dirty="0">
                <a:solidFill>
                  <a:schemeClr val="lt1">
                    <a:lumMod val="50000"/>
                  </a:schemeClr>
                </a:solidFill>
                <a:latin typeface="Ubuntu"/>
              </a:rPr>
              <a:t>Yn 2007/8, roedd bron i un o bob dau blentyn wedi cael profiad o bydredd a byddai dau ddant wedi cael eu heffeithio. Yn 2024/25, mae hyn wedi gostwng i bron i un o bob pedwar plentyn gydag un dant wedi pydru. </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At ei gilydd, roedd gostyngiad ystadegol arwyddocaol o ran cyffredinrwydd a difrifoldeb pydredd dannedd rhwng 2022/23 a 2024/25. Effeithiwyd ar dros dri dant plant â chlefyd</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Effeithiwyd ar iechyd y geg bron i un o bob pum plentyn a samplwyd</a:t>
            </a:r>
          </a:p>
          <a:p>
            <a:pPr marL="12600">
              <a:lnSpc>
                <a:spcPct val="100000"/>
              </a:lnSpc>
              <a:spcAft>
                <a:spcPts val="1199"/>
              </a:spcAft>
            </a:pPr>
            <a:endParaRPr lang="cy-GB" sz="600" spc="-1" dirty="0">
              <a:solidFill>
                <a:schemeClr val="lt1">
                  <a:lumMod val="50000"/>
                </a:schemeClr>
              </a:solidFill>
              <a:latin typeface="Ubuntu"/>
            </a:endParaRPr>
          </a:p>
          <a:p>
            <a:pPr marL="12600">
              <a:lnSpc>
                <a:spcPct val="100000"/>
              </a:lnSpc>
              <a:spcAft>
                <a:spcPts val="1199"/>
              </a:spcAft>
            </a:pPr>
            <a:r>
              <a:rPr lang="cy-GB" sz="2600" spc="-1" dirty="0">
                <a:solidFill>
                  <a:schemeClr val="lt1">
                    <a:lumMod val="50000"/>
                  </a:schemeClr>
                </a:solidFill>
                <a:latin typeface="Ubuntu"/>
              </a:rPr>
              <a:t>Mae anghydraddoldebau iechyd y geg yn parhau (h.y. mae'r rhai o gefndiroedd tlotach yn profi mwy o afiechyd). Nid yw mynegai llethr o anghydraddoldeb wedi newid yn sylweddol (2007/8 i 2023/24)</a:t>
            </a:r>
          </a:p>
        </p:txBody>
      </p:sp>
      <p:sp>
        <p:nvSpPr>
          <p:cNvPr id="247" name="object 45"/>
          <p:cNvSpPr/>
          <p:nvPr/>
        </p:nvSpPr>
        <p:spPr>
          <a:xfrm>
            <a:off x="10103400" y="2989080"/>
            <a:ext cx="9723960" cy="69177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noAutofit/>
          </a:bodyPr>
          <a:lstStyle/>
          <a:p>
            <a:pPr>
              <a:lnSpc>
                <a:spcPct val="107000"/>
              </a:lnSpc>
              <a:spcAft>
                <a:spcPts val="799"/>
              </a:spcAft>
            </a:pPr>
            <a:r>
              <a:rPr lang="en-GB" sz="2600" b="0" strike="noStrike" spc="-1" dirty="0">
                <a:solidFill>
                  <a:srgbClr val="7F7F7F"/>
                </a:solidFill>
                <a:latin typeface="Ubuntu"/>
                <a:ea typeface="Calibri"/>
              </a:rPr>
              <a:t>In 2007/8, approaching one in two children had decay experience and two teeth would be affected. In 2024/25, this has reduced to approaching one in four children with one carious teeth </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Overall, there was a statistically significant reduction in the prevalence and severity of dental caries across from 2022/23 to 2024/25. </a:t>
            </a:r>
            <a:r>
              <a:rPr lang="en-GB" sz="2600" spc="-1" dirty="0">
                <a:solidFill>
                  <a:srgbClr val="7F7F7F"/>
                </a:solidFill>
                <a:latin typeface="Ubuntu"/>
                <a:ea typeface="Calibri"/>
              </a:rPr>
              <a:t>C</a:t>
            </a:r>
            <a:r>
              <a:rPr lang="en-GB" sz="2600" b="0" strike="noStrike" spc="-1" dirty="0">
                <a:solidFill>
                  <a:srgbClr val="7F7F7F"/>
                </a:solidFill>
                <a:latin typeface="Ubuntu"/>
                <a:ea typeface="Calibri"/>
              </a:rPr>
              <a:t>hildren with disease had </a:t>
            </a:r>
            <a:r>
              <a:rPr lang="en-GB" sz="2600" spc="-1" dirty="0">
                <a:solidFill>
                  <a:srgbClr val="7F7F7F"/>
                </a:solidFill>
                <a:latin typeface="Ubuntu"/>
                <a:ea typeface="Calibri"/>
              </a:rPr>
              <a:t>over three teeth affected</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Oral health impacted approaching one in every five children sampled</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a:p>
            <a:pPr>
              <a:lnSpc>
                <a:spcPct val="107000"/>
              </a:lnSpc>
              <a:spcAft>
                <a:spcPts val="799"/>
              </a:spcAft>
            </a:pPr>
            <a:r>
              <a:rPr lang="en-GB" sz="2600" b="0" strike="noStrike" spc="-1" dirty="0">
                <a:solidFill>
                  <a:srgbClr val="7F7F7F"/>
                </a:solidFill>
                <a:latin typeface="Ubuntu"/>
                <a:ea typeface="Calibri"/>
              </a:rPr>
              <a:t>Oral health inequalities remain (i.e. those from poorer backgrounds experience more disease)</a:t>
            </a:r>
            <a:r>
              <a:rPr lang="en-GB" sz="2600" spc="-1" dirty="0">
                <a:solidFill>
                  <a:srgbClr val="7F7F7F"/>
                </a:solidFill>
                <a:latin typeface="Ubuntu"/>
                <a:ea typeface="Calibri"/>
              </a:rPr>
              <a:t>. Th</a:t>
            </a:r>
            <a:r>
              <a:rPr lang="en-GB" sz="2600" b="0" strike="noStrike" spc="-1" dirty="0">
                <a:solidFill>
                  <a:srgbClr val="7F7F7F"/>
                </a:solidFill>
                <a:latin typeface="Ubuntu"/>
                <a:ea typeface="Calibri"/>
              </a:rPr>
              <a:t>e slope index of inequality has not significantly changed (2007/8 </a:t>
            </a:r>
            <a:r>
              <a:rPr lang="en-GB" sz="2600" spc="-1" dirty="0">
                <a:solidFill>
                  <a:srgbClr val="7F7F7F"/>
                </a:solidFill>
                <a:latin typeface="Ubuntu"/>
                <a:ea typeface="Calibri"/>
              </a:rPr>
              <a:t>to </a:t>
            </a:r>
            <a:r>
              <a:rPr lang="en-GB" sz="2600" b="0" strike="noStrike" spc="-1" dirty="0">
                <a:solidFill>
                  <a:srgbClr val="7F7F7F"/>
                </a:solidFill>
                <a:latin typeface="Ubuntu"/>
                <a:ea typeface="Calibri"/>
              </a:rPr>
              <a:t>2023/24)</a:t>
            </a:r>
            <a:endParaRPr lang="en-GB" sz="2600" b="0" strike="noStrike" spc="-1" dirty="0">
              <a:solidFill>
                <a:srgbClr val="000000"/>
              </a:solidFill>
              <a:latin typeface="Arial"/>
            </a:endParaRPr>
          </a:p>
          <a:p>
            <a:pPr>
              <a:lnSpc>
                <a:spcPct val="107000"/>
              </a:lnSpc>
              <a:spcAft>
                <a:spcPts val="799"/>
              </a:spcAft>
            </a:pPr>
            <a:endParaRPr lang="en-GB" sz="1000" b="0" strike="noStrike" spc="-1" dirty="0">
              <a:solidFill>
                <a:srgbClr val="000000"/>
              </a:solidFill>
              <a:latin typeface="Arial"/>
            </a:endParaRPr>
          </a:p>
        </p:txBody>
      </p:sp>
      <p:pic>
        <p:nvPicPr>
          <p:cNvPr id="248" name="Picture 22"/>
          <p:cNvPicPr/>
          <p:nvPr/>
        </p:nvPicPr>
        <p:blipFill>
          <a:blip r:embed="rId2"/>
          <a:stretch/>
        </p:blipFill>
        <p:spPr>
          <a:xfrm>
            <a:off x="17688240" y="144000"/>
            <a:ext cx="2224080" cy="769680"/>
          </a:xfrm>
          <a:prstGeom prst="rect">
            <a:avLst/>
          </a:prstGeom>
          <a:ln w="0">
            <a:solidFill>
              <a:srgbClr val="FFFFFF"/>
            </a:solidFill>
          </a:ln>
        </p:spPr>
      </p:pic>
      <p:pic>
        <p:nvPicPr>
          <p:cNvPr id="249" name="Picture 23"/>
          <p:cNvPicPr/>
          <p:nvPr/>
        </p:nvPicPr>
        <p:blipFill>
          <a:blip r:embed="rId3"/>
          <a:stretch/>
        </p:blipFill>
        <p:spPr>
          <a:xfrm>
            <a:off x="16682760" y="148680"/>
            <a:ext cx="799560" cy="769680"/>
          </a:xfrm>
          <a:prstGeom prst="rect">
            <a:avLst/>
          </a:prstGeom>
          <a:ln w="0">
            <a:solidFill>
              <a:srgbClr val="FFFFFF"/>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object 1"/>
          <p:cNvSpPr/>
          <p:nvPr/>
        </p:nvSpPr>
        <p:spPr>
          <a:xfrm>
            <a:off x="7561440" y="1459440"/>
            <a:ext cx="12066480" cy="8232840"/>
          </a:xfrm>
          <a:custGeom>
            <a:avLst/>
            <a:gdLst>
              <a:gd name="textAreaLeft" fmla="*/ 0 w 12066480"/>
              <a:gd name="textAreaRight" fmla="*/ 12070440 w 1206648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51"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cy-GB" sz="3200" b="1" spc="-1" dirty="0">
                <a:solidFill>
                  <a:srgbClr val="315083"/>
                </a:solidFill>
                <a:latin typeface="Ubuntu"/>
              </a:rPr>
              <a:t>Cyffredinrwydd pydredd dannedd</a:t>
            </a:r>
            <a:br>
              <a:rPr sz="3200" dirty="0"/>
            </a:br>
            <a:r>
              <a:rPr lang="cy-GB" sz="3200" b="1" strike="noStrike" spc="-1" dirty="0">
                <a:solidFill>
                  <a:srgbClr val="315083"/>
                </a:solidFill>
                <a:latin typeface="Ubuntu"/>
              </a:rPr>
              <a:t>Prevalence of dental caries</a:t>
            </a:r>
            <a:endParaRPr lang="en-GB" sz="3200" b="0" strike="noStrike" spc="-1" dirty="0">
              <a:solidFill>
                <a:srgbClr val="000000"/>
              </a:solidFill>
              <a:latin typeface="Arial"/>
            </a:endParaRPr>
          </a:p>
        </p:txBody>
      </p:sp>
      <p:sp>
        <p:nvSpPr>
          <p:cNvPr id="252" name="object 34"/>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53" name="PlaceHolder 2"/>
          <p:cNvSpPr>
            <a:spLocks noGrp="1"/>
          </p:cNvSpPr>
          <p:nvPr>
            <p:ph type="sldNum" idx="37"/>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18D016A4-53EA-43B2-BE76-1AC7DE76CBB4}" type="slidenum">
              <a:rPr lang="en-GB" sz="1150" b="1" strike="noStrike" spc="-1">
                <a:solidFill>
                  <a:srgbClr val="315083"/>
                </a:solidFill>
                <a:latin typeface="Ubuntu"/>
              </a:rPr>
              <a:t>8</a:t>
            </a:fld>
            <a:endParaRPr lang="en-GB" sz="1150" b="0" strike="noStrike" spc="-1">
              <a:solidFill>
                <a:srgbClr val="000000"/>
              </a:solidFill>
              <a:latin typeface="Times New Roman"/>
            </a:endParaRPr>
          </a:p>
        </p:txBody>
      </p:sp>
      <p:pic>
        <p:nvPicPr>
          <p:cNvPr id="254" name="Picture 3"/>
          <p:cNvPicPr/>
          <p:nvPr/>
        </p:nvPicPr>
        <p:blipFill>
          <a:blip r:embed="rId2"/>
          <a:stretch/>
        </p:blipFill>
        <p:spPr>
          <a:xfrm>
            <a:off x="17688240" y="144000"/>
            <a:ext cx="2224080" cy="769680"/>
          </a:xfrm>
          <a:prstGeom prst="rect">
            <a:avLst/>
          </a:prstGeom>
          <a:ln w="0">
            <a:solidFill>
              <a:srgbClr val="FFFFFF"/>
            </a:solidFill>
          </a:ln>
        </p:spPr>
      </p:pic>
      <p:pic>
        <p:nvPicPr>
          <p:cNvPr id="255" name="Picture 4"/>
          <p:cNvPicPr/>
          <p:nvPr/>
        </p:nvPicPr>
        <p:blipFill>
          <a:blip r:embed="rId3"/>
          <a:stretch/>
        </p:blipFill>
        <p:spPr>
          <a:xfrm>
            <a:off x="16682760" y="148680"/>
            <a:ext cx="799560" cy="769680"/>
          </a:xfrm>
          <a:prstGeom prst="rect">
            <a:avLst/>
          </a:prstGeom>
          <a:ln w="0">
            <a:solidFill>
              <a:srgbClr val="FFFFFF"/>
            </a:solidFill>
          </a:ln>
        </p:spPr>
      </p:pic>
      <p:sp>
        <p:nvSpPr>
          <p:cNvPr id="256" name="object 35"/>
          <p:cNvSpPr/>
          <p:nvPr/>
        </p:nvSpPr>
        <p:spPr>
          <a:xfrm>
            <a:off x="772560" y="3424680"/>
            <a:ext cx="6292440" cy="4372528"/>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spc="-1" dirty="0">
                <a:solidFill>
                  <a:schemeClr val="bg1">
                    <a:lumMod val="50000"/>
                  </a:schemeClr>
                </a:solidFill>
                <a:latin typeface="Ubuntu" panose="020B0504030602030204" pitchFamily="34" charset="0"/>
              </a:rPr>
              <a:t>Mae </a:t>
            </a:r>
            <a:r>
              <a:rPr lang="cy-GB" sz="2200" b="1" spc="-1" dirty="0">
                <a:solidFill>
                  <a:schemeClr val="bg1">
                    <a:lumMod val="50000"/>
                  </a:schemeClr>
                </a:solidFill>
                <a:latin typeface="Ubuntu" panose="020B0504030602030204" pitchFamily="34" charset="0"/>
              </a:rPr>
              <a:t>cyffredinrwydd</a:t>
            </a:r>
            <a:r>
              <a:rPr lang="cy-GB" sz="2200" spc="-1" dirty="0">
                <a:solidFill>
                  <a:schemeClr val="bg1">
                    <a:lumMod val="50000"/>
                  </a:schemeClr>
                </a:solidFill>
                <a:latin typeface="Ubuntu" panose="020B0504030602030204" pitchFamily="34" charset="0"/>
              </a:rPr>
              <a:t> pydredd dannedd wedi gostwng ymhellach yn 2024/25</a:t>
            </a:r>
          </a:p>
          <a:p>
            <a:pPr marL="12600">
              <a:lnSpc>
                <a:spcPct val="100000"/>
              </a:lnSpc>
              <a:spcBef>
                <a:spcPts val="96"/>
              </a:spcBef>
            </a:pPr>
            <a:endParaRPr lang="cy-GB" sz="800" spc="-1" dirty="0">
              <a:solidFill>
                <a:schemeClr val="bg1">
                  <a:lumMod val="50000"/>
                </a:schemeClr>
              </a:solidFill>
              <a:latin typeface="Ubuntu" panose="020B0504030602030204" pitchFamily="34" charset="0"/>
            </a:endParaRPr>
          </a:p>
          <a:p>
            <a:pPr marL="12600">
              <a:lnSpc>
                <a:spcPct val="100000"/>
              </a:lnSpc>
              <a:spcBef>
                <a:spcPts val="96"/>
              </a:spcBef>
            </a:pPr>
            <a:r>
              <a:rPr lang="cy-GB" sz="2200" spc="-1" dirty="0">
                <a:solidFill>
                  <a:schemeClr val="bg1">
                    <a:lumMod val="50000"/>
                  </a:schemeClr>
                </a:solidFill>
                <a:latin typeface="Ubuntu" panose="020B0504030602030204" pitchFamily="34" charset="0"/>
              </a:rPr>
              <a:t>Roedd y gyfradd o ran profiad o bydredd dannedd yn 27.2% (95%CI 26.3-28.0) </a:t>
            </a:r>
            <a:r>
              <a:rPr lang="cy-GB" sz="2200" b="1" spc="-1" dirty="0">
                <a:solidFill>
                  <a:schemeClr val="bg1">
                    <a:lumMod val="50000"/>
                  </a:schemeClr>
                </a:solidFill>
                <a:latin typeface="Ubuntu" panose="020B0504030602030204" pitchFamily="34" charset="0"/>
              </a:rPr>
              <a:t>gostyngiad ystadegol arwyddocaol</a:t>
            </a:r>
            <a:r>
              <a:rPr lang="cy-GB" sz="2200" spc="-1" dirty="0">
                <a:solidFill>
                  <a:schemeClr val="bg1">
                    <a:lumMod val="50000"/>
                  </a:schemeClr>
                </a:solidFill>
                <a:latin typeface="Ubuntu" panose="020B0504030602030204" pitchFamily="34" charset="0"/>
              </a:rPr>
              <a:t> o'i gymharu â 2022/23 (32.4% (95%CI 31.5-33.2))</a:t>
            </a:r>
          </a:p>
          <a:p>
            <a:pPr marL="12600">
              <a:lnSpc>
                <a:spcPct val="100000"/>
              </a:lnSpc>
              <a:spcBef>
                <a:spcPts val="96"/>
              </a:spcBef>
            </a:pPr>
            <a:endParaRPr lang="en-GB" sz="2200" b="0" strike="noStrike" spc="-1" dirty="0">
              <a:solidFill>
                <a:schemeClr val="bg1">
                  <a:lumMod val="85000"/>
                </a:schemeClr>
              </a:solidFill>
              <a:latin typeface="Ubuntu" panose="020B0504030602030204" pitchFamily="34" charset="0"/>
            </a:endParaRPr>
          </a:p>
          <a:p>
            <a:pPr marL="12600">
              <a:lnSpc>
                <a:spcPct val="100000"/>
              </a:lnSpc>
              <a:spcBef>
                <a:spcPts val="96"/>
              </a:spcBef>
            </a:pPr>
            <a:r>
              <a:rPr lang="en-GB" sz="2200" dirty="0">
                <a:solidFill>
                  <a:schemeClr val="bg1">
                    <a:lumMod val="50000"/>
                  </a:schemeClr>
                </a:solidFill>
                <a:latin typeface="Ubuntu" panose="020B0504030602030204" pitchFamily="34" charset="0"/>
              </a:rPr>
              <a:t>The </a:t>
            </a:r>
            <a:r>
              <a:rPr lang="en-GB" sz="2200" b="1" dirty="0">
                <a:solidFill>
                  <a:schemeClr val="bg1">
                    <a:lumMod val="50000"/>
                  </a:schemeClr>
                </a:solidFill>
                <a:latin typeface="Ubuntu" panose="020B0504030602030204" pitchFamily="34" charset="0"/>
              </a:rPr>
              <a:t>prevalence</a:t>
            </a:r>
            <a:r>
              <a:rPr lang="en-GB" sz="2200" dirty="0">
                <a:solidFill>
                  <a:schemeClr val="bg1">
                    <a:lumMod val="50000"/>
                  </a:schemeClr>
                </a:solidFill>
                <a:latin typeface="Ubuntu" panose="020B0504030602030204" pitchFamily="34" charset="0"/>
              </a:rPr>
              <a:t> of dental caries has reduced further in 2024/25</a:t>
            </a:r>
          </a:p>
          <a:p>
            <a:endParaRPr lang="en-GB" sz="800" dirty="0">
              <a:solidFill>
                <a:schemeClr val="bg1">
                  <a:lumMod val="50000"/>
                </a:schemeClr>
              </a:solidFill>
              <a:latin typeface="Ubuntu" panose="020B0504030602030204" pitchFamily="34" charset="0"/>
            </a:endParaRPr>
          </a:p>
          <a:p>
            <a:r>
              <a:rPr lang="en-GB" sz="2200" dirty="0">
                <a:solidFill>
                  <a:schemeClr val="bg1">
                    <a:lumMod val="50000"/>
                  </a:schemeClr>
                </a:solidFill>
                <a:latin typeface="Ubuntu" panose="020B0504030602030204" pitchFamily="34" charset="0"/>
              </a:rPr>
              <a:t>Dental caries experience was 27.2% (95%CI 26.3-28.0) </a:t>
            </a:r>
            <a:r>
              <a:rPr lang="en-GB" sz="2200" b="1" dirty="0">
                <a:solidFill>
                  <a:schemeClr val="bg1">
                    <a:lumMod val="50000"/>
                  </a:schemeClr>
                </a:solidFill>
                <a:latin typeface="Ubuntu" panose="020B0504030602030204" pitchFamily="34" charset="0"/>
              </a:rPr>
              <a:t>a statistically significant decrease </a:t>
            </a:r>
            <a:r>
              <a:rPr lang="en-GB" sz="2200" dirty="0">
                <a:solidFill>
                  <a:schemeClr val="bg1">
                    <a:lumMod val="50000"/>
                  </a:schemeClr>
                </a:solidFill>
                <a:latin typeface="Ubuntu" panose="020B0504030602030204" pitchFamily="34" charset="0"/>
              </a:rPr>
              <a:t>from 2022/23 (32.4% (95%CI 31.5-33.2))</a:t>
            </a:r>
            <a:endParaRPr lang="en-GB" sz="2200" b="0" strike="noStrike" spc="-1" dirty="0">
              <a:solidFill>
                <a:schemeClr val="bg1">
                  <a:lumMod val="50000"/>
                </a:schemeClr>
              </a:solidFill>
              <a:latin typeface="Ubuntu" panose="020B0504030602030204" pitchFamily="34" charset="0"/>
            </a:endParaRPr>
          </a:p>
        </p:txBody>
      </p:sp>
      <p:pic>
        <p:nvPicPr>
          <p:cNvPr id="2" name="Picture 1" descr="Graff sy'n dangos y gostyngiad o ran cyffredinrwydd pydredd dannedd ers 2007/8&#10;&#10;A graph showing the decline in prevalence in dental caries since 2007/8">
            <a:extLst>
              <a:ext uri="{FF2B5EF4-FFF2-40B4-BE49-F238E27FC236}">
                <a16:creationId xmlns:a16="http://schemas.microsoft.com/office/drawing/2014/main" id="{3640837F-753C-C790-A588-AA77128BA2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1444" y="2309183"/>
            <a:ext cx="11331846" cy="659221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object 42"/>
          <p:cNvSpPr/>
          <p:nvPr/>
        </p:nvSpPr>
        <p:spPr>
          <a:xfrm>
            <a:off x="7538760" y="1459440"/>
            <a:ext cx="12089160" cy="8232840"/>
          </a:xfrm>
          <a:custGeom>
            <a:avLst/>
            <a:gdLst>
              <a:gd name="textAreaLeft" fmla="*/ 0 w 12089160"/>
              <a:gd name="textAreaRight" fmla="*/ 12093120 w 12089160"/>
              <a:gd name="textAreaTop" fmla="*/ 0 h 8232840"/>
              <a:gd name="textAreaBottom" fmla="*/ 8236800 h 8232840"/>
            </a:gdLst>
            <a:ahLst/>
            <a:cxnLst/>
            <a:rect l="textAreaLeft" t="textAreaTop" r="textAreaRight" b="textAreaBottom"/>
            <a:pathLst>
              <a:path w="4008119" h="3623309">
                <a:moveTo>
                  <a:pt x="4007783" y="0"/>
                </a:moveTo>
                <a:lnTo>
                  <a:pt x="0" y="0"/>
                </a:lnTo>
                <a:lnTo>
                  <a:pt x="0" y="3622926"/>
                </a:lnTo>
                <a:lnTo>
                  <a:pt x="4007783" y="3622926"/>
                </a:lnTo>
                <a:lnTo>
                  <a:pt x="4007783" y="0"/>
                </a:lnTo>
                <a:close/>
              </a:path>
            </a:pathLst>
          </a:custGeom>
          <a:solidFill>
            <a:srgbClr val="28B8CE"/>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GB" sz="1800" b="0" strike="noStrike" spc="-1">
              <a:solidFill>
                <a:srgbClr val="FFFFFF"/>
              </a:solidFill>
              <a:latin typeface="Arial"/>
            </a:endParaRPr>
          </a:p>
        </p:txBody>
      </p:sp>
      <p:sp>
        <p:nvSpPr>
          <p:cNvPr id="259" name="PlaceHolder 1"/>
          <p:cNvSpPr>
            <a:spLocks noGrp="1"/>
          </p:cNvSpPr>
          <p:nvPr>
            <p:ph type="title"/>
          </p:nvPr>
        </p:nvSpPr>
        <p:spPr>
          <a:xfrm>
            <a:off x="772560" y="1523160"/>
            <a:ext cx="8241840" cy="1900800"/>
          </a:xfrm>
          <a:prstGeom prst="rect">
            <a:avLst/>
          </a:prstGeom>
          <a:noFill/>
          <a:ln w="0">
            <a:noFill/>
          </a:ln>
        </p:spPr>
        <p:txBody>
          <a:bodyPr lIns="0" tIns="15840" rIns="0" bIns="0" anchor="t">
            <a:noAutofit/>
          </a:bodyPr>
          <a:lstStyle/>
          <a:p>
            <a:pPr marL="12600" indent="0">
              <a:lnSpc>
                <a:spcPct val="100000"/>
              </a:lnSpc>
              <a:spcBef>
                <a:spcPts val="125"/>
              </a:spcBef>
              <a:buNone/>
              <a:tabLst>
                <a:tab pos="0" algn="l"/>
              </a:tabLst>
            </a:pPr>
            <a:r>
              <a:rPr lang="en-GB" sz="3200" b="1" spc="-1" dirty="0" err="1">
                <a:solidFill>
                  <a:srgbClr val="315083"/>
                </a:solidFill>
                <a:latin typeface="Ubuntu"/>
              </a:rPr>
              <a:t>Difrifoldeb</a:t>
            </a:r>
            <a:r>
              <a:rPr lang="en-GB" sz="3200" b="1" spc="-1" dirty="0">
                <a:solidFill>
                  <a:srgbClr val="315083"/>
                </a:solidFill>
                <a:latin typeface="Ubuntu"/>
              </a:rPr>
              <a:t> </a:t>
            </a:r>
            <a:r>
              <a:rPr lang="en-GB" sz="3200" b="1" spc="-1" dirty="0" err="1">
                <a:solidFill>
                  <a:srgbClr val="315083"/>
                </a:solidFill>
                <a:latin typeface="Ubuntu"/>
              </a:rPr>
              <a:t>pydredd</a:t>
            </a:r>
            <a:r>
              <a:rPr lang="en-GB" sz="3200" b="1" spc="-1" dirty="0">
                <a:solidFill>
                  <a:srgbClr val="315083"/>
                </a:solidFill>
                <a:latin typeface="Ubuntu"/>
              </a:rPr>
              <a:t> </a:t>
            </a:r>
            <a:r>
              <a:rPr lang="en-GB" sz="3200" b="1" spc="-1" dirty="0" err="1">
                <a:solidFill>
                  <a:srgbClr val="315083"/>
                </a:solidFill>
                <a:latin typeface="Ubuntu"/>
              </a:rPr>
              <a:t>dannedd</a:t>
            </a:r>
            <a:br>
              <a:rPr sz="3200" dirty="0"/>
            </a:br>
            <a:r>
              <a:rPr lang="en-GB" sz="3200" b="1" strike="noStrike" spc="-1" dirty="0">
                <a:solidFill>
                  <a:srgbClr val="315083"/>
                </a:solidFill>
                <a:latin typeface="Ubuntu"/>
              </a:rPr>
              <a:t>Severity of dental caries</a:t>
            </a:r>
            <a:endParaRPr lang="en-GB" sz="3200" b="0" strike="noStrike" spc="-1" dirty="0">
              <a:solidFill>
                <a:srgbClr val="000000"/>
              </a:solidFill>
              <a:latin typeface="Arial"/>
            </a:endParaRPr>
          </a:p>
        </p:txBody>
      </p:sp>
      <p:sp>
        <p:nvSpPr>
          <p:cNvPr id="260" name="object 46"/>
          <p:cNvSpPr/>
          <p:nvPr/>
        </p:nvSpPr>
        <p:spPr>
          <a:xfrm>
            <a:off x="510840" y="10390320"/>
            <a:ext cx="1414800" cy="178200"/>
          </a:xfrm>
          <a:prstGeom prst="rect">
            <a:avLst/>
          </a:prstGeom>
          <a:noFill/>
          <a:ln w="0">
            <a:noFill/>
          </a:ln>
        </p:spPr>
        <p:style>
          <a:lnRef idx="0">
            <a:scrgbClr r="0" g="0" b="0"/>
          </a:lnRef>
          <a:fillRef idx="0">
            <a:scrgbClr r="0" g="0" b="0"/>
          </a:fillRef>
          <a:effectRef idx="0">
            <a:scrgbClr r="0" g="0" b="0"/>
          </a:effectRef>
          <a:fontRef idx="minor"/>
        </p:style>
        <p:txBody>
          <a:bodyPr lIns="0" tIns="3240" rIns="0" bIns="0" anchor="t">
            <a:spAutoFit/>
          </a:bodyPr>
          <a:lstStyle/>
          <a:p>
            <a:pPr marL="12600">
              <a:lnSpc>
                <a:spcPct val="100000"/>
              </a:lnSpc>
              <a:spcBef>
                <a:spcPts val="26"/>
              </a:spcBef>
            </a:pPr>
            <a:r>
              <a:rPr lang="en-GB" sz="1150" b="1" strike="noStrike" spc="-1">
                <a:solidFill>
                  <a:srgbClr val="315083"/>
                </a:solidFill>
                <a:latin typeface="Ubuntu"/>
              </a:rPr>
              <a:t>Public</a:t>
            </a:r>
            <a:r>
              <a:rPr lang="en-GB" sz="1150" b="1" strike="noStrike" spc="-12">
                <a:solidFill>
                  <a:srgbClr val="315083"/>
                </a:solidFill>
                <a:latin typeface="Ubuntu"/>
              </a:rPr>
              <a:t> </a:t>
            </a:r>
            <a:r>
              <a:rPr lang="en-GB" sz="1150" b="1" strike="noStrike" spc="-1">
                <a:solidFill>
                  <a:srgbClr val="315083"/>
                </a:solidFill>
                <a:latin typeface="Ubuntu"/>
              </a:rPr>
              <a:t>Health </a:t>
            </a:r>
            <a:r>
              <a:rPr lang="en-GB" sz="1150" b="1" strike="noStrike" spc="-12">
                <a:solidFill>
                  <a:srgbClr val="315083"/>
                </a:solidFill>
                <a:latin typeface="Ubuntu"/>
              </a:rPr>
              <a:t>Wales</a:t>
            </a:r>
            <a:endParaRPr lang="en-GB" sz="1150" b="0" strike="noStrike" spc="-1">
              <a:solidFill>
                <a:srgbClr val="000000"/>
              </a:solidFill>
              <a:latin typeface="Arial"/>
            </a:endParaRPr>
          </a:p>
        </p:txBody>
      </p:sp>
      <p:sp>
        <p:nvSpPr>
          <p:cNvPr id="261" name="PlaceHolder 2"/>
          <p:cNvSpPr>
            <a:spLocks noGrp="1"/>
          </p:cNvSpPr>
          <p:nvPr>
            <p:ph type="sldNum" idx="38"/>
          </p:nvPr>
        </p:nvSpPr>
        <p:spPr>
          <a:xfrm>
            <a:off x="19459080" y="10390320"/>
            <a:ext cx="168840" cy="6558840"/>
          </a:xfrm>
          <a:prstGeom prst="rect">
            <a:avLst/>
          </a:prstGeom>
          <a:noFill/>
          <a:ln w="0">
            <a:noFill/>
          </a:ln>
        </p:spPr>
        <p:txBody>
          <a:bodyPr lIns="0" tIns="3240" rIns="0" bIns="0" anchor="t">
            <a:noAutofit/>
          </a:bodyPr>
          <a:lstStyle>
            <a:lvl1pPr marL="38160" indent="0">
              <a:lnSpc>
                <a:spcPct val="100000"/>
              </a:lnSpc>
              <a:spcBef>
                <a:spcPts val="26"/>
              </a:spcBef>
              <a:buNone/>
              <a:tabLst>
                <a:tab pos="0" algn="l"/>
              </a:tabLst>
              <a:defRPr lang="en-GB" sz="1150" b="1" strike="noStrike" spc="-1">
                <a:solidFill>
                  <a:srgbClr val="315083"/>
                </a:solidFill>
                <a:latin typeface="Ubuntu"/>
              </a:defRPr>
            </a:lvl1pPr>
          </a:lstStyle>
          <a:p>
            <a:pPr marL="38160" indent="0">
              <a:lnSpc>
                <a:spcPct val="100000"/>
              </a:lnSpc>
              <a:spcBef>
                <a:spcPts val="26"/>
              </a:spcBef>
              <a:buNone/>
              <a:tabLst>
                <a:tab pos="0" algn="l"/>
              </a:tabLst>
            </a:pPr>
            <a:fld id="{6A4FA33F-F516-43D6-9C1D-C8C538836125}" type="slidenum">
              <a:rPr lang="en-GB" sz="1150" b="1" strike="noStrike" spc="-1">
                <a:solidFill>
                  <a:srgbClr val="315083"/>
                </a:solidFill>
                <a:latin typeface="Ubuntu"/>
              </a:rPr>
              <a:t>9</a:t>
            </a:fld>
            <a:endParaRPr lang="en-GB" sz="1150" b="0" strike="noStrike" spc="-1">
              <a:solidFill>
                <a:srgbClr val="000000"/>
              </a:solidFill>
              <a:latin typeface="Times New Roman"/>
            </a:endParaRPr>
          </a:p>
        </p:txBody>
      </p:sp>
      <p:pic>
        <p:nvPicPr>
          <p:cNvPr id="262" name="Picture 1"/>
          <p:cNvPicPr/>
          <p:nvPr/>
        </p:nvPicPr>
        <p:blipFill>
          <a:blip r:embed="rId2"/>
          <a:stretch/>
        </p:blipFill>
        <p:spPr>
          <a:xfrm>
            <a:off x="17688240" y="144000"/>
            <a:ext cx="2224080" cy="769680"/>
          </a:xfrm>
          <a:prstGeom prst="rect">
            <a:avLst/>
          </a:prstGeom>
          <a:ln w="0">
            <a:solidFill>
              <a:srgbClr val="FFFFFF"/>
            </a:solidFill>
          </a:ln>
        </p:spPr>
      </p:pic>
      <p:pic>
        <p:nvPicPr>
          <p:cNvPr id="263" name="Picture 5"/>
          <p:cNvPicPr/>
          <p:nvPr/>
        </p:nvPicPr>
        <p:blipFill>
          <a:blip r:embed="rId3"/>
          <a:stretch/>
        </p:blipFill>
        <p:spPr>
          <a:xfrm>
            <a:off x="16682760" y="148680"/>
            <a:ext cx="799560" cy="769680"/>
          </a:xfrm>
          <a:prstGeom prst="rect">
            <a:avLst/>
          </a:prstGeom>
          <a:ln w="0">
            <a:solidFill>
              <a:srgbClr val="FFFFFF"/>
            </a:solidFill>
          </a:ln>
        </p:spPr>
      </p:pic>
      <p:sp>
        <p:nvSpPr>
          <p:cNvPr id="264" name="object 47"/>
          <p:cNvSpPr/>
          <p:nvPr/>
        </p:nvSpPr>
        <p:spPr>
          <a:xfrm>
            <a:off x="772560" y="2776680"/>
            <a:ext cx="6292440" cy="7065572"/>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00000"/>
              </a:lnSpc>
              <a:spcBef>
                <a:spcPts val="96"/>
              </a:spcBef>
            </a:pPr>
            <a:r>
              <a:rPr lang="cy-GB" sz="2200" spc="-1" dirty="0">
                <a:solidFill>
                  <a:srgbClr val="7F7F7F"/>
                </a:solidFill>
                <a:latin typeface="Ubuntu" panose="020B0504030602030204" pitchFamily="34" charset="0"/>
              </a:rPr>
              <a:t>Mae </a:t>
            </a:r>
            <a:r>
              <a:rPr lang="cy-GB" sz="2200" b="1" spc="-1" dirty="0">
                <a:solidFill>
                  <a:srgbClr val="7F7F7F"/>
                </a:solidFill>
                <a:latin typeface="Ubuntu" panose="020B0504030602030204" pitchFamily="34" charset="0"/>
              </a:rPr>
              <a:t>difrifoldeb</a:t>
            </a:r>
            <a:r>
              <a:rPr lang="cy-GB" sz="2200" spc="-1" dirty="0">
                <a:solidFill>
                  <a:srgbClr val="7F7F7F"/>
                </a:solidFill>
                <a:latin typeface="Ubuntu" panose="020B0504030602030204" pitchFamily="34" charset="0"/>
              </a:rPr>
              <a:t> y clefyd (nifer y plant â d3mft) wedi gostwng ymhellach yn 2024/25</a:t>
            </a:r>
          </a:p>
          <a:p>
            <a:pPr marL="12600">
              <a:lnSpc>
                <a:spcPct val="100000"/>
              </a:lnSpc>
              <a:spcBef>
                <a:spcPts val="96"/>
              </a:spcBef>
            </a:pPr>
            <a:endParaRPr lang="cy-GB" sz="800" spc="-1" dirty="0">
              <a:solidFill>
                <a:srgbClr val="7F7F7F"/>
              </a:solidFill>
              <a:latin typeface="Ubuntu" panose="020B0504030602030204" pitchFamily="34" charset="0"/>
            </a:endParaRPr>
          </a:p>
          <a:p>
            <a:pPr marL="12600">
              <a:lnSpc>
                <a:spcPct val="100000"/>
              </a:lnSpc>
              <a:spcBef>
                <a:spcPts val="96"/>
              </a:spcBef>
            </a:pPr>
            <a:r>
              <a:rPr lang="cy-GB" sz="2200" spc="-1" dirty="0">
                <a:solidFill>
                  <a:srgbClr val="7F7F7F"/>
                </a:solidFill>
                <a:latin typeface="Ubuntu" panose="020B0504030602030204" pitchFamily="34" charset="0"/>
              </a:rPr>
              <a:t>Roedd y gyfradd o ran </a:t>
            </a:r>
            <a:r>
              <a:rPr lang="cy-GB" sz="2200" b="1" spc="-1" dirty="0">
                <a:solidFill>
                  <a:srgbClr val="7F7F7F"/>
                </a:solidFill>
                <a:latin typeface="Ubuntu" panose="020B0504030602030204" pitchFamily="34" charset="0"/>
              </a:rPr>
              <a:t>difrifoldeb</a:t>
            </a:r>
            <a:r>
              <a:rPr lang="cy-GB" sz="2200" spc="-1" dirty="0">
                <a:solidFill>
                  <a:srgbClr val="7F7F7F"/>
                </a:solidFill>
                <a:latin typeface="Ubuntu" panose="020B0504030602030204" pitchFamily="34" charset="0"/>
              </a:rPr>
              <a:t> pydredd dannedd yn 0.95 ar gyfer pob plentyn (95%CI 0.91-0.99), sy’n ostyngiad ystadegol arwyddocaol o'i gymharu â 2022/23 (1.11 (95%CI 1.07-1.15))</a:t>
            </a:r>
          </a:p>
          <a:p>
            <a:pPr marL="12600">
              <a:lnSpc>
                <a:spcPct val="100000"/>
              </a:lnSpc>
              <a:spcBef>
                <a:spcPts val="96"/>
              </a:spcBef>
            </a:pPr>
            <a:endParaRPr lang="cy-GB" sz="800" spc="-1" dirty="0">
              <a:solidFill>
                <a:srgbClr val="7F7F7F"/>
              </a:solidFill>
              <a:latin typeface="Ubuntu" panose="020B0504030602030204" pitchFamily="34" charset="0"/>
            </a:endParaRPr>
          </a:p>
          <a:p>
            <a:pPr marL="12600">
              <a:lnSpc>
                <a:spcPct val="100000"/>
              </a:lnSpc>
              <a:spcBef>
                <a:spcPts val="96"/>
              </a:spcBef>
            </a:pPr>
            <a:r>
              <a:rPr lang="cy-GB" sz="2200" spc="-1" dirty="0">
                <a:solidFill>
                  <a:srgbClr val="7F7F7F"/>
                </a:solidFill>
                <a:latin typeface="Ubuntu" panose="020B0504030602030204" pitchFamily="34" charset="0"/>
              </a:rPr>
              <a:t>Fodd bynnag, pan fo gan blant glefyd, maent yn profi nifer uchel o ddannedd wedi pydru, ar goll neu wedi'u llenwi 3.51 (95%CI 3.39-3.62</a:t>
            </a:r>
          </a:p>
          <a:p>
            <a:pPr marL="12600">
              <a:lnSpc>
                <a:spcPct val="100000"/>
              </a:lnSpc>
              <a:spcBef>
                <a:spcPts val="96"/>
              </a:spcBef>
            </a:pPr>
            <a:endParaRPr lang="en-GB" sz="2200" b="0" strike="noStrike" spc="-1" dirty="0">
              <a:solidFill>
                <a:srgbClr val="000000"/>
              </a:solidFill>
              <a:latin typeface="Ubuntu" panose="020B0504030602030204" pitchFamily="34" charset="0"/>
            </a:endParaRPr>
          </a:p>
          <a:p>
            <a:pPr marL="12600">
              <a:spcBef>
                <a:spcPts val="96"/>
              </a:spcBef>
            </a:pPr>
            <a:r>
              <a:rPr lang="en-GB" sz="2200" spc="-1" dirty="0">
                <a:solidFill>
                  <a:srgbClr val="7F7F7F"/>
                </a:solidFill>
                <a:latin typeface="Ubuntu" panose="020B0504030602030204" pitchFamily="34" charset="0"/>
              </a:rPr>
              <a:t>D</a:t>
            </a:r>
            <a:r>
              <a:rPr lang="en-GB" sz="2200" b="0" strike="noStrike" spc="-1" dirty="0">
                <a:solidFill>
                  <a:srgbClr val="7F7F7F"/>
                </a:solidFill>
                <a:latin typeface="Ubuntu" panose="020B0504030602030204" pitchFamily="34" charset="0"/>
              </a:rPr>
              <a:t>isease </a:t>
            </a:r>
            <a:r>
              <a:rPr lang="en-GB" sz="2200" b="1" strike="noStrike" spc="-1" dirty="0">
                <a:solidFill>
                  <a:srgbClr val="7F7F7F"/>
                </a:solidFill>
                <a:latin typeface="Ubuntu" panose="020B0504030602030204" pitchFamily="34" charset="0"/>
              </a:rPr>
              <a:t>severity</a:t>
            </a:r>
            <a:r>
              <a:rPr lang="en-GB" sz="2200" b="0" strike="noStrike" spc="-1" dirty="0">
                <a:solidFill>
                  <a:srgbClr val="7F7F7F"/>
                </a:solidFill>
                <a:latin typeface="Ubuntu" panose="020B0504030602030204" pitchFamily="34" charset="0"/>
              </a:rPr>
              <a:t> (number of children with d3mft) has reduced further in 2024/25</a:t>
            </a:r>
            <a:endParaRPr lang="en-GB" sz="2200" spc="-1" dirty="0">
              <a:solidFill>
                <a:srgbClr val="000000"/>
              </a:solidFill>
              <a:latin typeface="Ubuntu" panose="020B0504030602030204" pitchFamily="34" charset="0"/>
            </a:endParaRPr>
          </a:p>
          <a:p>
            <a:pPr marL="12600">
              <a:lnSpc>
                <a:spcPct val="100000"/>
              </a:lnSpc>
              <a:spcBef>
                <a:spcPts val="96"/>
              </a:spcBef>
            </a:pPr>
            <a:endParaRPr lang="en-GB" sz="800" b="0" strike="noStrike" spc="-1" dirty="0">
              <a:solidFill>
                <a:srgbClr val="7F7F7F"/>
              </a:solidFill>
              <a:latin typeface="Ubuntu" panose="020B0504030602030204" pitchFamily="34" charset="0"/>
            </a:endParaRPr>
          </a:p>
          <a:p>
            <a:pPr marL="12600">
              <a:lnSpc>
                <a:spcPct val="100000"/>
              </a:lnSpc>
              <a:spcBef>
                <a:spcPts val="96"/>
              </a:spcBef>
            </a:pPr>
            <a:r>
              <a:rPr lang="en-GB" sz="2200" spc="-1" dirty="0">
                <a:solidFill>
                  <a:srgbClr val="7F7F7F"/>
                </a:solidFill>
                <a:latin typeface="Ubuntu" panose="020B0504030602030204" pitchFamily="34" charset="0"/>
              </a:rPr>
              <a:t>Dental caries </a:t>
            </a:r>
            <a:r>
              <a:rPr lang="en-GB" sz="2200" b="1" spc="-1" dirty="0">
                <a:solidFill>
                  <a:srgbClr val="7F7F7F"/>
                </a:solidFill>
                <a:latin typeface="Ubuntu" panose="020B0504030602030204" pitchFamily="34" charset="0"/>
              </a:rPr>
              <a:t>severity</a:t>
            </a:r>
            <a:r>
              <a:rPr lang="en-GB" sz="2200" spc="-1" dirty="0">
                <a:solidFill>
                  <a:srgbClr val="7F7F7F"/>
                </a:solidFill>
                <a:latin typeface="Ubuntu" panose="020B0504030602030204" pitchFamily="34" charset="0"/>
              </a:rPr>
              <a:t> was 0.95 for all children (95%CI 0.91-0.99) a statistically significant decrease on from 2022/23 (1.11 (95%CI 1.07-1.15))</a:t>
            </a:r>
            <a:endParaRPr lang="en-GB" sz="2200" b="0" strike="noStrike" spc="-1" dirty="0">
              <a:solidFill>
                <a:srgbClr val="7F7F7F"/>
              </a:solidFill>
              <a:latin typeface="Ubuntu" panose="020B0504030602030204" pitchFamily="34" charset="0"/>
            </a:endParaRPr>
          </a:p>
          <a:p>
            <a:pPr marL="12600">
              <a:lnSpc>
                <a:spcPct val="100000"/>
              </a:lnSpc>
              <a:spcBef>
                <a:spcPts val="96"/>
              </a:spcBef>
            </a:pPr>
            <a:endParaRPr lang="en-GB" sz="800" spc="-1" dirty="0">
              <a:solidFill>
                <a:srgbClr val="7F7F7F"/>
              </a:solidFill>
              <a:latin typeface="Ubuntu" panose="020B0504030602030204" pitchFamily="34" charset="0"/>
            </a:endParaRPr>
          </a:p>
          <a:p>
            <a:pPr marL="12600">
              <a:lnSpc>
                <a:spcPct val="100000"/>
              </a:lnSpc>
              <a:spcBef>
                <a:spcPts val="96"/>
              </a:spcBef>
            </a:pPr>
            <a:r>
              <a:rPr lang="en-GB" sz="2200" b="0" strike="noStrike" spc="-1" dirty="0">
                <a:solidFill>
                  <a:srgbClr val="7F7F7F"/>
                </a:solidFill>
                <a:latin typeface="Ubuntu" panose="020B0504030602030204" pitchFamily="34" charset="0"/>
              </a:rPr>
              <a:t>However, when children have disease, they experience a high number of decayed, missing or filled teeth 3.51 (95%CI 3.39-3.62)</a:t>
            </a:r>
            <a:endParaRPr lang="en-GB" sz="2200" b="0" strike="noStrike" spc="-1" dirty="0">
              <a:solidFill>
                <a:srgbClr val="000000"/>
              </a:solidFill>
              <a:latin typeface="Ubuntu" panose="020B0504030602030204" pitchFamily="34" charset="0"/>
            </a:endParaRPr>
          </a:p>
        </p:txBody>
      </p:sp>
      <p:pic>
        <p:nvPicPr>
          <p:cNvPr id="2" name="Picture 1" descr="Graff sy'n dangos y dirywiad yn nifrifoldeb pydredd dannedd ers 2007/8&#10;&#10;A graph showing the decline in the severity of dental caries since 2007/8">
            <a:extLst>
              <a:ext uri="{FF2B5EF4-FFF2-40B4-BE49-F238E27FC236}">
                <a16:creationId xmlns:a16="http://schemas.microsoft.com/office/drawing/2014/main" id="{6FF8BE05-F516-10AC-6300-A69D1A2489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6079" y="1966765"/>
            <a:ext cx="11198999" cy="7348341"/>
          </a:xfrm>
          <a:prstGeom prst="rect">
            <a:avLst/>
          </a:prstGeom>
        </p:spPr>
      </p:pic>
    </p:spTree>
  </p:cSld>
  <p:clrMapOvr>
    <a:masterClrMapping/>
  </p:clrMapOvr>
</p:sld>
</file>

<file path=ppt/theme/theme1.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10.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7.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8.xml><?xml version="1.0" encoding="utf-8"?>
<a:theme xmlns:a="http://schemas.openxmlformats.org/drawingml/2006/main" name="PHW Brand 2023">
  <a:themeElements>
    <a:clrScheme name="PHW Brand 2023">
      <a:dk1>
        <a:srgbClr val="000000"/>
      </a:dk1>
      <a:lt1>
        <a:srgbClr val="FFFFFF"/>
      </a:lt1>
      <a:dk2>
        <a:srgbClr val="285087"/>
      </a:dk2>
      <a:lt2>
        <a:srgbClr val="FFFFFF"/>
      </a:lt2>
      <a:accent1>
        <a:srgbClr val="F43882"/>
      </a:accent1>
      <a:accent2>
        <a:srgbClr val="FF5D0C"/>
      </a:accent2>
      <a:accent3>
        <a:srgbClr val="40A294"/>
      </a:accent3>
      <a:accent4>
        <a:srgbClr val="24A2B5"/>
      </a:accent4>
      <a:accent5>
        <a:srgbClr val="285087"/>
      </a:accent5>
      <a:accent6>
        <a:srgbClr val="FAB403"/>
      </a:accent6>
      <a:hlink>
        <a:srgbClr val="F43882"/>
      </a:hlink>
      <a:folHlink>
        <a:srgbClr val="5D346B"/>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9.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PHW Brand 2023</Template>
  <TotalTime>1927</TotalTime>
  <Words>2382</Words>
  <Application>Microsoft Office PowerPoint</Application>
  <PresentationFormat>Custom</PresentationFormat>
  <Paragraphs>226</Paragraphs>
  <Slides>17</Slides>
  <Notes>1</Notes>
  <HiddenSlides>0</HiddenSlides>
  <MMClips>0</MMClips>
  <ScaleCrop>false</ScaleCrop>
  <HeadingPairs>
    <vt:vector size="6" baseType="variant">
      <vt:variant>
        <vt:lpstr>Fonts Used</vt:lpstr>
      </vt:variant>
      <vt:variant>
        <vt:i4>6</vt:i4>
      </vt:variant>
      <vt:variant>
        <vt:lpstr>Theme</vt:lpstr>
      </vt:variant>
      <vt:variant>
        <vt:i4>9</vt:i4>
      </vt:variant>
      <vt:variant>
        <vt:lpstr>Slide Titles</vt:lpstr>
      </vt:variant>
      <vt:variant>
        <vt:i4>17</vt:i4>
      </vt:variant>
    </vt:vector>
  </HeadingPairs>
  <TitlesOfParts>
    <vt:vector size="32" baseType="lpstr">
      <vt:lpstr>Arial</vt:lpstr>
      <vt:lpstr>Symbol</vt:lpstr>
      <vt:lpstr>Times New Roman</vt:lpstr>
      <vt:lpstr>Ubuntu</vt:lpstr>
      <vt:lpstr>Ubuntu-Light</vt:lpstr>
      <vt:lpstr>Wingdings</vt:lpstr>
      <vt:lpstr>PHW Brand 2023</vt:lpstr>
      <vt:lpstr>PHW Brand 2023</vt:lpstr>
      <vt:lpstr>PHW Brand 2023</vt:lpstr>
      <vt:lpstr>PHW Brand 2023</vt:lpstr>
      <vt:lpstr>PHW Brand 2023</vt:lpstr>
      <vt:lpstr>PHW Brand 2023</vt:lpstr>
      <vt:lpstr>PHW Brand 2023</vt:lpstr>
      <vt:lpstr>PHW Brand 2023</vt:lpstr>
      <vt:lpstr>Office Theme</vt:lpstr>
      <vt:lpstr>Oral health of 5-year-old children in Wales in 2024/25</vt:lpstr>
      <vt:lpstr>Ein cenhadaeth  </vt:lpstr>
      <vt:lpstr>Ein gweledigaeth  </vt:lpstr>
      <vt:lpstr>Cyflwyniad  </vt:lpstr>
      <vt:lpstr>Methodoleg </vt:lpstr>
      <vt:lpstr>Crynodeb </vt:lpstr>
      <vt:lpstr>Crynodeb </vt:lpstr>
      <vt:lpstr>Cyffredinrwydd pydredd dannedd Prevalence of dental caries</vt:lpstr>
      <vt:lpstr>Difrifoldeb pydredd dannedd Severity of dental caries</vt:lpstr>
      <vt:lpstr>Cyfansoddiad d3mft Composition of d3mft</vt:lpstr>
      <vt:lpstr>Ansawdd bywyd Quality of Life</vt:lpstr>
      <vt:lpstr>Anghydraddoldeb Inequality</vt:lpstr>
      <vt:lpstr>Byrddau Iechyd Health Boards</vt:lpstr>
      <vt:lpstr>Byrddau Iechyd Health Boards</vt:lpstr>
      <vt:lpstr>Awdurdodau Unedol Unitary Authorities</vt:lpstr>
      <vt:lpstr>Awdurdodau Unedol Unitary Authorities</vt:lpstr>
      <vt:lpstr>Gweithio gyda'n gilydd  i greu Cymru iachach  Working together for a healthier Wales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cover</dc:title>
  <dc:subject/>
  <dc:creator>Laurie Martin  (Public Health Wales - No. 2 Capital Quarter)</dc:creator>
  <dc:description/>
  <cp:lastModifiedBy>Paul Brocklehurst (Public Health Wales - No. 2 Capital Quarter)</cp:lastModifiedBy>
  <cp:revision>148</cp:revision>
  <dcterms:created xsi:type="dcterms:W3CDTF">2023-05-26T14:56:53Z</dcterms:created>
  <dcterms:modified xsi:type="dcterms:W3CDTF">2026-01-29T13:04:40Z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0x010100D0059AFCA43DED4C98814C1D6C5FA3CB</vt:lpwstr>
  </property>
  <property fmtid="{D5CDD505-2E9C-101B-9397-08002B2CF9AE}" pid="3" name="Created">
    <vt:filetime>2023-05-26T00:00:00Z</vt:filetime>
  </property>
  <property fmtid="{D5CDD505-2E9C-101B-9397-08002B2CF9AE}" pid="4" name="Creator">
    <vt:lpwstr>Adobe InDesign 18.2 (Macintosh)</vt:lpwstr>
  </property>
  <property fmtid="{D5CDD505-2E9C-101B-9397-08002B2CF9AE}" pid="5" name="LastSaved">
    <vt:filetime>2023-05-26T00:00:00Z</vt:filetime>
  </property>
  <property fmtid="{D5CDD505-2E9C-101B-9397-08002B2CF9AE}" pid="6" name="MediaServiceImageTags">
    <vt:lpwstr/>
  </property>
  <property fmtid="{D5CDD505-2E9C-101B-9397-08002B2CF9AE}" pid="7" name="PresentationFormat">
    <vt:lpwstr>Custom</vt:lpwstr>
  </property>
  <property fmtid="{D5CDD505-2E9C-101B-9397-08002B2CF9AE}" pid="8" name="Producer">
    <vt:lpwstr>Adobe PDF Library 17.0</vt:lpwstr>
  </property>
  <property fmtid="{D5CDD505-2E9C-101B-9397-08002B2CF9AE}" pid="9" name="Slides">
    <vt:i4>20</vt:i4>
  </property>
</Properties>
</file>