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5" r:id="rId4"/>
    <p:sldMasterId id="2147483704" r:id="rId5"/>
  </p:sldMasterIdLst>
  <p:notesMasterIdLst>
    <p:notesMasterId r:id="rId16"/>
  </p:notesMasterIdLst>
  <p:sldIdLst>
    <p:sldId id="298" r:id="rId6"/>
    <p:sldId id="275" r:id="rId7"/>
    <p:sldId id="300" r:id="rId8"/>
    <p:sldId id="281" r:id="rId9"/>
    <p:sldId id="301" r:id="rId10"/>
    <p:sldId id="257" r:id="rId11"/>
    <p:sldId id="292" r:id="rId12"/>
    <p:sldId id="302" r:id="rId13"/>
    <p:sldId id="293" r:id="rId14"/>
    <p:sldId id="295"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4962B06-79D3-4634-3738-D4FB73426C13}" name="Emily van de Venter (Public Health Wales - No. 2 Capital Quarter)" initials="EQ" userId="S::emily.vandeventer@wales.nhs.uk::c3ee82f5-72f1-4d25-b87c-32c11ca79278" providerId="AD"/>
  <p188:author id="{D267B11F-970E-24C6-E2A5-5502D013E9F2}" name="Lucy Jayne (Public Health Wales - No. 2 Capital Quarter)" initials="LQ" userId="S::lucy.jayne@wales.nhs.uk::7eb58db9-16aa-42b3-9796-7f97c022edec" providerId="AD"/>
  <p188:author id="{3D385935-F589-9A8E-FED5-BB21D3B70AA3}" name="Rachel Howell (Public Health Wales - No. 2 Capital Quarter)" initials="" userId="S::Rachel.Howell2@wales.nhs.uk::b4224329-4a44-4bff-a964-89ced7902376" providerId="AD"/>
  <p188:author id="{F95C8337-EE5E-75FD-1769-61102AA6FA7A}" name="Mary-Ann McKibben (Public Health Wales - No. 2 Capital Quarter)" initials="MQ" userId="S::mary-ann.mckibben@wales.nhs.uk::35459770-b51a-4e1a-abfa-0a28574af725" providerId="AD"/>
  <p188:author id="{9CEF4D41-7E19-87B1-FCC0-3FB9C95F00ED}" name="Grace Lawson (Public Health Wales - No. 2 Capital Quarter)" initials="GQ" userId="S::grace.lawson@wales.nhs.uk::88c6baf7-06f7-4e16-85cb-71260126bd16" providerId="AD"/>
  <p188:author id="{9790A088-8B12-CC17-EF6E-C8B35853A029}" name="Amy Davies (Public Health Wales - Matrix House)" initials="AH" userId="S::amy.davies8@wales.nhs.uk::d74f735d-d47c-4db5-a27a-af25ef95d298" providerId="AD"/>
  <p188:author id="{519C988B-5CEE-D4DB-C133-21D4C2804E0E}" name="Lorna Bennett (Public Health Wales - No. 2 Capital Quarter)" initials="LQ" userId="S::lorna.bennett3@wales.nhs.uk::41cbff77-5434-42c9-8874-6f16723207f9" providerId="AD"/>
  <p188:author id="{60D20A8C-8BB1-77D5-FB46-D06D25742A8C}" name="Rachel Howell (Public Health Wales - No. 2 Capital Quarter)" initials="RQ" userId="S::rachel.howell2@wales.nhs.uk::b4224329-4a44-4bff-a964-89ced7902376" providerId="AD"/>
  <p188:author id="{62E91E8E-1F7E-7A50-C028-78895F47D938}" name="Gareth Thomas (Public Health Wales, No. 2 Capital Quarter)" initials="" userId="S::Gareth.Thomas17@wales.nhs.uk::74ed2807-8d61-45c7-a3b0-de76cb24c3dd" providerId="AD"/>
  <p188:author id="{828EF0A1-3EA0-D4B3-846D-C16EEA4AAD9F}" name="Brenda Basweti (Public Health Wales - Matrix House)" initials="BB" userId="S::Brenda.Basweti2@wales.nhs.uk::b990ae84-a271-4c7f-861a-586df44a9516" providerId="AD"/>
  <p188:author id="{E58F7FA5-3CAA-A446-7CD7-87A433194C0F}" name="Lorna Bennett" initials="LB" userId="Lorna Bennett" providerId="None"/>
  <p188:author id="{311702CD-2FE8-6362-4115-878685D0A7F7}" name="Leanne Small (Public Health Wales - No. 2 Capital Quarter)" initials="LQ" userId="S::leanne.small@wales.nhs.uk::d76cf426-005f-434f-ac47-a5eb582e6007" providerId="AD"/>
  <p188:author id="{82A8F2DC-3481-B692-14F4-D4F0F1F9B7EB}" name="Sophie Flood (Public Health Wales - Matrix House)" initials="SH" userId="S::sophie.flood@wales.nhs.uk::f1b68508-ff1d-4a78-a875-f6aa95017de1" providerId="AD"/>
  <p188:author id="{A0A299E4-C092-AEC1-06CE-81608E9C237A}" name="Gareth Thomas (Public Health Wales, No. 2 Capital Quarter)" initials="GQ" userId="S::gareth.thomas17@wales.nhs.uk::74ed2807-8d61-45c7-a3b0-de76cb24c3dd" providerId="AD"/>
  <p188:author id="{0D24BCFB-EFAE-C323-685B-1F105898CE7A}" name="Gemma James (Public Health Wales - Matrix House)" initials="GH" userId="S::gemma.james@wales.nhs.uk::b3a5e94b-8a93-4dff-bbb6-33ecacad91f0"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015C21D-AD50-A59C-661F-C83916798C6D}" v="42" dt="2026-09-03T13:02:13.178"/>
    <p1510:client id="{DEA5D4D8-C212-5FA4-355C-BB62B7C18A8D}" v="15" dt="2026-09-02T15:53:40.68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512"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3C5D82-122C-8E42-B3D6-67347C6BA68D}" type="datetimeFigureOut">
              <a:rPr lang="en-US" smtClean="0"/>
              <a:t>9/16/2026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BF1F24-30D7-5740-9F64-AE7FBFFC8324}" type="slidenum">
              <a:rPr lang="en-US" smtClean="0"/>
              <a:t>‹#›</a:t>
            </a:fld>
            <a:endParaRPr lang="en-US"/>
          </a:p>
        </p:txBody>
      </p:sp>
    </p:spTree>
    <p:extLst>
      <p:ext uri="{BB962C8B-B14F-4D97-AF65-F5344CB8AC3E}">
        <p14:creationId xmlns:p14="http://schemas.microsoft.com/office/powerpoint/2010/main" val="27734585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Orang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BDC0EE8-50B0-E896-5852-F4B8BFA0274B}"/>
              </a:ext>
            </a:extLst>
          </p:cNvPr>
          <p:cNvPicPr>
            <a:picLocks noChangeAspect="1"/>
          </p:cNvPicPr>
          <p:nvPr userDrawn="1"/>
        </p:nvPicPr>
        <p:blipFill>
          <a:blip r:embed="rId2"/>
          <a:srcRect/>
          <a:stretch/>
        </p:blipFill>
        <p:spPr>
          <a:xfrm>
            <a:off x="0" y="0"/>
            <a:ext cx="12192000" cy="6858000"/>
          </a:xfrm>
          <a:prstGeom prst="rect">
            <a:avLst/>
          </a:prstGeom>
        </p:spPr>
      </p:pic>
      <p:pic>
        <p:nvPicPr>
          <p:cNvPr id="11" name="Picture 10" descr="A black and white logo&#10;&#10;Description automatically generated">
            <a:extLst>
              <a:ext uri="{FF2B5EF4-FFF2-40B4-BE49-F238E27FC236}">
                <a16:creationId xmlns:a16="http://schemas.microsoft.com/office/drawing/2014/main" id="{8D59E697-43E9-29BA-4D8B-B1E926BCE746}"/>
              </a:ext>
            </a:extLst>
          </p:cNvPr>
          <p:cNvPicPr>
            <a:picLocks noChangeAspect="1"/>
          </p:cNvPicPr>
          <p:nvPr userDrawn="1"/>
        </p:nvPicPr>
        <p:blipFill>
          <a:blip r:embed="rId3"/>
          <a:stretch>
            <a:fillRect/>
          </a:stretch>
        </p:blipFill>
        <p:spPr>
          <a:xfrm>
            <a:off x="285750" y="275383"/>
            <a:ext cx="2365080" cy="726621"/>
          </a:xfrm>
          <a:prstGeom prst="rect">
            <a:avLst/>
          </a:prstGeom>
        </p:spPr>
      </p:pic>
      <p:sp>
        <p:nvSpPr>
          <p:cNvPr id="12" name="TextBox 11">
            <a:extLst>
              <a:ext uri="{FF2B5EF4-FFF2-40B4-BE49-F238E27FC236}">
                <a16:creationId xmlns:a16="http://schemas.microsoft.com/office/drawing/2014/main" id="{EABDD363-0CD0-EE10-96A3-9A8EC2A57CE3}"/>
              </a:ext>
            </a:extLst>
          </p:cNvPr>
          <p:cNvSpPr txBox="1"/>
          <p:nvPr userDrawn="1"/>
        </p:nvSpPr>
        <p:spPr>
          <a:xfrm>
            <a:off x="285750" y="6342357"/>
            <a:ext cx="1869621" cy="246221"/>
          </a:xfrm>
          <a:prstGeom prst="rect">
            <a:avLst/>
          </a:prstGeom>
          <a:noFill/>
        </p:spPr>
        <p:txBody>
          <a:bodyPr wrap="square" rtlCol="0">
            <a:spAutoFit/>
          </a:bodyPr>
          <a:lstStyle/>
          <a:p>
            <a:r>
              <a:rPr lang="en-US" sz="1000" b="1">
                <a:solidFill>
                  <a:schemeClr val="bg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14" name="Text Placeholder 13">
            <a:extLst>
              <a:ext uri="{FF2B5EF4-FFF2-40B4-BE49-F238E27FC236}">
                <a16:creationId xmlns:a16="http://schemas.microsoft.com/office/drawing/2014/main" id="{103AC217-C30D-89C1-4460-322363FEBF75}"/>
              </a:ext>
            </a:extLst>
          </p:cNvPr>
          <p:cNvSpPr>
            <a:spLocks noGrp="1"/>
          </p:cNvSpPr>
          <p:nvPr>
            <p:ph type="body" sz="quarter" idx="10" hasCustomPrompt="1"/>
          </p:nvPr>
        </p:nvSpPr>
        <p:spPr>
          <a:xfrm>
            <a:off x="285750" y="2710836"/>
            <a:ext cx="6327775" cy="726622"/>
          </a:xfrm>
          <a:prstGeom prst="rect">
            <a:avLst/>
          </a:prstGeom>
        </p:spPr>
        <p:txBody>
          <a:bodyPr anchor="b">
            <a:noAutofit/>
          </a:bodyPr>
          <a:lstStyle>
            <a:lvl1pPr marL="0" indent="0">
              <a:buNone/>
              <a:defRPr sz="3600" b="1">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Presentation Title</a:t>
            </a:r>
            <a:endParaRPr lang="en-US"/>
          </a:p>
        </p:txBody>
      </p:sp>
      <p:sp>
        <p:nvSpPr>
          <p:cNvPr id="15" name="Text Placeholder 13">
            <a:extLst>
              <a:ext uri="{FF2B5EF4-FFF2-40B4-BE49-F238E27FC236}">
                <a16:creationId xmlns:a16="http://schemas.microsoft.com/office/drawing/2014/main" id="{66D54DB3-E380-84BD-93B3-8BA649F37B65}"/>
              </a:ext>
            </a:extLst>
          </p:cNvPr>
          <p:cNvSpPr>
            <a:spLocks noGrp="1"/>
          </p:cNvSpPr>
          <p:nvPr>
            <p:ph type="body" sz="quarter" idx="11" hasCustomPrompt="1"/>
          </p:nvPr>
        </p:nvSpPr>
        <p:spPr>
          <a:xfrm>
            <a:off x="285750" y="3387964"/>
            <a:ext cx="6327775" cy="453119"/>
          </a:xfrm>
          <a:prstGeom prst="rect">
            <a:avLst/>
          </a:prstGeom>
        </p:spPr>
        <p:txBody>
          <a:bodyPr anchor="t">
            <a:noAutofit/>
          </a:bodyPr>
          <a:lstStyle>
            <a:lvl1pPr marL="0" indent="0">
              <a:buNone/>
              <a:defRPr sz="2200">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Subtitle</a:t>
            </a:r>
            <a:endParaRPr lang="en-US"/>
          </a:p>
        </p:txBody>
      </p:sp>
      <p:sp>
        <p:nvSpPr>
          <p:cNvPr id="16" name="Text Placeholder 13">
            <a:extLst>
              <a:ext uri="{FF2B5EF4-FFF2-40B4-BE49-F238E27FC236}">
                <a16:creationId xmlns:a16="http://schemas.microsoft.com/office/drawing/2014/main" id="{13832E92-EF7C-04E7-8DBD-C53D35568A6F}"/>
              </a:ext>
            </a:extLst>
          </p:cNvPr>
          <p:cNvSpPr>
            <a:spLocks noGrp="1"/>
          </p:cNvSpPr>
          <p:nvPr>
            <p:ph type="body" sz="quarter" idx="12" hasCustomPrompt="1"/>
          </p:nvPr>
        </p:nvSpPr>
        <p:spPr>
          <a:xfrm>
            <a:off x="285750" y="4204682"/>
            <a:ext cx="6327775" cy="453119"/>
          </a:xfrm>
          <a:prstGeom prst="rect">
            <a:avLst/>
          </a:prstGeom>
        </p:spPr>
        <p:txBody>
          <a:bodyPr anchor="t">
            <a:noAutofit/>
          </a:bodyPr>
          <a:lstStyle>
            <a:lvl1pPr marL="0" indent="0">
              <a:buNone/>
              <a:defRPr sz="1400">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Date</a:t>
            </a:r>
            <a:endParaRPr lang="en-US"/>
          </a:p>
        </p:txBody>
      </p:sp>
    </p:spTree>
    <p:extLst>
      <p:ext uri="{BB962C8B-B14F-4D97-AF65-F5344CB8AC3E}">
        <p14:creationId xmlns:p14="http://schemas.microsoft.com/office/powerpoint/2010/main" val="41866610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Header and Text only - Orang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3E64A41-9A05-2CAE-A840-51E35F1B3A84}"/>
              </a:ext>
            </a:extLst>
          </p:cNvPr>
          <p:cNvPicPr>
            <a:picLocks noChangeAspect="1"/>
          </p:cNvPicPr>
          <p:nvPr userDrawn="1"/>
        </p:nvPicPr>
        <p:blipFill>
          <a:blip r:embed="rId2"/>
          <a:srcRect/>
          <a:stretch/>
        </p:blipFill>
        <p:spPr>
          <a:xfrm>
            <a:off x="285750" y="275384"/>
            <a:ext cx="1654753" cy="508387"/>
          </a:xfrm>
          <a:prstGeom prst="rect">
            <a:avLst/>
          </a:prstGeom>
        </p:spPr>
      </p:pic>
      <p:sp>
        <p:nvSpPr>
          <p:cNvPr id="10" name="TextBox 9">
            <a:extLst>
              <a:ext uri="{FF2B5EF4-FFF2-40B4-BE49-F238E27FC236}">
                <a16:creationId xmlns:a16="http://schemas.microsoft.com/office/drawing/2014/main" id="{5F478532-AA67-095D-17D0-9369A6CF187C}"/>
              </a:ext>
            </a:extLst>
          </p:cNvPr>
          <p:cNvSpPr txBox="1"/>
          <p:nvPr userDrawn="1"/>
        </p:nvSpPr>
        <p:spPr>
          <a:xfrm>
            <a:off x="285750" y="6342357"/>
            <a:ext cx="1654753" cy="246221"/>
          </a:xfrm>
          <a:prstGeom prst="rect">
            <a:avLst/>
          </a:prstGeom>
          <a:noFill/>
        </p:spPr>
        <p:txBody>
          <a:bodyPr wrap="square" rtlCol="0">
            <a:spAutoFit/>
          </a:bodyPr>
          <a:lstStyle/>
          <a:p>
            <a:r>
              <a:rPr lang="en-US" sz="1000" b="1">
                <a:solidFill>
                  <a:schemeClr val="accent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12" name="Text Placeholder 11">
            <a:extLst>
              <a:ext uri="{FF2B5EF4-FFF2-40B4-BE49-F238E27FC236}">
                <a16:creationId xmlns:a16="http://schemas.microsoft.com/office/drawing/2014/main" id="{832A63B7-B6C6-2D5C-D2FC-18184746ACB1}"/>
              </a:ext>
            </a:extLst>
          </p:cNvPr>
          <p:cNvSpPr>
            <a:spLocks noGrp="1"/>
          </p:cNvSpPr>
          <p:nvPr>
            <p:ph type="body" sz="quarter" idx="10" hasCustomPrompt="1"/>
          </p:nvPr>
        </p:nvSpPr>
        <p:spPr>
          <a:xfrm>
            <a:off x="1812016" y="6362447"/>
            <a:ext cx="3772354" cy="239713"/>
          </a:xfrm>
          <a:prstGeom prst="rect">
            <a:avLst/>
          </a:prstGeom>
        </p:spPr>
        <p:txBody>
          <a:bodyPr anchor="b">
            <a:normAutofit/>
          </a:bodyPr>
          <a:lstStyle>
            <a:lvl1pPr marL="0" indent="0">
              <a:buNone/>
              <a:defRPr sz="1000">
                <a:solidFill>
                  <a:schemeClr val="accent1"/>
                </a:solidFill>
                <a:latin typeface="Ubuntu" panose="020B0504030602030204" pitchFamily="34" charset="0"/>
              </a:defRPr>
            </a:lvl1pPr>
          </a:lstStyle>
          <a:p>
            <a:pPr lvl="0"/>
            <a:r>
              <a:rPr lang="en-US"/>
              <a:t>Chapter title goes here</a:t>
            </a:r>
          </a:p>
        </p:txBody>
      </p:sp>
      <p:pic>
        <p:nvPicPr>
          <p:cNvPr id="2" name="Picture 1" descr="A blue rectangle on a black background&#10;&#10;Description automatically generated">
            <a:extLst>
              <a:ext uri="{FF2B5EF4-FFF2-40B4-BE49-F238E27FC236}">
                <a16:creationId xmlns:a16="http://schemas.microsoft.com/office/drawing/2014/main" id="{701B4431-6E99-FB30-9E4A-E84060F127FB}"/>
              </a:ext>
            </a:extLst>
          </p:cNvPr>
          <p:cNvPicPr>
            <a:picLocks noChangeAspect="1"/>
          </p:cNvPicPr>
          <p:nvPr userDrawn="1"/>
        </p:nvPicPr>
        <p:blipFill rotWithShape="1">
          <a:blip r:embed="rId3"/>
          <a:srcRect l="25437" t="2543" r="5912" b="3059"/>
          <a:stretch/>
        </p:blipFill>
        <p:spPr>
          <a:xfrm rot="5400000">
            <a:off x="6649025" y="-657741"/>
            <a:ext cx="2405273" cy="3720755"/>
          </a:xfrm>
          <a:prstGeom prst="rect">
            <a:avLst/>
          </a:prstGeom>
        </p:spPr>
      </p:pic>
      <p:pic>
        <p:nvPicPr>
          <p:cNvPr id="3" name="Picture 2">
            <a:extLst>
              <a:ext uri="{FF2B5EF4-FFF2-40B4-BE49-F238E27FC236}">
                <a16:creationId xmlns:a16="http://schemas.microsoft.com/office/drawing/2014/main" id="{3D1E15D4-58F0-B835-2EDB-5B041DEA7E6E}"/>
              </a:ext>
            </a:extLst>
          </p:cNvPr>
          <p:cNvPicPr>
            <a:picLocks noChangeAspect="1"/>
          </p:cNvPicPr>
          <p:nvPr userDrawn="1"/>
        </p:nvPicPr>
        <p:blipFill>
          <a:blip r:embed="rId4"/>
          <a:srcRect/>
          <a:stretch/>
        </p:blipFill>
        <p:spPr>
          <a:xfrm>
            <a:off x="8359749" y="2620284"/>
            <a:ext cx="3527371" cy="3968293"/>
          </a:xfrm>
          <a:prstGeom prst="rect">
            <a:avLst/>
          </a:prstGeom>
        </p:spPr>
      </p:pic>
      <p:sp>
        <p:nvSpPr>
          <p:cNvPr id="4" name="Text Placeholder 16">
            <a:extLst>
              <a:ext uri="{FF2B5EF4-FFF2-40B4-BE49-F238E27FC236}">
                <a16:creationId xmlns:a16="http://schemas.microsoft.com/office/drawing/2014/main" id="{2D62E1EC-A6F5-D23A-565E-A7AF64CD9368}"/>
              </a:ext>
            </a:extLst>
          </p:cNvPr>
          <p:cNvSpPr>
            <a:spLocks noGrp="1"/>
          </p:cNvSpPr>
          <p:nvPr>
            <p:ph type="body" sz="quarter" idx="11" hasCustomPrompt="1"/>
          </p:nvPr>
        </p:nvSpPr>
        <p:spPr>
          <a:xfrm>
            <a:off x="304879" y="1501776"/>
            <a:ext cx="4432300" cy="669925"/>
          </a:xfrm>
          <a:prstGeom prst="rect">
            <a:avLst/>
          </a:prstGeom>
        </p:spPr>
        <p:txBody>
          <a:bodyPr anchor="b">
            <a:normAutofit/>
          </a:bodyPr>
          <a:lstStyle>
            <a:lvl1pPr marL="0" indent="0">
              <a:buNone/>
              <a:defRPr sz="3200" b="1">
                <a:solidFill>
                  <a:schemeClr val="accent1"/>
                </a:solidFill>
                <a:latin typeface="Ubuntu" panose="020B0504030602030204" pitchFamily="34" charset="0"/>
              </a:defRPr>
            </a:lvl1pPr>
          </a:lstStyle>
          <a:p>
            <a:pPr lvl="0"/>
            <a:r>
              <a:rPr lang="en-US"/>
              <a:t>Main Title</a:t>
            </a:r>
          </a:p>
        </p:txBody>
      </p:sp>
      <p:sp>
        <p:nvSpPr>
          <p:cNvPr id="5" name="Text Placeholder 16">
            <a:extLst>
              <a:ext uri="{FF2B5EF4-FFF2-40B4-BE49-F238E27FC236}">
                <a16:creationId xmlns:a16="http://schemas.microsoft.com/office/drawing/2014/main" id="{CE7DE11A-7B6A-14CA-A499-F25F2F9AF822}"/>
              </a:ext>
            </a:extLst>
          </p:cNvPr>
          <p:cNvSpPr>
            <a:spLocks noGrp="1"/>
          </p:cNvSpPr>
          <p:nvPr>
            <p:ph type="body" sz="quarter" idx="12" hasCustomPrompt="1"/>
          </p:nvPr>
        </p:nvSpPr>
        <p:spPr>
          <a:xfrm>
            <a:off x="304879" y="2139971"/>
            <a:ext cx="4432300" cy="367618"/>
          </a:xfrm>
          <a:prstGeom prst="rect">
            <a:avLst/>
          </a:prstGeom>
        </p:spPr>
        <p:txBody>
          <a:bodyPr anchor="t">
            <a:normAutofit/>
          </a:bodyPr>
          <a:lstStyle>
            <a:lvl1pPr marL="0" indent="0">
              <a:buNone/>
              <a:defRPr sz="2000" b="0">
                <a:solidFill>
                  <a:schemeClr val="accent1"/>
                </a:solidFill>
                <a:latin typeface="Ubuntu" panose="020B0504030602030204" pitchFamily="34" charset="0"/>
              </a:defRPr>
            </a:lvl1pPr>
          </a:lstStyle>
          <a:p>
            <a:pPr lvl="0"/>
            <a:r>
              <a:rPr lang="en-US"/>
              <a:t>Subtitle</a:t>
            </a:r>
          </a:p>
        </p:txBody>
      </p:sp>
      <p:sp>
        <p:nvSpPr>
          <p:cNvPr id="6" name="Text Placeholder 19">
            <a:extLst>
              <a:ext uri="{FF2B5EF4-FFF2-40B4-BE49-F238E27FC236}">
                <a16:creationId xmlns:a16="http://schemas.microsoft.com/office/drawing/2014/main" id="{AF447B3A-3F6B-32F0-90F8-3CEF5AAF4EB9}"/>
              </a:ext>
            </a:extLst>
          </p:cNvPr>
          <p:cNvSpPr>
            <a:spLocks noGrp="1"/>
          </p:cNvSpPr>
          <p:nvPr>
            <p:ph type="body" sz="quarter" idx="13"/>
          </p:nvPr>
        </p:nvSpPr>
        <p:spPr>
          <a:xfrm>
            <a:off x="304879" y="2926024"/>
            <a:ext cx="6710362" cy="2319337"/>
          </a:xfrm>
          <a:prstGeom prst="rect">
            <a:avLst/>
          </a:prstGeom>
          <a:ln>
            <a:noFill/>
          </a:ln>
        </p:spPr>
        <p:txBody>
          <a:bodyPr>
            <a:normAutofit/>
          </a:bodyPr>
          <a:lstStyle>
            <a:lvl1pPr marL="0" indent="0">
              <a:buFontTx/>
              <a:buNone/>
              <a:defRPr sz="1400">
                <a:solidFill>
                  <a:schemeClr val="accent1"/>
                </a:solidFill>
                <a:latin typeface="Ubuntu" panose="020B0504030602030204" pitchFamily="34" charset="0"/>
              </a:defRPr>
            </a:lvl1pPr>
            <a:lvl2pPr marL="457200" indent="0">
              <a:buFontTx/>
              <a:buNone/>
              <a:defRPr sz="1400">
                <a:solidFill>
                  <a:schemeClr val="accent1"/>
                </a:solidFill>
                <a:latin typeface="Ubuntu" panose="020B0504030602030204" pitchFamily="34" charset="0"/>
              </a:defRPr>
            </a:lvl2pPr>
            <a:lvl3pPr marL="914400" indent="0">
              <a:buFontTx/>
              <a:buNone/>
              <a:defRPr sz="1400">
                <a:solidFill>
                  <a:schemeClr val="accent1"/>
                </a:solidFill>
                <a:latin typeface="Ubuntu" panose="020B0504030602030204" pitchFamily="34" charset="0"/>
              </a:defRPr>
            </a:lvl3pPr>
            <a:lvl4pPr marL="1371600" indent="0">
              <a:buFontTx/>
              <a:buNone/>
              <a:defRPr sz="1400">
                <a:solidFill>
                  <a:schemeClr val="accent1"/>
                </a:solidFill>
                <a:latin typeface="Ubuntu" panose="020B0504030602030204" pitchFamily="34" charset="0"/>
              </a:defRPr>
            </a:lvl4pPr>
            <a:lvl5pPr marL="1828800" indent="0">
              <a:buFontTx/>
              <a:buNone/>
              <a:defRPr sz="1400">
                <a:solidFill>
                  <a:schemeClr val="accent1"/>
                </a:solidFill>
                <a:latin typeface="Ubuntu" panose="020B050403060203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7631037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 Col. text - Orange">
    <p:spTree>
      <p:nvGrpSpPr>
        <p:cNvPr id="1" name=""/>
        <p:cNvGrpSpPr/>
        <p:nvPr/>
      </p:nvGrpSpPr>
      <p:grpSpPr>
        <a:xfrm>
          <a:off x="0" y="0"/>
          <a:ext cx="0" cy="0"/>
          <a:chOff x="0" y="0"/>
          <a:chExt cx="0" cy="0"/>
        </a:xfrm>
      </p:grpSpPr>
      <p:pic>
        <p:nvPicPr>
          <p:cNvPr id="14" name="Picture 13" descr="An orange curved object on a black background&#10;&#10;Description automatically generated">
            <a:extLst>
              <a:ext uri="{FF2B5EF4-FFF2-40B4-BE49-F238E27FC236}">
                <a16:creationId xmlns:a16="http://schemas.microsoft.com/office/drawing/2014/main" id="{24D3D47D-7075-66E1-8396-F4103DF0112F}"/>
              </a:ext>
            </a:extLst>
          </p:cNvPr>
          <p:cNvPicPr>
            <a:picLocks noChangeAspect="1"/>
          </p:cNvPicPr>
          <p:nvPr userDrawn="1"/>
        </p:nvPicPr>
        <p:blipFill rotWithShape="1">
          <a:blip r:embed="rId2"/>
          <a:srcRect l="13065" b="50000"/>
          <a:stretch/>
        </p:blipFill>
        <p:spPr>
          <a:xfrm>
            <a:off x="8685957" y="4843391"/>
            <a:ext cx="3113591" cy="2014609"/>
          </a:xfrm>
          <a:prstGeom prst="rect">
            <a:avLst/>
          </a:prstGeom>
        </p:spPr>
      </p:pic>
      <p:pic>
        <p:nvPicPr>
          <p:cNvPr id="7" name="Picture 6">
            <a:extLst>
              <a:ext uri="{FF2B5EF4-FFF2-40B4-BE49-F238E27FC236}">
                <a16:creationId xmlns:a16="http://schemas.microsoft.com/office/drawing/2014/main" id="{33E64A41-9A05-2CAE-A840-51E35F1B3A84}"/>
              </a:ext>
            </a:extLst>
          </p:cNvPr>
          <p:cNvPicPr>
            <a:picLocks noChangeAspect="1"/>
          </p:cNvPicPr>
          <p:nvPr userDrawn="1"/>
        </p:nvPicPr>
        <p:blipFill>
          <a:blip r:embed="rId3"/>
          <a:srcRect/>
          <a:stretch/>
        </p:blipFill>
        <p:spPr>
          <a:xfrm>
            <a:off x="285750" y="275384"/>
            <a:ext cx="1654753" cy="508387"/>
          </a:xfrm>
          <a:prstGeom prst="rect">
            <a:avLst/>
          </a:prstGeom>
        </p:spPr>
      </p:pic>
      <p:sp>
        <p:nvSpPr>
          <p:cNvPr id="10" name="TextBox 9">
            <a:extLst>
              <a:ext uri="{FF2B5EF4-FFF2-40B4-BE49-F238E27FC236}">
                <a16:creationId xmlns:a16="http://schemas.microsoft.com/office/drawing/2014/main" id="{5F478532-AA67-095D-17D0-9369A6CF187C}"/>
              </a:ext>
            </a:extLst>
          </p:cNvPr>
          <p:cNvSpPr txBox="1"/>
          <p:nvPr userDrawn="1"/>
        </p:nvSpPr>
        <p:spPr>
          <a:xfrm>
            <a:off x="285750" y="6342357"/>
            <a:ext cx="1654753" cy="246221"/>
          </a:xfrm>
          <a:prstGeom prst="rect">
            <a:avLst/>
          </a:prstGeom>
          <a:noFill/>
        </p:spPr>
        <p:txBody>
          <a:bodyPr wrap="square" rtlCol="0">
            <a:spAutoFit/>
          </a:bodyPr>
          <a:lstStyle/>
          <a:p>
            <a:r>
              <a:rPr lang="en-US" sz="1000" b="1">
                <a:solidFill>
                  <a:schemeClr val="accent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12" name="Text Placeholder 11">
            <a:extLst>
              <a:ext uri="{FF2B5EF4-FFF2-40B4-BE49-F238E27FC236}">
                <a16:creationId xmlns:a16="http://schemas.microsoft.com/office/drawing/2014/main" id="{832A63B7-B6C6-2D5C-D2FC-18184746ACB1}"/>
              </a:ext>
            </a:extLst>
          </p:cNvPr>
          <p:cNvSpPr>
            <a:spLocks noGrp="1"/>
          </p:cNvSpPr>
          <p:nvPr>
            <p:ph type="body" sz="quarter" idx="10" hasCustomPrompt="1"/>
          </p:nvPr>
        </p:nvSpPr>
        <p:spPr>
          <a:xfrm>
            <a:off x="1812016" y="6362447"/>
            <a:ext cx="3772354" cy="239713"/>
          </a:xfrm>
          <a:prstGeom prst="rect">
            <a:avLst/>
          </a:prstGeom>
        </p:spPr>
        <p:txBody>
          <a:bodyPr anchor="b">
            <a:normAutofit/>
          </a:bodyPr>
          <a:lstStyle>
            <a:lvl1pPr marL="0" indent="0">
              <a:buNone/>
              <a:defRPr sz="1000">
                <a:solidFill>
                  <a:schemeClr val="accent1"/>
                </a:solidFill>
                <a:latin typeface="Ubuntu" panose="020B0504030602030204" pitchFamily="34" charset="0"/>
              </a:defRPr>
            </a:lvl1pPr>
          </a:lstStyle>
          <a:p>
            <a:pPr lvl="0"/>
            <a:r>
              <a:rPr lang="en-US"/>
              <a:t>Chapter title goes here</a:t>
            </a:r>
          </a:p>
        </p:txBody>
      </p:sp>
      <p:pic>
        <p:nvPicPr>
          <p:cNvPr id="8" name="Picture 7" descr="A blue rectangle on a black background&#10;&#10;Description automatically generated">
            <a:extLst>
              <a:ext uri="{FF2B5EF4-FFF2-40B4-BE49-F238E27FC236}">
                <a16:creationId xmlns:a16="http://schemas.microsoft.com/office/drawing/2014/main" id="{FD5D17FF-AF1C-545F-E3DC-DDD6BD78E5AE}"/>
              </a:ext>
            </a:extLst>
          </p:cNvPr>
          <p:cNvPicPr>
            <a:picLocks noChangeAspect="1"/>
          </p:cNvPicPr>
          <p:nvPr userDrawn="1"/>
        </p:nvPicPr>
        <p:blipFill rotWithShape="1">
          <a:blip r:embed="rId4"/>
          <a:srcRect l="11058" t="2107" r="2991" b="47971"/>
          <a:stretch/>
        </p:blipFill>
        <p:spPr>
          <a:xfrm rot="10800000" flipH="1">
            <a:off x="4995863" y="0"/>
            <a:ext cx="3011357" cy="1967696"/>
          </a:xfrm>
          <a:prstGeom prst="rect">
            <a:avLst/>
          </a:prstGeom>
        </p:spPr>
      </p:pic>
      <p:sp>
        <p:nvSpPr>
          <p:cNvPr id="2" name="Text Placeholder 19">
            <a:extLst>
              <a:ext uri="{FF2B5EF4-FFF2-40B4-BE49-F238E27FC236}">
                <a16:creationId xmlns:a16="http://schemas.microsoft.com/office/drawing/2014/main" id="{CF8766FF-E3F7-54FE-61D9-A29B5C42AF4B}"/>
              </a:ext>
            </a:extLst>
          </p:cNvPr>
          <p:cNvSpPr>
            <a:spLocks noGrp="1"/>
          </p:cNvSpPr>
          <p:nvPr>
            <p:ph type="body" sz="quarter" idx="14"/>
          </p:nvPr>
        </p:nvSpPr>
        <p:spPr>
          <a:xfrm>
            <a:off x="5816081" y="2925582"/>
            <a:ext cx="5020807" cy="2319337"/>
          </a:xfrm>
          <a:prstGeom prst="rect">
            <a:avLst/>
          </a:prstGeom>
          <a:ln>
            <a:noFill/>
          </a:ln>
        </p:spPr>
        <p:txBody>
          <a:bodyPr>
            <a:normAutofit/>
          </a:bodyPr>
          <a:lstStyle>
            <a:lvl1pPr marL="0" indent="0">
              <a:buFontTx/>
              <a:buNone/>
              <a:defRPr sz="1400">
                <a:solidFill>
                  <a:schemeClr val="accent1"/>
                </a:solidFill>
                <a:latin typeface="Ubuntu" panose="020B0504030602030204" pitchFamily="34" charset="0"/>
              </a:defRPr>
            </a:lvl1pPr>
            <a:lvl2pPr marL="457200" indent="0">
              <a:buFontTx/>
              <a:buNone/>
              <a:defRPr sz="1400">
                <a:solidFill>
                  <a:schemeClr val="accent1"/>
                </a:solidFill>
                <a:latin typeface="Ubuntu" panose="020B0504030602030204" pitchFamily="34" charset="0"/>
              </a:defRPr>
            </a:lvl2pPr>
            <a:lvl3pPr marL="914400" indent="0">
              <a:buFontTx/>
              <a:buNone/>
              <a:defRPr sz="1400">
                <a:solidFill>
                  <a:schemeClr val="accent1"/>
                </a:solidFill>
                <a:latin typeface="Ubuntu" panose="020B0504030602030204" pitchFamily="34" charset="0"/>
              </a:defRPr>
            </a:lvl3pPr>
            <a:lvl4pPr marL="1371600" indent="0">
              <a:buFontTx/>
              <a:buNone/>
              <a:defRPr sz="1400">
                <a:solidFill>
                  <a:schemeClr val="accent1"/>
                </a:solidFill>
                <a:latin typeface="Ubuntu" panose="020B0504030602030204" pitchFamily="34" charset="0"/>
              </a:defRPr>
            </a:lvl4pPr>
            <a:lvl5pPr marL="1828800" indent="0">
              <a:buFontTx/>
              <a:buNone/>
              <a:defRPr sz="1400">
                <a:solidFill>
                  <a:schemeClr val="accent1"/>
                </a:solidFill>
                <a:latin typeface="Ubuntu" panose="020B050403060203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3" name="Text Placeholder 16">
            <a:extLst>
              <a:ext uri="{FF2B5EF4-FFF2-40B4-BE49-F238E27FC236}">
                <a16:creationId xmlns:a16="http://schemas.microsoft.com/office/drawing/2014/main" id="{4E25F6C2-19E2-B16F-2ECE-F7248C893CC7}"/>
              </a:ext>
            </a:extLst>
          </p:cNvPr>
          <p:cNvSpPr>
            <a:spLocks noGrp="1"/>
          </p:cNvSpPr>
          <p:nvPr>
            <p:ph type="body" sz="quarter" idx="11" hasCustomPrompt="1"/>
          </p:nvPr>
        </p:nvSpPr>
        <p:spPr>
          <a:xfrm>
            <a:off x="304879" y="1501776"/>
            <a:ext cx="4432300" cy="669925"/>
          </a:xfrm>
          <a:prstGeom prst="rect">
            <a:avLst/>
          </a:prstGeom>
        </p:spPr>
        <p:txBody>
          <a:bodyPr anchor="b">
            <a:normAutofit/>
          </a:bodyPr>
          <a:lstStyle>
            <a:lvl1pPr marL="0" indent="0">
              <a:buNone/>
              <a:defRPr sz="3200" b="1">
                <a:solidFill>
                  <a:schemeClr val="accent1"/>
                </a:solidFill>
                <a:latin typeface="Ubuntu" panose="020B0504030602030204" pitchFamily="34" charset="0"/>
              </a:defRPr>
            </a:lvl1pPr>
          </a:lstStyle>
          <a:p>
            <a:pPr lvl="0"/>
            <a:r>
              <a:rPr lang="en-US"/>
              <a:t>Main Title</a:t>
            </a:r>
          </a:p>
        </p:txBody>
      </p:sp>
      <p:sp>
        <p:nvSpPr>
          <p:cNvPr id="5" name="Text Placeholder 16">
            <a:extLst>
              <a:ext uri="{FF2B5EF4-FFF2-40B4-BE49-F238E27FC236}">
                <a16:creationId xmlns:a16="http://schemas.microsoft.com/office/drawing/2014/main" id="{08B8FB3E-8875-A86C-9BA3-D0129447E8DA}"/>
              </a:ext>
            </a:extLst>
          </p:cNvPr>
          <p:cNvSpPr>
            <a:spLocks noGrp="1"/>
          </p:cNvSpPr>
          <p:nvPr>
            <p:ph type="body" sz="quarter" idx="12" hasCustomPrompt="1"/>
          </p:nvPr>
        </p:nvSpPr>
        <p:spPr>
          <a:xfrm>
            <a:off x="304879" y="2139971"/>
            <a:ext cx="4432300" cy="367618"/>
          </a:xfrm>
          <a:prstGeom prst="rect">
            <a:avLst/>
          </a:prstGeom>
        </p:spPr>
        <p:txBody>
          <a:bodyPr anchor="t">
            <a:normAutofit/>
          </a:bodyPr>
          <a:lstStyle>
            <a:lvl1pPr marL="0" indent="0">
              <a:buNone/>
              <a:defRPr sz="2000" b="0">
                <a:solidFill>
                  <a:schemeClr val="accent1"/>
                </a:solidFill>
                <a:latin typeface="Ubuntu" panose="020B0504030602030204" pitchFamily="34" charset="0"/>
              </a:defRPr>
            </a:lvl1pPr>
          </a:lstStyle>
          <a:p>
            <a:pPr lvl="0"/>
            <a:r>
              <a:rPr lang="en-US"/>
              <a:t>Subtitle</a:t>
            </a:r>
          </a:p>
        </p:txBody>
      </p:sp>
      <p:sp>
        <p:nvSpPr>
          <p:cNvPr id="9" name="Text Placeholder 19">
            <a:extLst>
              <a:ext uri="{FF2B5EF4-FFF2-40B4-BE49-F238E27FC236}">
                <a16:creationId xmlns:a16="http://schemas.microsoft.com/office/drawing/2014/main" id="{AAB91901-4FF0-2D7E-65B2-9DF4E55D78F8}"/>
              </a:ext>
            </a:extLst>
          </p:cNvPr>
          <p:cNvSpPr>
            <a:spLocks noGrp="1"/>
          </p:cNvSpPr>
          <p:nvPr>
            <p:ph type="body" sz="quarter" idx="13"/>
          </p:nvPr>
        </p:nvSpPr>
        <p:spPr>
          <a:xfrm>
            <a:off x="304879" y="2926024"/>
            <a:ext cx="5266653" cy="2319337"/>
          </a:xfrm>
          <a:prstGeom prst="rect">
            <a:avLst/>
          </a:prstGeom>
          <a:ln>
            <a:noFill/>
          </a:ln>
        </p:spPr>
        <p:txBody>
          <a:bodyPr>
            <a:normAutofit/>
          </a:bodyPr>
          <a:lstStyle>
            <a:lvl1pPr marL="0" indent="0">
              <a:buFontTx/>
              <a:buNone/>
              <a:defRPr sz="1400">
                <a:solidFill>
                  <a:schemeClr val="accent1"/>
                </a:solidFill>
                <a:latin typeface="Ubuntu" panose="020B0504030602030204" pitchFamily="34" charset="0"/>
              </a:defRPr>
            </a:lvl1pPr>
            <a:lvl2pPr marL="457200" indent="0">
              <a:buFontTx/>
              <a:buNone/>
              <a:defRPr sz="1400">
                <a:solidFill>
                  <a:schemeClr val="accent1"/>
                </a:solidFill>
                <a:latin typeface="Ubuntu" panose="020B0504030602030204" pitchFamily="34" charset="0"/>
              </a:defRPr>
            </a:lvl2pPr>
            <a:lvl3pPr marL="914400" indent="0">
              <a:buFontTx/>
              <a:buNone/>
              <a:defRPr sz="1400">
                <a:solidFill>
                  <a:schemeClr val="accent1"/>
                </a:solidFill>
                <a:latin typeface="Ubuntu" panose="020B0504030602030204" pitchFamily="34" charset="0"/>
              </a:defRPr>
            </a:lvl3pPr>
            <a:lvl4pPr marL="1371600" indent="0">
              <a:buFontTx/>
              <a:buNone/>
              <a:defRPr sz="1400">
                <a:solidFill>
                  <a:schemeClr val="accent1"/>
                </a:solidFill>
                <a:latin typeface="Ubuntu" panose="020B0504030602030204" pitchFamily="34" charset="0"/>
              </a:defRPr>
            </a:lvl4pPr>
            <a:lvl5pPr marL="1828800" indent="0">
              <a:buFontTx/>
              <a:buNone/>
              <a:defRPr sz="1400">
                <a:solidFill>
                  <a:schemeClr val="accent1"/>
                </a:solidFill>
                <a:latin typeface="Ubuntu" panose="020B050403060203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4054539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Slide - Orang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BDC0EE8-50B0-E896-5852-F4B8BFA0274B}"/>
              </a:ext>
            </a:extLst>
          </p:cNvPr>
          <p:cNvPicPr>
            <a:picLocks noChangeAspect="1"/>
          </p:cNvPicPr>
          <p:nvPr userDrawn="1"/>
        </p:nvPicPr>
        <p:blipFill>
          <a:blip r:embed="rId2"/>
          <a:srcRect/>
          <a:stretch/>
        </p:blipFill>
        <p:spPr>
          <a:xfrm>
            <a:off x="0" y="3175"/>
            <a:ext cx="12192000" cy="6851650"/>
          </a:xfrm>
          <a:prstGeom prst="rect">
            <a:avLst/>
          </a:prstGeom>
        </p:spPr>
      </p:pic>
      <p:pic>
        <p:nvPicPr>
          <p:cNvPr id="11" name="Picture 10" descr="A black and white logo&#10;&#10;Description automatically generated">
            <a:extLst>
              <a:ext uri="{FF2B5EF4-FFF2-40B4-BE49-F238E27FC236}">
                <a16:creationId xmlns:a16="http://schemas.microsoft.com/office/drawing/2014/main" id="{8D59E697-43E9-29BA-4D8B-B1E926BCE746}"/>
              </a:ext>
            </a:extLst>
          </p:cNvPr>
          <p:cNvPicPr>
            <a:picLocks noChangeAspect="1"/>
          </p:cNvPicPr>
          <p:nvPr userDrawn="1"/>
        </p:nvPicPr>
        <p:blipFill>
          <a:blip r:embed="rId3"/>
          <a:stretch>
            <a:fillRect/>
          </a:stretch>
        </p:blipFill>
        <p:spPr>
          <a:xfrm>
            <a:off x="285750" y="275383"/>
            <a:ext cx="2365080" cy="726621"/>
          </a:xfrm>
          <a:prstGeom prst="rect">
            <a:avLst/>
          </a:prstGeom>
        </p:spPr>
      </p:pic>
      <p:sp>
        <p:nvSpPr>
          <p:cNvPr id="12" name="TextBox 11">
            <a:extLst>
              <a:ext uri="{FF2B5EF4-FFF2-40B4-BE49-F238E27FC236}">
                <a16:creationId xmlns:a16="http://schemas.microsoft.com/office/drawing/2014/main" id="{EABDD363-0CD0-EE10-96A3-9A8EC2A57CE3}"/>
              </a:ext>
            </a:extLst>
          </p:cNvPr>
          <p:cNvSpPr txBox="1"/>
          <p:nvPr userDrawn="1"/>
        </p:nvSpPr>
        <p:spPr>
          <a:xfrm>
            <a:off x="285750" y="6342357"/>
            <a:ext cx="1869621" cy="246221"/>
          </a:xfrm>
          <a:prstGeom prst="rect">
            <a:avLst/>
          </a:prstGeom>
          <a:noFill/>
        </p:spPr>
        <p:txBody>
          <a:bodyPr wrap="square" rtlCol="0">
            <a:spAutoFit/>
          </a:bodyPr>
          <a:lstStyle/>
          <a:p>
            <a:r>
              <a:rPr lang="en-US" sz="1000" b="1">
                <a:solidFill>
                  <a:schemeClr val="bg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3" name="Text Placeholder 13">
            <a:extLst>
              <a:ext uri="{FF2B5EF4-FFF2-40B4-BE49-F238E27FC236}">
                <a16:creationId xmlns:a16="http://schemas.microsoft.com/office/drawing/2014/main" id="{5F8C3108-99AA-BE1B-0102-55204CAE5262}"/>
              </a:ext>
            </a:extLst>
          </p:cNvPr>
          <p:cNvSpPr>
            <a:spLocks noGrp="1"/>
          </p:cNvSpPr>
          <p:nvPr>
            <p:ph type="body" sz="quarter" idx="10" hasCustomPrompt="1"/>
          </p:nvPr>
        </p:nvSpPr>
        <p:spPr>
          <a:xfrm>
            <a:off x="285750" y="3065689"/>
            <a:ext cx="6327775" cy="726622"/>
          </a:xfrm>
          <a:prstGeom prst="rect">
            <a:avLst/>
          </a:prstGeom>
        </p:spPr>
        <p:txBody>
          <a:bodyPr anchor="ctr">
            <a:noAutofit/>
          </a:bodyPr>
          <a:lstStyle>
            <a:lvl1pPr marL="0" indent="0">
              <a:buNone/>
              <a:defRPr sz="3600" b="1">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Divider title</a:t>
            </a:r>
            <a:endParaRPr lang="en-US"/>
          </a:p>
        </p:txBody>
      </p:sp>
    </p:spTree>
    <p:extLst>
      <p:ext uri="{BB962C8B-B14F-4D97-AF65-F5344CB8AC3E}">
        <p14:creationId xmlns:p14="http://schemas.microsoft.com/office/powerpoint/2010/main" val="22951558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and Image - Orange">
    <p:spTree>
      <p:nvGrpSpPr>
        <p:cNvPr id="1" name=""/>
        <p:cNvGrpSpPr/>
        <p:nvPr/>
      </p:nvGrpSpPr>
      <p:grpSpPr>
        <a:xfrm>
          <a:off x="0" y="0"/>
          <a:ext cx="0" cy="0"/>
          <a:chOff x="0" y="0"/>
          <a:chExt cx="0" cy="0"/>
        </a:xfrm>
      </p:grpSpPr>
      <p:sp>
        <p:nvSpPr>
          <p:cNvPr id="2" name="Picture Placeholder 4">
            <a:extLst>
              <a:ext uri="{FF2B5EF4-FFF2-40B4-BE49-F238E27FC236}">
                <a16:creationId xmlns:a16="http://schemas.microsoft.com/office/drawing/2014/main" id="{C75D8DA0-FA5D-E4A4-348F-1B27185447F4}"/>
              </a:ext>
            </a:extLst>
          </p:cNvPr>
          <p:cNvSpPr>
            <a:spLocks noGrp="1"/>
          </p:cNvSpPr>
          <p:nvPr>
            <p:ph type="pic" sz="quarter" idx="14"/>
          </p:nvPr>
        </p:nvSpPr>
        <p:spPr>
          <a:xfrm>
            <a:off x="6096000" y="333272"/>
            <a:ext cx="5718175" cy="6191457"/>
          </a:xfrm>
          <a:prstGeom prst="roundRect">
            <a:avLst>
              <a:gd name="adj" fmla="val 2233"/>
            </a:avLst>
          </a:prstGeom>
        </p:spPr>
        <p:txBody>
          <a:bodyPr/>
          <a:lstStyle/>
          <a:p>
            <a:endParaRPr lang="en-US"/>
          </a:p>
        </p:txBody>
      </p:sp>
      <p:pic>
        <p:nvPicPr>
          <p:cNvPr id="4" name="Picture 3">
            <a:extLst>
              <a:ext uri="{FF2B5EF4-FFF2-40B4-BE49-F238E27FC236}">
                <a16:creationId xmlns:a16="http://schemas.microsoft.com/office/drawing/2014/main" id="{D21D8264-1EB3-39E9-379D-1E494B0B89BE}"/>
              </a:ext>
            </a:extLst>
          </p:cNvPr>
          <p:cNvPicPr>
            <a:picLocks noChangeAspect="1"/>
          </p:cNvPicPr>
          <p:nvPr userDrawn="1"/>
        </p:nvPicPr>
        <p:blipFill>
          <a:blip r:embed="rId2"/>
          <a:srcRect/>
          <a:stretch/>
        </p:blipFill>
        <p:spPr>
          <a:xfrm>
            <a:off x="285750" y="275384"/>
            <a:ext cx="1654753" cy="508387"/>
          </a:xfrm>
          <a:prstGeom prst="rect">
            <a:avLst/>
          </a:prstGeom>
        </p:spPr>
      </p:pic>
      <p:sp>
        <p:nvSpPr>
          <p:cNvPr id="5" name="TextBox 4">
            <a:extLst>
              <a:ext uri="{FF2B5EF4-FFF2-40B4-BE49-F238E27FC236}">
                <a16:creationId xmlns:a16="http://schemas.microsoft.com/office/drawing/2014/main" id="{5BB6815D-7426-E4F1-F536-CD871B71713E}"/>
              </a:ext>
            </a:extLst>
          </p:cNvPr>
          <p:cNvSpPr txBox="1"/>
          <p:nvPr userDrawn="1"/>
        </p:nvSpPr>
        <p:spPr>
          <a:xfrm>
            <a:off x="285750" y="6342357"/>
            <a:ext cx="1654753" cy="246221"/>
          </a:xfrm>
          <a:prstGeom prst="rect">
            <a:avLst/>
          </a:prstGeom>
          <a:noFill/>
        </p:spPr>
        <p:txBody>
          <a:bodyPr wrap="square" rtlCol="0">
            <a:spAutoFit/>
          </a:bodyPr>
          <a:lstStyle/>
          <a:p>
            <a:r>
              <a:rPr lang="en-US" sz="1000" b="1">
                <a:solidFill>
                  <a:schemeClr val="accent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6" name="Text Placeholder 11">
            <a:extLst>
              <a:ext uri="{FF2B5EF4-FFF2-40B4-BE49-F238E27FC236}">
                <a16:creationId xmlns:a16="http://schemas.microsoft.com/office/drawing/2014/main" id="{B88EED20-7E87-4DFD-D9CA-B1A1FAA85455}"/>
              </a:ext>
            </a:extLst>
          </p:cNvPr>
          <p:cNvSpPr>
            <a:spLocks noGrp="1"/>
          </p:cNvSpPr>
          <p:nvPr>
            <p:ph type="body" sz="quarter" idx="10" hasCustomPrompt="1"/>
          </p:nvPr>
        </p:nvSpPr>
        <p:spPr>
          <a:xfrm>
            <a:off x="1812016" y="6362447"/>
            <a:ext cx="3772354" cy="239713"/>
          </a:xfrm>
          <a:prstGeom prst="rect">
            <a:avLst/>
          </a:prstGeom>
        </p:spPr>
        <p:txBody>
          <a:bodyPr anchor="b">
            <a:normAutofit/>
          </a:bodyPr>
          <a:lstStyle>
            <a:lvl1pPr marL="0" indent="0">
              <a:buNone/>
              <a:defRPr sz="1000">
                <a:solidFill>
                  <a:schemeClr val="accent1"/>
                </a:solidFill>
                <a:latin typeface="Ubuntu" panose="020B0504030602030204" pitchFamily="34" charset="0"/>
              </a:defRPr>
            </a:lvl1pPr>
          </a:lstStyle>
          <a:p>
            <a:pPr lvl="0"/>
            <a:r>
              <a:rPr lang="en-US"/>
              <a:t>Chapter title goes here</a:t>
            </a:r>
          </a:p>
        </p:txBody>
      </p:sp>
      <p:pic>
        <p:nvPicPr>
          <p:cNvPr id="15" name="Picture 14">
            <a:extLst>
              <a:ext uri="{FF2B5EF4-FFF2-40B4-BE49-F238E27FC236}">
                <a16:creationId xmlns:a16="http://schemas.microsoft.com/office/drawing/2014/main" id="{1304FA74-24F0-045A-C516-E3564055D32B}"/>
              </a:ext>
            </a:extLst>
          </p:cNvPr>
          <p:cNvPicPr>
            <a:picLocks noChangeAspect="1"/>
          </p:cNvPicPr>
          <p:nvPr userDrawn="1"/>
        </p:nvPicPr>
        <p:blipFill rotWithShape="1">
          <a:blip r:embed="rId3"/>
          <a:srcRect b="34365"/>
          <a:stretch/>
        </p:blipFill>
        <p:spPr>
          <a:xfrm rot="10800000">
            <a:off x="5464465" y="-1"/>
            <a:ext cx="3010823" cy="2223164"/>
          </a:xfrm>
          <a:prstGeom prst="rect">
            <a:avLst/>
          </a:prstGeom>
        </p:spPr>
      </p:pic>
      <p:sp>
        <p:nvSpPr>
          <p:cNvPr id="3" name="Text Placeholder 16">
            <a:extLst>
              <a:ext uri="{FF2B5EF4-FFF2-40B4-BE49-F238E27FC236}">
                <a16:creationId xmlns:a16="http://schemas.microsoft.com/office/drawing/2014/main" id="{BB3D2668-6A46-5D77-93AC-94BF8FA300B3}"/>
              </a:ext>
            </a:extLst>
          </p:cNvPr>
          <p:cNvSpPr>
            <a:spLocks noGrp="1"/>
          </p:cNvSpPr>
          <p:nvPr>
            <p:ph type="body" sz="quarter" idx="11" hasCustomPrompt="1"/>
          </p:nvPr>
        </p:nvSpPr>
        <p:spPr>
          <a:xfrm>
            <a:off x="304879" y="1501776"/>
            <a:ext cx="4432300" cy="669925"/>
          </a:xfrm>
          <a:prstGeom prst="rect">
            <a:avLst/>
          </a:prstGeom>
        </p:spPr>
        <p:txBody>
          <a:bodyPr anchor="b">
            <a:normAutofit/>
          </a:bodyPr>
          <a:lstStyle>
            <a:lvl1pPr marL="0" indent="0">
              <a:buNone/>
              <a:defRPr sz="3200" b="1">
                <a:solidFill>
                  <a:schemeClr val="accent1"/>
                </a:solidFill>
                <a:latin typeface="Ubuntu" panose="020B0504030602030204" pitchFamily="34" charset="0"/>
              </a:defRPr>
            </a:lvl1pPr>
          </a:lstStyle>
          <a:p>
            <a:pPr lvl="0"/>
            <a:r>
              <a:rPr lang="en-US"/>
              <a:t>Main Title</a:t>
            </a:r>
          </a:p>
        </p:txBody>
      </p:sp>
      <p:sp>
        <p:nvSpPr>
          <p:cNvPr id="7" name="Text Placeholder 16">
            <a:extLst>
              <a:ext uri="{FF2B5EF4-FFF2-40B4-BE49-F238E27FC236}">
                <a16:creationId xmlns:a16="http://schemas.microsoft.com/office/drawing/2014/main" id="{08E733D0-84C6-0B71-429D-6FE9FF42DEA4}"/>
              </a:ext>
            </a:extLst>
          </p:cNvPr>
          <p:cNvSpPr>
            <a:spLocks noGrp="1"/>
          </p:cNvSpPr>
          <p:nvPr>
            <p:ph type="body" sz="quarter" idx="12" hasCustomPrompt="1"/>
          </p:nvPr>
        </p:nvSpPr>
        <p:spPr>
          <a:xfrm>
            <a:off x="304879" y="2139971"/>
            <a:ext cx="4432300" cy="367618"/>
          </a:xfrm>
          <a:prstGeom prst="rect">
            <a:avLst/>
          </a:prstGeom>
        </p:spPr>
        <p:txBody>
          <a:bodyPr anchor="t">
            <a:normAutofit/>
          </a:bodyPr>
          <a:lstStyle>
            <a:lvl1pPr marL="0" indent="0">
              <a:buNone/>
              <a:defRPr sz="2000" b="0">
                <a:solidFill>
                  <a:schemeClr val="accent1"/>
                </a:solidFill>
                <a:latin typeface="Ubuntu" panose="020B0504030602030204" pitchFamily="34" charset="0"/>
              </a:defRPr>
            </a:lvl1pPr>
          </a:lstStyle>
          <a:p>
            <a:pPr lvl="0"/>
            <a:r>
              <a:rPr lang="en-US"/>
              <a:t>Subtitle</a:t>
            </a:r>
          </a:p>
        </p:txBody>
      </p:sp>
      <p:sp>
        <p:nvSpPr>
          <p:cNvPr id="10" name="Text Placeholder 19">
            <a:extLst>
              <a:ext uri="{FF2B5EF4-FFF2-40B4-BE49-F238E27FC236}">
                <a16:creationId xmlns:a16="http://schemas.microsoft.com/office/drawing/2014/main" id="{33D77F80-4716-8565-12CF-951888358537}"/>
              </a:ext>
            </a:extLst>
          </p:cNvPr>
          <p:cNvSpPr>
            <a:spLocks noGrp="1"/>
          </p:cNvSpPr>
          <p:nvPr>
            <p:ph type="body" sz="quarter" idx="13"/>
          </p:nvPr>
        </p:nvSpPr>
        <p:spPr>
          <a:xfrm>
            <a:off x="304879" y="2926024"/>
            <a:ext cx="5279491" cy="2319337"/>
          </a:xfrm>
          <a:prstGeom prst="rect">
            <a:avLst/>
          </a:prstGeom>
          <a:ln>
            <a:noFill/>
          </a:ln>
        </p:spPr>
        <p:txBody>
          <a:bodyPr>
            <a:normAutofit/>
          </a:bodyPr>
          <a:lstStyle>
            <a:lvl1pPr marL="0" indent="0">
              <a:buFontTx/>
              <a:buNone/>
              <a:defRPr sz="1400">
                <a:solidFill>
                  <a:schemeClr val="accent1"/>
                </a:solidFill>
                <a:latin typeface="Ubuntu" panose="020B0504030602030204" pitchFamily="34" charset="0"/>
              </a:defRPr>
            </a:lvl1pPr>
            <a:lvl2pPr marL="457200" indent="0">
              <a:buFontTx/>
              <a:buNone/>
              <a:defRPr sz="1400">
                <a:solidFill>
                  <a:schemeClr val="accent1"/>
                </a:solidFill>
                <a:latin typeface="Ubuntu" panose="020B0504030602030204" pitchFamily="34" charset="0"/>
              </a:defRPr>
            </a:lvl2pPr>
            <a:lvl3pPr marL="914400" indent="0">
              <a:buFontTx/>
              <a:buNone/>
              <a:defRPr sz="1400">
                <a:solidFill>
                  <a:schemeClr val="accent1"/>
                </a:solidFill>
                <a:latin typeface="Ubuntu" panose="020B0504030602030204" pitchFamily="34" charset="0"/>
              </a:defRPr>
            </a:lvl3pPr>
            <a:lvl4pPr marL="1371600" indent="0">
              <a:buFontTx/>
              <a:buNone/>
              <a:defRPr sz="1400">
                <a:solidFill>
                  <a:schemeClr val="accent1"/>
                </a:solidFill>
                <a:latin typeface="Ubuntu" panose="020B0504030602030204" pitchFamily="34" charset="0"/>
              </a:defRPr>
            </a:lvl4pPr>
            <a:lvl5pPr marL="1828800" indent="0">
              <a:buFontTx/>
              <a:buNone/>
              <a:defRPr sz="1400">
                <a:solidFill>
                  <a:schemeClr val="accent1"/>
                </a:solidFill>
                <a:latin typeface="Ubuntu" panose="020B050403060203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0206607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randed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AEBD5D-6322-B406-0D4B-2DC104931732}"/>
              </a:ext>
            </a:extLst>
          </p:cNvPr>
          <p:cNvPicPr>
            <a:picLocks noChangeAspect="1"/>
          </p:cNvPicPr>
          <p:nvPr userDrawn="1"/>
        </p:nvPicPr>
        <p:blipFill>
          <a:blip r:embed="rId2"/>
          <a:srcRect/>
          <a:stretch/>
        </p:blipFill>
        <p:spPr>
          <a:xfrm>
            <a:off x="285750" y="275384"/>
            <a:ext cx="1654753" cy="508387"/>
          </a:xfrm>
          <a:prstGeom prst="rect">
            <a:avLst/>
          </a:prstGeom>
        </p:spPr>
      </p:pic>
      <p:sp>
        <p:nvSpPr>
          <p:cNvPr id="5" name="TextBox 4">
            <a:extLst>
              <a:ext uri="{FF2B5EF4-FFF2-40B4-BE49-F238E27FC236}">
                <a16:creationId xmlns:a16="http://schemas.microsoft.com/office/drawing/2014/main" id="{89DC72F6-8F17-9EF3-5DE2-AD7D14DDFBB4}"/>
              </a:ext>
            </a:extLst>
          </p:cNvPr>
          <p:cNvSpPr txBox="1"/>
          <p:nvPr userDrawn="1"/>
        </p:nvSpPr>
        <p:spPr>
          <a:xfrm>
            <a:off x="285750" y="6342357"/>
            <a:ext cx="1654753" cy="246221"/>
          </a:xfrm>
          <a:prstGeom prst="rect">
            <a:avLst/>
          </a:prstGeom>
          <a:noFill/>
        </p:spPr>
        <p:txBody>
          <a:bodyPr wrap="square" rtlCol="0">
            <a:spAutoFit/>
          </a:bodyPr>
          <a:lstStyle/>
          <a:p>
            <a:r>
              <a:rPr lang="en-US" sz="1000" b="1">
                <a:solidFill>
                  <a:schemeClr val="accent1"/>
                </a:solidFill>
                <a:latin typeface="Verdana" panose="020B0604030504040204" pitchFamily="34" charset="0"/>
                <a:ea typeface="Verdana" panose="020B0604030504040204" pitchFamily="34" charset="0"/>
                <a:cs typeface="Verdana" panose="020B0604030504040204" pitchFamily="34" charset="0"/>
              </a:rPr>
              <a:t>Public Health Wales</a:t>
            </a:r>
          </a:p>
        </p:txBody>
      </p:sp>
    </p:spTree>
    <p:extLst>
      <p:ext uri="{BB962C8B-B14F-4D97-AF65-F5344CB8AC3E}">
        <p14:creationId xmlns:p14="http://schemas.microsoft.com/office/powerpoint/2010/main" val="1012884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ull Screen Imag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88EC966F-C3A2-10A4-74A3-25D0347C513C}"/>
              </a:ext>
            </a:extLst>
          </p:cNvPr>
          <p:cNvSpPr>
            <a:spLocks noGrp="1"/>
          </p:cNvSpPr>
          <p:nvPr>
            <p:ph type="pic" sz="quarter" idx="10"/>
          </p:nvPr>
        </p:nvSpPr>
        <p:spPr>
          <a:xfrm>
            <a:off x="0" y="0"/>
            <a:ext cx="12192000" cy="6858000"/>
          </a:xfrm>
          <a:prstGeom prst="rect">
            <a:avLst/>
          </a:prstGeom>
        </p:spPr>
        <p:txBody>
          <a:bodyPr/>
          <a:lstStyle/>
          <a:p>
            <a:endParaRPr lang="en-US"/>
          </a:p>
        </p:txBody>
      </p:sp>
    </p:spTree>
    <p:extLst>
      <p:ext uri="{BB962C8B-B14F-4D97-AF65-F5344CB8AC3E}">
        <p14:creationId xmlns:p14="http://schemas.microsoft.com/office/powerpoint/2010/main" val="13413537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ull Screen Video">
    <p:spTree>
      <p:nvGrpSpPr>
        <p:cNvPr id="1" name=""/>
        <p:cNvGrpSpPr/>
        <p:nvPr/>
      </p:nvGrpSpPr>
      <p:grpSpPr>
        <a:xfrm>
          <a:off x="0" y="0"/>
          <a:ext cx="0" cy="0"/>
          <a:chOff x="0" y="0"/>
          <a:chExt cx="0" cy="0"/>
        </a:xfrm>
      </p:grpSpPr>
      <p:sp>
        <p:nvSpPr>
          <p:cNvPr id="3" name="Media Placeholder 2">
            <a:extLst>
              <a:ext uri="{FF2B5EF4-FFF2-40B4-BE49-F238E27FC236}">
                <a16:creationId xmlns:a16="http://schemas.microsoft.com/office/drawing/2014/main" id="{040293FF-3E51-2EB7-6DBB-A815093091B2}"/>
              </a:ext>
            </a:extLst>
          </p:cNvPr>
          <p:cNvSpPr>
            <a:spLocks noGrp="1"/>
          </p:cNvSpPr>
          <p:nvPr>
            <p:ph type="media" sz="quarter" idx="10"/>
          </p:nvPr>
        </p:nvSpPr>
        <p:spPr>
          <a:xfrm>
            <a:off x="0" y="0"/>
            <a:ext cx="12192000" cy="6858000"/>
          </a:xfrm>
          <a:prstGeom prst="rect">
            <a:avLst/>
          </a:prstGeom>
        </p:spPr>
        <p:txBody>
          <a:bodyPr/>
          <a:lstStyle/>
          <a:p>
            <a:endParaRPr lang="en-US"/>
          </a:p>
        </p:txBody>
      </p:sp>
    </p:spTree>
    <p:extLst>
      <p:ext uri="{BB962C8B-B14F-4D97-AF65-F5344CB8AC3E}">
        <p14:creationId xmlns:p14="http://schemas.microsoft.com/office/powerpoint/2010/main" val="3398022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itle Slide - Navy">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08849E8-9E1B-97A6-16F5-727C3313434E}"/>
              </a:ext>
            </a:extLst>
          </p:cNvPr>
          <p:cNvPicPr>
            <a:picLocks noChangeAspect="1"/>
          </p:cNvPicPr>
          <p:nvPr userDrawn="1"/>
        </p:nvPicPr>
        <p:blipFill>
          <a:blip r:embed="rId2"/>
          <a:srcRect/>
          <a:stretch/>
        </p:blipFill>
        <p:spPr>
          <a:xfrm>
            <a:off x="0" y="0"/>
            <a:ext cx="12192000" cy="6858000"/>
          </a:xfrm>
          <a:prstGeom prst="rect">
            <a:avLst/>
          </a:prstGeom>
        </p:spPr>
      </p:pic>
      <p:pic>
        <p:nvPicPr>
          <p:cNvPr id="4" name="Picture 3" descr="A black and white logo&#10;&#10;Description automatically generated">
            <a:extLst>
              <a:ext uri="{FF2B5EF4-FFF2-40B4-BE49-F238E27FC236}">
                <a16:creationId xmlns:a16="http://schemas.microsoft.com/office/drawing/2014/main" id="{757ECEED-71CF-563E-44EC-80FFD859756D}"/>
              </a:ext>
            </a:extLst>
          </p:cNvPr>
          <p:cNvPicPr>
            <a:picLocks noChangeAspect="1"/>
          </p:cNvPicPr>
          <p:nvPr userDrawn="1"/>
        </p:nvPicPr>
        <p:blipFill>
          <a:blip r:embed="rId3"/>
          <a:stretch>
            <a:fillRect/>
          </a:stretch>
        </p:blipFill>
        <p:spPr>
          <a:xfrm>
            <a:off x="285750" y="275383"/>
            <a:ext cx="2365080" cy="726621"/>
          </a:xfrm>
          <a:prstGeom prst="rect">
            <a:avLst/>
          </a:prstGeom>
        </p:spPr>
      </p:pic>
      <p:sp>
        <p:nvSpPr>
          <p:cNvPr id="5" name="TextBox 4">
            <a:extLst>
              <a:ext uri="{FF2B5EF4-FFF2-40B4-BE49-F238E27FC236}">
                <a16:creationId xmlns:a16="http://schemas.microsoft.com/office/drawing/2014/main" id="{A6CEE91C-570F-B1A8-8A99-CA82C9ED4788}"/>
              </a:ext>
            </a:extLst>
          </p:cNvPr>
          <p:cNvSpPr txBox="1"/>
          <p:nvPr userDrawn="1"/>
        </p:nvSpPr>
        <p:spPr>
          <a:xfrm>
            <a:off x="285750" y="6342357"/>
            <a:ext cx="1869621" cy="246221"/>
          </a:xfrm>
          <a:prstGeom prst="rect">
            <a:avLst/>
          </a:prstGeom>
          <a:noFill/>
        </p:spPr>
        <p:txBody>
          <a:bodyPr wrap="square" rtlCol="0">
            <a:spAutoFit/>
          </a:bodyPr>
          <a:lstStyle/>
          <a:p>
            <a:r>
              <a:rPr lang="en-US" sz="1000" b="1">
                <a:solidFill>
                  <a:schemeClr val="bg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6" name="Text Placeholder 13">
            <a:extLst>
              <a:ext uri="{FF2B5EF4-FFF2-40B4-BE49-F238E27FC236}">
                <a16:creationId xmlns:a16="http://schemas.microsoft.com/office/drawing/2014/main" id="{9A0DC161-F583-C874-FD6C-D410169078F1}"/>
              </a:ext>
            </a:extLst>
          </p:cNvPr>
          <p:cNvSpPr>
            <a:spLocks noGrp="1"/>
          </p:cNvSpPr>
          <p:nvPr>
            <p:ph type="body" sz="quarter" idx="10" hasCustomPrompt="1"/>
          </p:nvPr>
        </p:nvSpPr>
        <p:spPr>
          <a:xfrm>
            <a:off x="285750" y="2399892"/>
            <a:ext cx="6327775" cy="1641245"/>
          </a:xfrm>
          <a:prstGeom prst="rect">
            <a:avLst/>
          </a:prstGeom>
        </p:spPr>
        <p:txBody>
          <a:bodyPr anchor="ctr">
            <a:noAutofit/>
          </a:bodyPr>
          <a:lstStyle>
            <a:lvl1pPr marL="0" indent="0">
              <a:buNone/>
              <a:defRPr sz="4800" b="1">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Thank you </a:t>
            </a:r>
            <a:br>
              <a:rPr lang="en-GB"/>
            </a:br>
            <a:r>
              <a:rPr lang="en-GB"/>
              <a:t>for listening.</a:t>
            </a:r>
            <a:endParaRPr lang="en-US"/>
          </a:p>
        </p:txBody>
      </p:sp>
      <p:sp>
        <p:nvSpPr>
          <p:cNvPr id="7" name="Text Placeholder 13">
            <a:extLst>
              <a:ext uri="{FF2B5EF4-FFF2-40B4-BE49-F238E27FC236}">
                <a16:creationId xmlns:a16="http://schemas.microsoft.com/office/drawing/2014/main" id="{4B627C22-1FB4-BAE3-8444-E2668100FF6D}"/>
              </a:ext>
            </a:extLst>
          </p:cNvPr>
          <p:cNvSpPr>
            <a:spLocks noGrp="1"/>
          </p:cNvSpPr>
          <p:nvPr>
            <p:ph type="body" sz="quarter" idx="11" hasCustomPrompt="1"/>
          </p:nvPr>
        </p:nvSpPr>
        <p:spPr>
          <a:xfrm>
            <a:off x="285750" y="4053871"/>
            <a:ext cx="6327775" cy="453119"/>
          </a:xfrm>
          <a:prstGeom prst="rect">
            <a:avLst/>
          </a:prstGeom>
        </p:spPr>
        <p:txBody>
          <a:bodyPr anchor="b">
            <a:noAutofit/>
          </a:bodyPr>
          <a:lstStyle>
            <a:lvl1pPr marL="0" indent="0">
              <a:buNone/>
              <a:defRPr sz="1400">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Further info or contact details to go here.</a:t>
            </a:r>
            <a:endParaRPr lang="en-US"/>
          </a:p>
        </p:txBody>
      </p:sp>
    </p:spTree>
    <p:extLst>
      <p:ext uri="{BB962C8B-B14F-4D97-AF65-F5344CB8AC3E}">
        <p14:creationId xmlns:p14="http://schemas.microsoft.com/office/powerpoint/2010/main" val="8677844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End Slide - Navy">
    <p:spTree>
      <p:nvGrpSpPr>
        <p:cNvPr id="1" name=""/>
        <p:cNvGrpSpPr/>
        <p:nvPr/>
      </p:nvGrpSpPr>
      <p:grpSpPr>
        <a:xfrm>
          <a:off x="0" y="0"/>
          <a:ext cx="0" cy="0"/>
          <a:chOff x="0" y="0"/>
          <a:chExt cx="0" cy="0"/>
        </a:xfrm>
      </p:grpSpPr>
      <p:pic>
        <p:nvPicPr>
          <p:cNvPr id="3" name="Picture 2" descr="A blue and white logo&#10;&#10;Description automatically generated">
            <a:extLst>
              <a:ext uri="{FF2B5EF4-FFF2-40B4-BE49-F238E27FC236}">
                <a16:creationId xmlns:a16="http://schemas.microsoft.com/office/drawing/2014/main" id="{8CB4B491-7B2E-0971-899D-3D27CEAB21B9}"/>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1" name="Picture 10" descr="A black and white logo&#10;&#10;Description automatically generated">
            <a:extLst>
              <a:ext uri="{FF2B5EF4-FFF2-40B4-BE49-F238E27FC236}">
                <a16:creationId xmlns:a16="http://schemas.microsoft.com/office/drawing/2014/main" id="{8D59E697-43E9-29BA-4D8B-B1E926BCE746}"/>
              </a:ext>
            </a:extLst>
          </p:cNvPr>
          <p:cNvPicPr>
            <a:picLocks noChangeAspect="1"/>
          </p:cNvPicPr>
          <p:nvPr userDrawn="1"/>
        </p:nvPicPr>
        <p:blipFill>
          <a:blip r:embed="rId3"/>
          <a:stretch>
            <a:fillRect/>
          </a:stretch>
        </p:blipFill>
        <p:spPr>
          <a:xfrm>
            <a:off x="285750" y="275383"/>
            <a:ext cx="2365080" cy="726621"/>
          </a:xfrm>
          <a:prstGeom prst="rect">
            <a:avLst/>
          </a:prstGeom>
        </p:spPr>
      </p:pic>
      <p:sp>
        <p:nvSpPr>
          <p:cNvPr id="12" name="TextBox 11">
            <a:extLst>
              <a:ext uri="{FF2B5EF4-FFF2-40B4-BE49-F238E27FC236}">
                <a16:creationId xmlns:a16="http://schemas.microsoft.com/office/drawing/2014/main" id="{EABDD363-0CD0-EE10-96A3-9A8EC2A57CE3}"/>
              </a:ext>
            </a:extLst>
          </p:cNvPr>
          <p:cNvSpPr txBox="1"/>
          <p:nvPr userDrawn="1"/>
        </p:nvSpPr>
        <p:spPr>
          <a:xfrm>
            <a:off x="285750" y="6342357"/>
            <a:ext cx="1869621" cy="246221"/>
          </a:xfrm>
          <a:prstGeom prst="rect">
            <a:avLst/>
          </a:prstGeom>
          <a:noFill/>
        </p:spPr>
        <p:txBody>
          <a:bodyPr wrap="square" rtlCol="0">
            <a:spAutoFit/>
          </a:bodyPr>
          <a:lstStyle/>
          <a:p>
            <a:r>
              <a:rPr lang="en-US" sz="1000" b="1">
                <a:solidFill>
                  <a:schemeClr val="bg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14" name="Text Placeholder 13">
            <a:extLst>
              <a:ext uri="{FF2B5EF4-FFF2-40B4-BE49-F238E27FC236}">
                <a16:creationId xmlns:a16="http://schemas.microsoft.com/office/drawing/2014/main" id="{103AC217-C30D-89C1-4460-322363FEBF75}"/>
              </a:ext>
            </a:extLst>
          </p:cNvPr>
          <p:cNvSpPr>
            <a:spLocks noGrp="1"/>
          </p:cNvSpPr>
          <p:nvPr>
            <p:ph type="body" sz="quarter" idx="10" hasCustomPrompt="1"/>
          </p:nvPr>
        </p:nvSpPr>
        <p:spPr>
          <a:xfrm>
            <a:off x="285750" y="2399892"/>
            <a:ext cx="6327775" cy="1641245"/>
          </a:xfrm>
          <a:prstGeom prst="rect">
            <a:avLst/>
          </a:prstGeom>
        </p:spPr>
        <p:txBody>
          <a:bodyPr anchor="ctr">
            <a:noAutofit/>
          </a:bodyPr>
          <a:lstStyle>
            <a:lvl1pPr marL="0" indent="0">
              <a:buNone/>
              <a:defRPr sz="4800" b="1">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Thank you </a:t>
            </a:r>
            <a:br>
              <a:rPr lang="en-GB"/>
            </a:br>
            <a:r>
              <a:rPr lang="en-GB"/>
              <a:t>for listening.</a:t>
            </a:r>
            <a:endParaRPr lang="en-US"/>
          </a:p>
        </p:txBody>
      </p:sp>
      <p:sp>
        <p:nvSpPr>
          <p:cNvPr id="15" name="Text Placeholder 13">
            <a:extLst>
              <a:ext uri="{FF2B5EF4-FFF2-40B4-BE49-F238E27FC236}">
                <a16:creationId xmlns:a16="http://schemas.microsoft.com/office/drawing/2014/main" id="{66D54DB3-E380-84BD-93B3-8BA649F37B65}"/>
              </a:ext>
            </a:extLst>
          </p:cNvPr>
          <p:cNvSpPr>
            <a:spLocks noGrp="1"/>
          </p:cNvSpPr>
          <p:nvPr>
            <p:ph type="body" sz="quarter" idx="11" hasCustomPrompt="1"/>
          </p:nvPr>
        </p:nvSpPr>
        <p:spPr>
          <a:xfrm>
            <a:off x="285750" y="4053871"/>
            <a:ext cx="6327775" cy="453119"/>
          </a:xfrm>
          <a:prstGeom prst="rect">
            <a:avLst/>
          </a:prstGeom>
        </p:spPr>
        <p:txBody>
          <a:bodyPr anchor="b">
            <a:noAutofit/>
          </a:bodyPr>
          <a:lstStyle>
            <a:lvl1pPr marL="0" indent="0">
              <a:buNone/>
              <a:defRPr sz="1400">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Further info or contact details to go here.</a:t>
            </a:r>
            <a:endParaRPr lang="en-US"/>
          </a:p>
        </p:txBody>
      </p:sp>
    </p:spTree>
    <p:extLst>
      <p:ext uri="{BB962C8B-B14F-4D97-AF65-F5344CB8AC3E}">
        <p14:creationId xmlns:p14="http://schemas.microsoft.com/office/powerpoint/2010/main" val="20780657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eader and Text only - Navy">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3E64A41-9A05-2CAE-A840-51E35F1B3A84}"/>
              </a:ext>
            </a:extLst>
          </p:cNvPr>
          <p:cNvPicPr>
            <a:picLocks noChangeAspect="1"/>
          </p:cNvPicPr>
          <p:nvPr userDrawn="1"/>
        </p:nvPicPr>
        <p:blipFill>
          <a:blip r:embed="rId2"/>
          <a:srcRect/>
          <a:stretch/>
        </p:blipFill>
        <p:spPr>
          <a:xfrm>
            <a:off x="285750" y="275384"/>
            <a:ext cx="1654753" cy="508387"/>
          </a:xfrm>
          <a:prstGeom prst="rect">
            <a:avLst/>
          </a:prstGeom>
        </p:spPr>
      </p:pic>
      <p:sp>
        <p:nvSpPr>
          <p:cNvPr id="10" name="TextBox 9">
            <a:extLst>
              <a:ext uri="{FF2B5EF4-FFF2-40B4-BE49-F238E27FC236}">
                <a16:creationId xmlns:a16="http://schemas.microsoft.com/office/drawing/2014/main" id="{5F478532-AA67-095D-17D0-9369A6CF187C}"/>
              </a:ext>
            </a:extLst>
          </p:cNvPr>
          <p:cNvSpPr txBox="1"/>
          <p:nvPr userDrawn="1"/>
        </p:nvSpPr>
        <p:spPr>
          <a:xfrm>
            <a:off x="285750" y="6342357"/>
            <a:ext cx="1654753" cy="246221"/>
          </a:xfrm>
          <a:prstGeom prst="rect">
            <a:avLst/>
          </a:prstGeom>
          <a:noFill/>
        </p:spPr>
        <p:txBody>
          <a:bodyPr wrap="square" rtlCol="0">
            <a:spAutoFit/>
          </a:bodyPr>
          <a:lstStyle/>
          <a:p>
            <a:r>
              <a:rPr lang="en-US" sz="1000" b="1">
                <a:solidFill>
                  <a:schemeClr val="accent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12" name="Text Placeholder 11">
            <a:extLst>
              <a:ext uri="{FF2B5EF4-FFF2-40B4-BE49-F238E27FC236}">
                <a16:creationId xmlns:a16="http://schemas.microsoft.com/office/drawing/2014/main" id="{832A63B7-B6C6-2D5C-D2FC-18184746ACB1}"/>
              </a:ext>
            </a:extLst>
          </p:cNvPr>
          <p:cNvSpPr>
            <a:spLocks noGrp="1"/>
          </p:cNvSpPr>
          <p:nvPr>
            <p:ph type="body" sz="quarter" idx="10" hasCustomPrompt="1"/>
          </p:nvPr>
        </p:nvSpPr>
        <p:spPr>
          <a:xfrm>
            <a:off x="1812016" y="6362447"/>
            <a:ext cx="3772354" cy="239713"/>
          </a:xfrm>
          <a:prstGeom prst="rect">
            <a:avLst/>
          </a:prstGeom>
        </p:spPr>
        <p:txBody>
          <a:bodyPr anchor="b">
            <a:normAutofit/>
          </a:bodyPr>
          <a:lstStyle>
            <a:lvl1pPr marL="0" indent="0">
              <a:buNone/>
              <a:defRPr sz="1000">
                <a:solidFill>
                  <a:schemeClr val="accent1"/>
                </a:solidFill>
                <a:latin typeface="Ubuntu" panose="020B0504030602030204" pitchFamily="34" charset="0"/>
              </a:defRPr>
            </a:lvl1pPr>
          </a:lstStyle>
          <a:p>
            <a:pPr lvl="0"/>
            <a:r>
              <a:rPr lang="en-US"/>
              <a:t>Chapter title goes here</a:t>
            </a:r>
          </a:p>
        </p:txBody>
      </p:sp>
      <p:sp>
        <p:nvSpPr>
          <p:cNvPr id="17" name="Text Placeholder 16">
            <a:extLst>
              <a:ext uri="{FF2B5EF4-FFF2-40B4-BE49-F238E27FC236}">
                <a16:creationId xmlns:a16="http://schemas.microsoft.com/office/drawing/2014/main" id="{57A28305-E86E-6BEA-B62A-37C15E7688D8}"/>
              </a:ext>
            </a:extLst>
          </p:cNvPr>
          <p:cNvSpPr>
            <a:spLocks noGrp="1"/>
          </p:cNvSpPr>
          <p:nvPr>
            <p:ph type="body" sz="quarter" idx="11" hasCustomPrompt="1"/>
          </p:nvPr>
        </p:nvSpPr>
        <p:spPr>
          <a:xfrm>
            <a:off x="304879" y="1501776"/>
            <a:ext cx="4432300" cy="669925"/>
          </a:xfrm>
          <a:prstGeom prst="rect">
            <a:avLst/>
          </a:prstGeom>
        </p:spPr>
        <p:txBody>
          <a:bodyPr anchor="b">
            <a:normAutofit/>
          </a:bodyPr>
          <a:lstStyle>
            <a:lvl1pPr marL="0" indent="0">
              <a:buNone/>
              <a:defRPr sz="3200" b="1">
                <a:solidFill>
                  <a:schemeClr val="accent1"/>
                </a:solidFill>
                <a:latin typeface="Ubuntu" panose="020B0504030602030204" pitchFamily="34" charset="0"/>
              </a:defRPr>
            </a:lvl1pPr>
          </a:lstStyle>
          <a:p>
            <a:pPr lvl="0"/>
            <a:r>
              <a:rPr lang="en-US"/>
              <a:t>Main Title</a:t>
            </a:r>
          </a:p>
        </p:txBody>
      </p:sp>
      <p:sp>
        <p:nvSpPr>
          <p:cNvPr id="18" name="Text Placeholder 16">
            <a:extLst>
              <a:ext uri="{FF2B5EF4-FFF2-40B4-BE49-F238E27FC236}">
                <a16:creationId xmlns:a16="http://schemas.microsoft.com/office/drawing/2014/main" id="{62FF2678-D547-1EB7-8171-17F6A2826D12}"/>
              </a:ext>
            </a:extLst>
          </p:cNvPr>
          <p:cNvSpPr>
            <a:spLocks noGrp="1"/>
          </p:cNvSpPr>
          <p:nvPr>
            <p:ph type="body" sz="quarter" idx="12" hasCustomPrompt="1"/>
          </p:nvPr>
        </p:nvSpPr>
        <p:spPr>
          <a:xfrm>
            <a:off x="304879" y="2139971"/>
            <a:ext cx="4432300" cy="367618"/>
          </a:xfrm>
          <a:prstGeom prst="rect">
            <a:avLst/>
          </a:prstGeom>
        </p:spPr>
        <p:txBody>
          <a:bodyPr anchor="t">
            <a:normAutofit/>
          </a:bodyPr>
          <a:lstStyle>
            <a:lvl1pPr marL="0" indent="0">
              <a:buNone/>
              <a:defRPr sz="2000" b="0">
                <a:solidFill>
                  <a:schemeClr val="accent1"/>
                </a:solidFill>
                <a:latin typeface="Ubuntu" panose="020B0504030602030204" pitchFamily="34" charset="0"/>
              </a:defRPr>
            </a:lvl1pPr>
          </a:lstStyle>
          <a:p>
            <a:pPr lvl="0"/>
            <a:r>
              <a:rPr lang="en-US"/>
              <a:t>Subtitle</a:t>
            </a:r>
          </a:p>
        </p:txBody>
      </p:sp>
      <p:sp>
        <p:nvSpPr>
          <p:cNvPr id="20" name="Text Placeholder 19">
            <a:extLst>
              <a:ext uri="{FF2B5EF4-FFF2-40B4-BE49-F238E27FC236}">
                <a16:creationId xmlns:a16="http://schemas.microsoft.com/office/drawing/2014/main" id="{D967881B-99AE-11D6-ADD8-1B405DDD2DE6}"/>
              </a:ext>
            </a:extLst>
          </p:cNvPr>
          <p:cNvSpPr>
            <a:spLocks noGrp="1"/>
          </p:cNvSpPr>
          <p:nvPr>
            <p:ph type="body" sz="quarter" idx="13"/>
          </p:nvPr>
        </p:nvSpPr>
        <p:spPr>
          <a:xfrm>
            <a:off x="304879" y="2926024"/>
            <a:ext cx="6710362" cy="2319337"/>
          </a:xfrm>
          <a:prstGeom prst="rect">
            <a:avLst/>
          </a:prstGeom>
          <a:ln>
            <a:noFill/>
          </a:ln>
        </p:spPr>
        <p:txBody>
          <a:bodyPr>
            <a:normAutofit/>
          </a:bodyPr>
          <a:lstStyle>
            <a:lvl1pPr marL="0" indent="0">
              <a:buFontTx/>
              <a:buNone/>
              <a:defRPr sz="1400">
                <a:solidFill>
                  <a:schemeClr val="accent1"/>
                </a:solidFill>
                <a:latin typeface="Ubuntu" panose="020B0504030602030204" pitchFamily="34" charset="0"/>
              </a:defRPr>
            </a:lvl1pPr>
            <a:lvl2pPr marL="457200" indent="0">
              <a:buFontTx/>
              <a:buNone/>
              <a:defRPr sz="1400">
                <a:solidFill>
                  <a:schemeClr val="accent1"/>
                </a:solidFill>
                <a:latin typeface="Ubuntu" panose="020B0504030602030204" pitchFamily="34" charset="0"/>
              </a:defRPr>
            </a:lvl2pPr>
            <a:lvl3pPr marL="914400" indent="0">
              <a:buFontTx/>
              <a:buNone/>
              <a:defRPr sz="1400">
                <a:solidFill>
                  <a:schemeClr val="accent1"/>
                </a:solidFill>
                <a:latin typeface="Ubuntu" panose="020B0504030602030204" pitchFamily="34" charset="0"/>
              </a:defRPr>
            </a:lvl3pPr>
            <a:lvl4pPr marL="1371600" indent="0">
              <a:buFontTx/>
              <a:buNone/>
              <a:defRPr sz="1400">
                <a:solidFill>
                  <a:schemeClr val="accent1"/>
                </a:solidFill>
                <a:latin typeface="Ubuntu" panose="020B0504030602030204" pitchFamily="34" charset="0"/>
              </a:defRPr>
            </a:lvl4pPr>
            <a:lvl5pPr marL="1828800" indent="0">
              <a:buFontTx/>
              <a:buNone/>
              <a:defRPr sz="1400">
                <a:solidFill>
                  <a:schemeClr val="accent1"/>
                </a:solidFill>
                <a:latin typeface="Ubuntu" panose="020B050403060203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5" name="Picture 4" descr="A blue rectangle on a black background&#10;&#10;Description automatically generated">
            <a:extLst>
              <a:ext uri="{FF2B5EF4-FFF2-40B4-BE49-F238E27FC236}">
                <a16:creationId xmlns:a16="http://schemas.microsoft.com/office/drawing/2014/main" id="{8023AF1C-BD47-7ECC-237E-4843CE5DC980}"/>
              </a:ext>
            </a:extLst>
          </p:cNvPr>
          <p:cNvPicPr>
            <a:picLocks noChangeAspect="1"/>
          </p:cNvPicPr>
          <p:nvPr userDrawn="1"/>
        </p:nvPicPr>
        <p:blipFill>
          <a:blip r:embed="rId3">
            <a:alphaModFix amt="25000"/>
          </a:blip>
          <a:stretch>
            <a:fillRect/>
          </a:stretch>
        </p:blipFill>
        <p:spPr>
          <a:xfrm>
            <a:off x="8359749" y="2620284"/>
            <a:ext cx="3527372" cy="3968294"/>
          </a:xfrm>
          <a:prstGeom prst="rect">
            <a:avLst/>
          </a:prstGeom>
          <a:noFill/>
        </p:spPr>
      </p:pic>
      <p:pic>
        <p:nvPicPr>
          <p:cNvPr id="8" name="Picture 7" descr="A blue rectangle on a black background&#10;&#10;Description automatically generated">
            <a:extLst>
              <a:ext uri="{FF2B5EF4-FFF2-40B4-BE49-F238E27FC236}">
                <a16:creationId xmlns:a16="http://schemas.microsoft.com/office/drawing/2014/main" id="{CDB4D158-FD1E-DBFE-626C-A02A658F3AC5}"/>
              </a:ext>
            </a:extLst>
          </p:cNvPr>
          <p:cNvPicPr>
            <a:picLocks noChangeAspect="1"/>
          </p:cNvPicPr>
          <p:nvPr userDrawn="1"/>
        </p:nvPicPr>
        <p:blipFill rotWithShape="1">
          <a:blip r:embed="rId3"/>
          <a:srcRect l="25437" t="2543" r="5912" b="3059"/>
          <a:stretch/>
        </p:blipFill>
        <p:spPr>
          <a:xfrm rot="5400000">
            <a:off x="6649025" y="-657741"/>
            <a:ext cx="2405273" cy="3720755"/>
          </a:xfrm>
          <a:prstGeom prst="rect">
            <a:avLst/>
          </a:prstGeom>
        </p:spPr>
      </p:pic>
    </p:spTree>
    <p:extLst>
      <p:ext uri="{BB962C8B-B14F-4D97-AF65-F5344CB8AC3E}">
        <p14:creationId xmlns:p14="http://schemas.microsoft.com/office/powerpoint/2010/main" val="30348705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 Navy">
    <p:spTree>
      <p:nvGrpSpPr>
        <p:cNvPr id="1" name=""/>
        <p:cNvGrpSpPr/>
        <p:nvPr/>
      </p:nvGrpSpPr>
      <p:grpSpPr>
        <a:xfrm>
          <a:off x="0" y="0"/>
          <a:ext cx="0" cy="0"/>
          <a:chOff x="0" y="0"/>
          <a:chExt cx="0" cy="0"/>
        </a:xfrm>
      </p:grpSpPr>
      <p:pic>
        <p:nvPicPr>
          <p:cNvPr id="3" name="Picture 2" descr="A blue and white logo&#10;&#10;Description automatically generated">
            <a:extLst>
              <a:ext uri="{FF2B5EF4-FFF2-40B4-BE49-F238E27FC236}">
                <a16:creationId xmlns:a16="http://schemas.microsoft.com/office/drawing/2014/main" id="{8CB4B491-7B2E-0971-899D-3D27CEAB21B9}"/>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1" name="Picture 10" descr="A black and white logo&#10;&#10;Description automatically generated">
            <a:extLst>
              <a:ext uri="{FF2B5EF4-FFF2-40B4-BE49-F238E27FC236}">
                <a16:creationId xmlns:a16="http://schemas.microsoft.com/office/drawing/2014/main" id="{8D59E697-43E9-29BA-4D8B-B1E926BCE746}"/>
              </a:ext>
            </a:extLst>
          </p:cNvPr>
          <p:cNvPicPr>
            <a:picLocks noChangeAspect="1"/>
          </p:cNvPicPr>
          <p:nvPr userDrawn="1"/>
        </p:nvPicPr>
        <p:blipFill>
          <a:blip r:embed="rId3"/>
          <a:stretch>
            <a:fillRect/>
          </a:stretch>
        </p:blipFill>
        <p:spPr>
          <a:xfrm>
            <a:off x="285750" y="275383"/>
            <a:ext cx="2365080" cy="726621"/>
          </a:xfrm>
          <a:prstGeom prst="rect">
            <a:avLst/>
          </a:prstGeom>
        </p:spPr>
      </p:pic>
      <p:sp>
        <p:nvSpPr>
          <p:cNvPr id="12" name="TextBox 11">
            <a:extLst>
              <a:ext uri="{FF2B5EF4-FFF2-40B4-BE49-F238E27FC236}">
                <a16:creationId xmlns:a16="http://schemas.microsoft.com/office/drawing/2014/main" id="{EABDD363-0CD0-EE10-96A3-9A8EC2A57CE3}"/>
              </a:ext>
            </a:extLst>
          </p:cNvPr>
          <p:cNvSpPr txBox="1"/>
          <p:nvPr userDrawn="1"/>
        </p:nvSpPr>
        <p:spPr>
          <a:xfrm>
            <a:off x="285750" y="6342357"/>
            <a:ext cx="1869621" cy="246221"/>
          </a:xfrm>
          <a:prstGeom prst="rect">
            <a:avLst/>
          </a:prstGeom>
          <a:noFill/>
        </p:spPr>
        <p:txBody>
          <a:bodyPr wrap="square" rtlCol="0">
            <a:spAutoFit/>
          </a:bodyPr>
          <a:lstStyle/>
          <a:p>
            <a:r>
              <a:rPr lang="en-US" sz="1000" b="1">
                <a:solidFill>
                  <a:schemeClr val="bg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14" name="Text Placeholder 13">
            <a:extLst>
              <a:ext uri="{FF2B5EF4-FFF2-40B4-BE49-F238E27FC236}">
                <a16:creationId xmlns:a16="http://schemas.microsoft.com/office/drawing/2014/main" id="{103AC217-C30D-89C1-4460-322363FEBF75}"/>
              </a:ext>
            </a:extLst>
          </p:cNvPr>
          <p:cNvSpPr>
            <a:spLocks noGrp="1"/>
          </p:cNvSpPr>
          <p:nvPr>
            <p:ph type="body" sz="quarter" idx="10" hasCustomPrompt="1"/>
          </p:nvPr>
        </p:nvSpPr>
        <p:spPr>
          <a:xfrm>
            <a:off x="285750" y="2710836"/>
            <a:ext cx="6327775" cy="726622"/>
          </a:xfrm>
          <a:prstGeom prst="rect">
            <a:avLst/>
          </a:prstGeom>
        </p:spPr>
        <p:txBody>
          <a:bodyPr anchor="b">
            <a:noAutofit/>
          </a:bodyPr>
          <a:lstStyle>
            <a:lvl1pPr marL="0" indent="0">
              <a:buNone/>
              <a:defRPr sz="3600" b="1">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Presentation Title</a:t>
            </a:r>
            <a:endParaRPr lang="en-US"/>
          </a:p>
        </p:txBody>
      </p:sp>
      <p:sp>
        <p:nvSpPr>
          <p:cNvPr id="15" name="Text Placeholder 13">
            <a:extLst>
              <a:ext uri="{FF2B5EF4-FFF2-40B4-BE49-F238E27FC236}">
                <a16:creationId xmlns:a16="http://schemas.microsoft.com/office/drawing/2014/main" id="{66D54DB3-E380-84BD-93B3-8BA649F37B65}"/>
              </a:ext>
            </a:extLst>
          </p:cNvPr>
          <p:cNvSpPr>
            <a:spLocks noGrp="1"/>
          </p:cNvSpPr>
          <p:nvPr>
            <p:ph type="body" sz="quarter" idx="11" hasCustomPrompt="1"/>
          </p:nvPr>
        </p:nvSpPr>
        <p:spPr>
          <a:xfrm>
            <a:off x="285750" y="3387964"/>
            <a:ext cx="6327775" cy="453119"/>
          </a:xfrm>
          <a:prstGeom prst="rect">
            <a:avLst/>
          </a:prstGeom>
        </p:spPr>
        <p:txBody>
          <a:bodyPr anchor="t">
            <a:noAutofit/>
          </a:bodyPr>
          <a:lstStyle>
            <a:lvl1pPr marL="0" indent="0">
              <a:buNone/>
              <a:defRPr sz="2200">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Subtitle</a:t>
            </a:r>
            <a:endParaRPr lang="en-US"/>
          </a:p>
        </p:txBody>
      </p:sp>
      <p:sp>
        <p:nvSpPr>
          <p:cNvPr id="16" name="Text Placeholder 13">
            <a:extLst>
              <a:ext uri="{FF2B5EF4-FFF2-40B4-BE49-F238E27FC236}">
                <a16:creationId xmlns:a16="http://schemas.microsoft.com/office/drawing/2014/main" id="{13832E92-EF7C-04E7-8DBD-C53D35568A6F}"/>
              </a:ext>
            </a:extLst>
          </p:cNvPr>
          <p:cNvSpPr>
            <a:spLocks noGrp="1"/>
          </p:cNvSpPr>
          <p:nvPr>
            <p:ph type="body" sz="quarter" idx="12" hasCustomPrompt="1"/>
          </p:nvPr>
        </p:nvSpPr>
        <p:spPr>
          <a:xfrm>
            <a:off x="285750" y="4204682"/>
            <a:ext cx="6327775" cy="453119"/>
          </a:xfrm>
          <a:prstGeom prst="rect">
            <a:avLst/>
          </a:prstGeom>
        </p:spPr>
        <p:txBody>
          <a:bodyPr anchor="t">
            <a:noAutofit/>
          </a:bodyPr>
          <a:lstStyle>
            <a:lvl1pPr marL="0" indent="0">
              <a:buNone/>
              <a:defRPr sz="1400">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Date</a:t>
            </a:r>
            <a:endParaRPr lang="en-US"/>
          </a:p>
        </p:txBody>
      </p:sp>
    </p:spTree>
    <p:extLst>
      <p:ext uri="{BB962C8B-B14F-4D97-AF65-F5344CB8AC3E}">
        <p14:creationId xmlns:p14="http://schemas.microsoft.com/office/powerpoint/2010/main" val="25260410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2B51D49-EE0F-5642-AE4A-D88F56CE5BD0}"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F3B2AA-8EE5-0E49-B5D5-F85568A574C4}" type="slidenum">
              <a:rPr lang="en-US" smtClean="0"/>
              <a:pPr/>
              <a:t>‹#›</a:t>
            </a:fld>
            <a:endParaRPr lang="en-US"/>
          </a:p>
        </p:txBody>
      </p:sp>
    </p:spTree>
    <p:extLst>
      <p:ext uri="{BB962C8B-B14F-4D97-AF65-F5344CB8AC3E}">
        <p14:creationId xmlns:p14="http://schemas.microsoft.com/office/powerpoint/2010/main" val="11087913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2B51D49-EE0F-5642-AE4A-D88F56CE5BD0}"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F3B2AA-8EE5-0E49-B5D5-F85568A574C4}" type="slidenum">
              <a:rPr lang="en-US" smtClean="0"/>
              <a:pPr/>
              <a:t>‹#›</a:t>
            </a:fld>
            <a:endParaRPr lang="en-US"/>
          </a:p>
        </p:txBody>
      </p:sp>
    </p:spTree>
    <p:extLst>
      <p:ext uri="{BB962C8B-B14F-4D97-AF65-F5344CB8AC3E}">
        <p14:creationId xmlns:p14="http://schemas.microsoft.com/office/powerpoint/2010/main" val="32887033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2B51D49-EE0F-5642-AE4A-D88F56CE5BD0}"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F3B2AA-8EE5-0E49-B5D5-F85568A574C4}" type="slidenum">
              <a:rPr lang="en-US" smtClean="0"/>
              <a:pPr/>
              <a:t>‹#›</a:t>
            </a:fld>
            <a:endParaRPr lang="en-US"/>
          </a:p>
        </p:txBody>
      </p:sp>
    </p:spTree>
    <p:extLst>
      <p:ext uri="{BB962C8B-B14F-4D97-AF65-F5344CB8AC3E}">
        <p14:creationId xmlns:p14="http://schemas.microsoft.com/office/powerpoint/2010/main" val="38398934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2B51D49-EE0F-5642-AE4A-D88F56CE5BD0}" type="datetimeFigureOut">
              <a:rPr lang="en-US" smtClean="0"/>
              <a:pPr/>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F3B2AA-8EE5-0E49-B5D5-F85568A574C4}" type="slidenum">
              <a:rPr lang="en-US" smtClean="0"/>
              <a:pPr/>
              <a:t>‹#›</a:t>
            </a:fld>
            <a:endParaRPr lang="en-US"/>
          </a:p>
        </p:txBody>
      </p:sp>
    </p:spTree>
    <p:extLst>
      <p:ext uri="{BB962C8B-B14F-4D97-AF65-F5344CB8AC3E}">
        <p14:creationId xmlns:p14="http://schemas.microsoft.com/office/powerpoint/2010/main" val="169802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2B51D49-EE0F-5642-AE4A-D88F56CE5BD0}" type="datetimeFigureOut">
              <a:rPr lang="en-US" smtClean="0"/>
              <a:pPr/>
              <a:t>9/16/2026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BF3B2AA-8EE5-0E49-B5D5-F85568A574C4}" type="slidenum">
              <a:rPr lang="en-US" smtClean="0"/>
              <a:pPr/>
              <a:t>‹#›</a:t>
            </a:fld>
            <a:endParaRPr lang="en-US"/>
          </a:p>
        </p:txBody>
      </p:sp>
    </p:spTree>
    <p:extLst>
      <p:ext uri="{BB962C8B-B14F-4D97-AF65-F5344CB8AC3E}">
        <p14:creationId xmlns:p14="http://schemas.microsoft.com/office/powerpoint/2010/main" val="9642744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2B51D49-EE0F-5642-AE4A-D88F56CE5BD0}" type="datetimeFigureOut">
              <a:rPr lang="en-US" smtClean="0"/>
              <a:pPr/>
              <a:t>9/16/2026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BF3B2AA-8EE5-0E49-B5D5-F85568A574C4}" type="slidenum">
              <a:rPr lang="en-US" smtClean="0"/>
              <a:pPr/>
              <a:t>‹#›</a:t>
            </a:fld>
            <a:endParaRPr lang="en-US"/>
          </a:p>
        </p:txBody>
      </p:sp>
    </p:spTree>
    <p:extLst>
      <p:ext uri="{BB962C8B-B14F-4D97-AF65-F5344CB8AC3E}">
        <p14:creationId xmlns:p14="http://schemas.microsoft.com/office/powerpoint/2010/main" val="33981556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B51D49-EE0F-5642-AE4A-D88F56CE5BD0}" type="datetimeFigureOut">
              <a:rPr lang="en-US" smtClean="0"/>
              <a:pPr/>
              <a:t>9/16/2026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BF3B2AA-8EE5-0E49-B5D5-F85568A574C4}" type="slidenum">
              <a:rPr lang="en-US" smtClean="0"/>
              <a:pPr/>
              <a:t>‹#›</a:t>
            </a:fld>
            <a:endParaRPr lang="en-US"/>
          </a:p>
        </p:txBody>
      </p:sp>
    </p:spTree>
    <p:extLst>
      <p:ext uri="{BB962C8B-B14F-4D97-AF65-F5344CB8AC3E}">
        <p14:creationId xmlns:p14="http://schemas.microsoft.com/office/powerpoint/2010/main" val="42900726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2B51D49-EE0F-5642-AE4A-D88F56CE5BD0}" type="datetimeFigureOut">
              <a:rPr lang="en-US" smtClean="0"/>
              <a:pPr/>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F3B2AA-8EE5-0E49-B5D5-F85568A574C4}" type="slidenum">
              <a:rPr lang="en-US" smtClean="0"/>
              <a:pPr/>
              <a:t>‹#›</a:t>
            </a:fld>
            <a:endParaRPr lang="en-US"/>
          </a:p>
        </p:txBody>
      </p:sp>
    </p:spTree>
    <p:extLst>
      <p:ext uri="{BB962C8B-B14F-4D97-AF65-F5344CB8AC3E}">
        <p14:creationId xmlns:p14="http://schemas.microsoft.com/office/powerpoint/2010/main" val="27649386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2B51D49-EE0F-5642-AE4A-D88F56CE5BD0}" type="datetimeFigureOut">
              <a:rPr lang="en-US" smtClean="0"/>
              <a:pPr/>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F3B2AA-8EE5-0E49-B5D5-F85568A574C4}" type="slidenum">
              <a:rPr lang="en-US" smtClean="0"/>
              <a:pPr/>
              <a:t>‹#›</a:t>
            </a:fld>
            <a:endParaRPr lang="en-US"/>
          </a:p>
        </p:txBody>
      </p:sp>
    </p:spTree>
    <p:extLst>
      <p:ext uri="{BB962C8B-B14F-4D97-AF65-F5344CB8AC3E}">
        <p14:creationId xmlns:p14="http://schemas.microsoft.com/office/powerpoint/2010/main" val="30173311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2B51D49-EE0F-5642-AE4A-D88F56CE5BD0}"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F3B2AA-8EE5-0E49-B5D5-F85568A574C4}" type="slidenum">
              <a:rPr lang="en-US" smtClean="0"/>
              <a:pPr/>
              <a:t>‹#›</a:t>
            </a:fld>
            <a:endParaRPr lang="en-US"/>
          </a:p>
        </p:txBody>
      </p:sp>
    </p:spTree>
    <p:extLst>
      <p:ext uri="{BB962C8B-B14F-4D97-AF65-F5344CB8AC3E}">
        <p14:creationId xmlns:p14="http://schemas.microsoft.com/office/powerpoint/2010/main" val="36692843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2B51D49-EE0F-5642-AE4A-D88F56CE5BD0}"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F3B2AA-8EE5-0E49-B5D5-F85568A574C4}" type="slidenum">
              <a:rPr lang="en-US" smtClean="0"/>
              <a:pPr/>
              <a:t>‹#›</a:t>
            </a:fld>
            <a:endParaRPr lang="en-US"/>
          </a:p>
        </p:txBody>
      </p:sp>
    </p:spTree>
    <p:extLst>
      <p:ext uri="{BB962C8B-B14F-4D97-AF65-F5344CB8AC3E}">
        <p14:creationId xmlns:p14="http://schemas.microsoft.com/office/powerpoint/2010/main" val="2083092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le Slide - Navy">
    <p:spTree>
      <p:nvGrpSpPr>
        <p:cNvPr id="1" name=""/>
        <p:cNvGrpSpPr/>
        <p:nvPr/>
      </p:nvGrpSpPr>
      <p:grpSpPr>
        <a:xfrm>
          <a:off x="0" y="0"/>
          <a:ext cx="0" cy="0"/>
          <a:chOff x="0" y="0"/>
          <a:chExt cx="0" cy="0"/>
        </a:xfrm>
      </p:grpSpPr>
      <p:pic>
        <p:nvPicPr>
          <p:cNvPr id="3" name="Picture 2" descr="A blue and white logo&#10;&#10;Description automatically generated">
            <a:extLst>
              <a:ext uri="{FF2B5EF4-FFF2-40B4-BE49-F238E27FC236}">
                <a16:creationId xmlns:a16="http://schemas.microsoft.com/office/drawing/2014/main" id="{8CB4B491-7B2E-0971-899D-3D27CEAB21B9}"/>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1" name="Picture 10" descr="A black and white logo&#10;&#10;Description automatically generated">
            <a:extLst>
              <a:ext uri="{FF2B5EF4-FFF2-40B4-BE49-F238E27FC236}">
                <a16:creationId xmlns:a16="http://schemas.microsoft.com/office/drawing/2014/main" id="{8D59E697-43E9-29BA-4D8B-B1E926BCE746}"/>
              </a:ext>
            </a:extLst>
          </p:cNvPr>
          <p:cNvPicPr>
            <a:picLocks noChangeAspect="1"/>
          </p:cNvPicPr>
          <p:nvPr userDrawn="1"/>
        </p:nvPicPr>
        <p:blipFill>
          <a:blip r:embed="rId3"/>
          <a:stretch>
            <a:fillRect/>
          </a:stretch>
        </p:blipFill>
        <p:spPr>
          <a:xfrm>
            <a:off x="285750" y="275383"/>
            <a:ext cx="2365080" cy="726621"/>
          </a:xfrm>
          <a:prstGeom prst="rect">
            <a:avLst/>
          </a:prstGeom>
        </p:spPr>
      </p:pic>
      <p:sp>
        <p:nvSpPr>
          <p:cNvPr id="12" name="TextBox 11">
            <a:extLst>
              <a:ext uri="{FF2B5EF4-FFF2-40B4-BE49-F238E27FC236}">
                <a16:creationId xmlns:a16="http://schemas.microsoft.com/office/drawing/2014/main" id="{EABDD363-0CD0-EE10-96A3-9A8EC2A57CE3}"/>
              </a:ext>
            </a:extLst>
          </p:cNvPr>
          <p:cNvSpPr txBox="1"/>
          <p:nvPr userDrawn="1"/>
        </p:nvSpPr>
        <p:spPr>
          <a:xfrm>
            <a:off x="285750" y="6342357"/>
            <a:ext cx="1869621" cy="246221"/>
          </a:xfrm>
          <a:prstGeom prst="rect">
            <a:avLst/>
          </a:prstGeom>
          <a:noFill/>
        </p:spPr>
        <p:txBody>
          <a:bodyPr wrap="square" rtlCol="0">
            <a:spAutoFit/>
          </a:bodyPr>
          <a:lstStyle/>
          <a:p>
            <a:r>
              <a:rPr lang="en-US" sz="1000" b="1">
                <a:solidFill>
                  <a:schemeClr val="bg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14" name="Text Placeholder 13">
            <a:extLst>
              <a:ext uri="{FF2B5EF4-FFF2-40B4-BE49-F238E27FC236}">
                <a16:creationId xmlns:a16="http://schemas.microsoft.com/office/drawing/2014/main" id="{103AC217-C30D-89C1-4460-322363FEBF75}"/>
              </a:ext>
            </a:extLst>
          </p:cNvPr>
          <p:cNvSpPr>
            <a:spLocks noGrp="1"/>
          </p:cNvSpPr>
          <p:nvPr>
            <p:ph type="body" sz="quarter" idx="10" hasCustomPrompt="1"/>
          </p:nvPr>
        </p:nvSpPr>
        <p:spPr>
          <a:xfrm>
            <a:off x="285750" y="2710836"/>
            <a:ext cx="6327775" cy="726622"/>
          </a:xfrm>
          <a:prstGeom prst="rect">
            <a:avLst/>
          </a:prstGeom>
        </p:spPr>
        <p:txBody>
          <a:bodyPr anchor="b">
            <a:noAutofit/>
          </a:bodyPr>
          <a:lstStyle>
            <a:lvl1pPr marL="0" indent="0">
              <a:buNone/>
              <a:defRPr sz="3600" b="1">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Presentation Title</a:t>
            </a:r>
            <a:endParaRPr lang="en-US"/>
          </a:p>
        </p:txBody>
      </p:sp>
      <p:sp>
        <p:nvSpPr>
          <p:cNvPr id="15" name="Text Placeholder 13">
            <a:extLst>
              <a:ext uri="{FF2B5EF4-FFF2-40B4-BE49-F238E27FC236}">
                <a16:creationId xmlns:a16="http://schemas.microsoft.com/office/drawing/2014/main" id="{66D54DB3-E380-84BD-93B3-8BA649F37B65}"/>
              </a:ext>
            </a:extLst>
          </p:cNvPr>
          <p:cNvSpPr>
            <a:spLocks noGrp="1"/>
          </p:cNvSpPr>
          <p:nvPr>
            <p:ph type="body" sz="quarter" idx="11" hasCustomPrompt="1"/>
          </p:nvPr>
        </p:nvSpPr>
        <p:spPr>
          <a:xfrm>
            <a:off x="285750" y="3387964"/>
            <a:ext cx="6327775" cy="453119"/>
          </a:xfrm>
          <a:prstGeom prst="rect">
            <a:avLst/>
          </a:prstGeom>
        </p:spPr>
        <p:txBody>
          <a:bodyPr anchor="t">
            <a:noAutofit/>
          </a:bodyPr>
          <a:lstStyle>
            <a:lvl1pPr marL="0" indent="0">
              <a:buNone/>
              <a:defRPr sz="2200">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Subtitle</a:t>
            </a:r>
            <a:endParaRPr lang="en-US"/>
          </a:p>
        </p:txBody>
      </p:sp>
      <p:sp>
        <p:nvSpPr>
          <p:cNvPr id="16" name="Text Placeholder 13">
            <a:extLst>
              <a:ext uri="{FF2B5EF4-FFF2-40B4-BE49-F238E27FC236}">
                <a16:creationId xmlns:a16="http://schemas.microsoft.com/office/drawing/2014/main" id="{13832E92-EF7C-04E7-8DBD-C53D35568A6F}"/>
              </a:ext>
            </a:extLst>
          </p:cNvPr>
          <p:cNvSpPr>
            <a:spLocks noGrp="1"/>
          </p:cNvSpPr>
          <p:nvPr>
            <p:ph type="body" sz="quarter" idx="12" hasCustomPrompt="1"/>
          </p:nvPr>
        </p:nvSpPr>
        <p:spPr>
          <a:xfrm>
            <a:off x="285750" y="4204682"/>
            <a:ext cx="6327775" cy="453119"/>
          </a:xfrm>
          <a:prstGeom prst="rect">
            <a:avLst/>
          </a:prstGeom>
        </p:spPr>
        <p:txBody>
          <a:bodyPr anchor="t">
            <a:noAutofit/>
          </a:bodyPr>
          <a:lstStyle>
            <a:lvl1pPr marL="0" indent="0">
              <a:buNone/>
              <a:defRPr sz="1400">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Date</a:t>
            </a:r>
            <a:endParaRPr lang="en-US"/>
          </a:p>
        </p:txBody>
      </p:sp>
    </p:spTree>
    <p:extLst>
      <p:ext uri="{BB962C8B-B14F-4D97-AF65-F5344CB8AC3E}">
        <p14:creationId xmlns:p14="http://schemas.microsoft.com/office/powerpoint/2010/main" val="28861101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Header and Text only - Navy">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3E64A41-9A05-2CAE-A840-51E35F1B3A84}"/>
              </a:ext>
            </a:extLst>
          </p:cNvPr>
          <p:cNvPicPr>
            <a:picLocks noChangeAspect="1"/>
          </p:cNvPicPr>
          <p:nvPr userDrawn="1"/>
        </p:nvPicPr>
        <p:blipFill>
          <a:blip r:embed="rId2"/>
          <a:srcRect/>
          <a:stretch/>
        </p:blipFill>
        <p:spPr>
          <a:xfrm>
            <a:off x="285750" y="275384"/>
            <a:ext cx="1654753" cy="508387"/>
          </a:xfrm>
          <a:prstGeom prst="rect">
            <a:avLst/>
          </a:prstGeom>
        </p:spPr>
      </p:pic>
      <p:sp>
        <p:nvSpPr>
          <p:cNvPr id="10" name="TextBox 9">
            <a:extLst>
              <a:ext uri="{FF2B5EF4-FFF2-40B4-BE49-F238E27FC236}">
                <a16:creationId xmlns:a16="http://schemas.microsoft.com/office/drawing/2014/main" id="{5F478532-AA67-095D-17D0-9369A6CF187C}"/>
              </a:ext>
            </a:extLst>
          </p:cNvPr>
          <p:cNvSpPr txBox="1"/>
          <p:nvPr userDrawn="1"/>
        </p:nvSpPr>
        <p:spPr>
          <a:xfrm>
            <a:off x="285750" y="6342357"/>
            <a:ext cx="1654753" cy="246221"/>
          </a:xfrm>
          <a:prstGeom prst="rect">
            <a:avLst/>
          </a:prstGeom>
          <a:noFill/>
        </p:spPr>
        <p:txBody>
          <a:bodyPr wrap="square" rtlCol="0">
            <a:spAutoFit/>
          </a:bodyPr>
          <a:lstStyle/>
          <a:p>
            <a:r>
              <a:rPr lang="en-US" sz="1000" b="1">
                <a:solidFill>
                  <a:schemeClr val="accent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12" name="Text Placeholder 11">
            <a:extLst>
              <a:ext uri="{FF2B5EF4-FFF2-40B4-BE49-F238E27FC236}">
                <a16:creationId xmlns:a16="http://schemas.microsoft.com/office/drawing/2014/main" id="{832A63B7-B6C6-2D5C-D2FC-18184746ACB1}"/>
              </a:ext>
            </a:extLst>
          </p:cNvPr>
          <p:cNvSpPr>
            <a:spLocks noGrp="1"/>
          </p:cNvSpPr>
          <p:nvPr>
            <p:ph type="body" sz="quarter" idx="10" hasCustomPrompt="1"/>
          </p:nvPr>
        </p:nvSpPr>
        <p:spPr>
          <a:xfrm>
            <a:off x="1812016" y="6362447"/>
            <a:ext cx="3772354" cy="239713"/>
          </a:xfrm>
          <a:prstGeom prst="rect">
            <a:avLst/>
          </a:prstGeom>
        </p:spPr>
        <p:txBody>
          <a:bodyPr anchor="b">
            <a:normAutofit/>
          </a:bodyPr>
          <a:lstStyle>
            <a:lvl1pPr marL="0" indent="0">
              <a:buNone/>
              <a:defRPr sz="1000">
                <a:solidFill>
                  <a:schemeClr val="accent1"/>
                </a:solidFill>
                <a:latin typeface="Ubuntu" panose="020B0504030602030204" pitchFamily="34" charset="0"/>
              </a:defRPr>
            </a:lvl1pPr>
          </a:lstStyle>
          <a:p>
            <a:pPr lvl="0"/>
            <a:r>
              <a:rPr lang="en-US"/>
              <a:t>Chapter title goes here</a:t>
            </a:r>
          </a:p>
        </p:txBody>
      </p:sp>
      <p:sp>
        <p:nvSpPr>
          <p:cNvPr id="17" name="Text Placeholder 16">
            <a:extLst>
              <a:ext uri="{FF2B5EF4-FFF2-40B4-BE49-F238E27FC236}">
                <a16:creationId xmlns:a16="http://schemas.microsoft.com/office/drawing/2014/main" id="{57A28305-E86E-6BEA-B62A-37C15E7688D8}"/>
              </a:ext>
            </a:extLst>
          </p:cNvPr>
          <p:cNvSpPr>
            <a:spLocks noGrp="1"/>
          </p:cNvSpPr>
          <p:nvPr>
            <p:ph type="body" sz="quarter" idx="11" hasCustomPrompt="1"/>
          </p:nvPr>
        </p:nvSpPr>
        <p:spPr>
          <a:xfrm>
            <a:off x="304879" y="1501776"/>
            <a:ext cx="4432300" cy="669925"/>
          </a:xfrm>
          <a:prstGeom prst="rect">
            <a:avLst/>
          </a:prstGeom>
        </p:spPr>
        <p:txBody>
          <a:bodyPr anchor="b">
            <a:normAutofit/>
          </a:bodyPr>
          <a:lstStyle>
            <a:lvl1pPr marL="0" indent="0">
              <a:buNone/>
              <a:defRPr sz="3200" b="1">
                <a:solidFill>
                  <a:schemeClr val="accent1"/>
                </a:solidFill>
                <a:latin typeface="Ubuntu" panose="020B0504030602030204" pitchFamily="34" charset="0"/>
              </a:defRPr>
            </a:lvl1pPr>
          </a:lstStyle>
          <a:p>
            <a:pPr lvl="0"/>
            <a:r>
              <a:rPr lang="en-US"/>
              <a:t>Main Title</a:t>
            </a:r>
          </a:p>
        </p:txBody>
      </p:sp>
      <p:sp>
        <p:nvSpPr>
          <p:cNvPr id="18" name="Text Placeholder 16">
            <a:extLst>
              <a:ext uri="{FF2B5EF4-FFF2-40B4-BE49-F238E27FC236}">
                <a16:creationId xmlns:a16="http://schemas.microsoft.com/office/drawing/2014/main" id="{62FF2678-D547-1EB7-8171-17F6A2826D12}"/>
              </a:ext>
            </a:extLst>
          </p:cNvPr>
          <p:cNvSpPr>
            <a:spLocks noGrp="1"/>
          </p:cNvSpPr>
          <p:nvPr>
            <p:ph type="body" sz="quarter" idx="12" hasCustomPrompt="1"/>
          </p:nvPr>
        </p:nvSpPr>
        <p:spPr>
          <a:xfrm>
            <a:off x="304879" y="2139971"/>
            <a:ext cx="4432300" cy="367618"/>
          </a:xfrm>
          <a:prstGeom prst="rect">
            <a:avLst/>
          </a:prstGeom>
        </p:spPr>
        <p:txBody>
          <a:bodyPr anchor="t">
            <a:normAutofit/>
          </a:bodyPr>
          <a:lstStyle>
            <a:lvl1pPr marL="0" indent="0">
              <a:buNone/>
              <a:defRPr sz="2000" b="0">
                <a:solidFill>
                  <a:schemeClr val="accent1"/>
                </a:solidFill>
                <a:latin typeface="Ubuntu" panose="020B0504030602030204" pitchFamily="34" charset="0"/>
              </a:defRPr>
            </a:lvl1pPr>
          </a:lstStyle>
          <a:p>
            <a:pPr lvl="0"/>
            <a:r>
              <a:rPr lang="en-US"/>
              <a:t>Subtitle</a:t>
            </a:r>
          </a:p>
        </p:txBody>
      </p:sp>
      <p:sp>
        <p:nvSpPr>
          <p:cNvPr id="20" name="Text Placeholder 19">
            <a:extLst>
              <a:ext uri="{FF2B5EF4-FFF2-40B4-BE49-F238E27FC236}">
                <a16:creationId xmlns:a16="http://schemas.microsoft.com/office/drawing/2014/main" id="{D967881B-99AE-11D6-ADD8-1B405DDD2DE6}"/>
              </a:ext>
            </a:extLst>
          </p:cNvPr>
          <p:cNvSpPr>
            <a:spLocks noGrp="1"/>
          </p:cNvSpPr>
          <p:nvPr>
            <p:ph type="body" sz="quarter" idx="13"/>
          </p:nvPr>
        </p:nvSpPr>
        <p:spPr>
          <a:xfrm>
            <a:off x="304879" y="2926024"/>
            <a:ext cx="6710362" cy="2319337"/>
          </a:xfrm>
          <a:prstGeom prst="rect">
            <a:avLst/>
          </a:prstGeom>
          <a:ln>
            <a:noFill/>
          </a:ln>
        </p:spPr>
        <p:txBody>
          <a:bodyPr>
            <a:normAutofit/>
          </a:bodyPr>
          <a:lstStyle>
            <a:lvl1pPr marL="0" indent="0">
              <a:buFontTx/>
              <a:buNone/>
              <a:defRPr sz="1400">
                <a:solidFill>
                  <a:schemeClr val="accent1"/>
                </a:solidFill>
                <a:latin typeface="Ubuntu" panose="020B0504030602030204" pitchFamily="34" charset="0"/>
              </a:defRPr>
            </a:lvl1pPr>
            <a:lvl2pPr marL="457200" indent="0">
              <a:buFontTx/>
              <a:buNone/>
              <a:defRPr sz="1400">
                <a:solidFill>
                  <a:schemeClr val="accent1"/>
                </a:solidFill>
                <a:latin typeface="Ubuntu" panose="020B0504030602030204" pitchFamily="34" charset="0"/>
              </a:defRPr>
            </a:lvl2pPr>
            <a:lvl3pPr marL="914400" indent="0">
              <a:buFontTx/>
              <a:buNone/>
              <a:defRPr sz="1400">
                <a:solidFill>
                  <a:schemeClr val="accent1"/>
                </a:solidFill>
                <a:latin typeface="Ubuntu" panose="020B0504030602030204" pitchFamily="34" charset="0"/>
              </a:defRPr>
            </a:lvl3pPr>
            <a:lvl4pPr marL="1371600" indent="0">
              <a:buFontTx/>
              <a:buNone/>
              <a:defRPr sz="1400">
                <a:solidFill>
                  <a:schemeClr val="accent1"/>
                </a:solidFill>
                <a:latin typeface="Ubuntu" panose="020B0504030602030204" pitchFamily="34" charset="0"/>
              </a:defRPr>
            </a:lvl4pPr>
            <a:lvl5pPr marL="1828800" indent="0">
              <a:buFontTx/>
              <a:buNone/>
              <a:defRPr sz="1400">
                <a:solidFill>
                  <a:schemeClr val="accent1"/>
                </a:solidFill>
                <a:latin typeface="Ubuntu" panose="020B050403060203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5" name="Picture 4" descr="A blue rectangle on a black background&#10;&#10;Description automatically generated">
            <a:extLst>
              <a:ext uri="{FF2B5EF4-FFF2-40B4-BE49-F238E27FC236}">
                <a16:creationId xmlns:a16="http://schemas.microsoft.com/office/drawing/2014/main" id="{8023AF1C-BD47-7ECC-237E-4843CE5DC980}"/>
              </a:ext>
            </a:extLst>
          </p:cNvPr>
          <p:cNvPicPr>
            <a:picLocks noChangeAspect="1"/>
          </p:cNvPicPr>
          <p:nvPr userDrawn="1"/>
        </p:nvPicPr>
        <p:blipFill>
          <a:blip r:embed="rId3">
            <a:alphaModFix amt="25000"/>
          </a:blip>
          <a:stretch>
            <a:fillRect/>
          </a:stretch>
        </p:blipFill>
        <p:spPr>
          <a:xfrm>
            <a:off x="8359749" y="2620284"/>
            <a:ext cx="3527372" cy="3968294"/>
          </a:xfrm>
          <a:prstGeom prst="rect">
            <a:avLst/>
          </a:prstGeom>
          <a:noFill/>
        </p:spPr>
      </p:pic>
      <p:pic>
        <p:nvPicPr>
          <p:cNvPr id="8" name="Picture 7" descr="A blue rectangle on a black background&#10;&#10;Description automatically generated">
            <a:extLst>
              <a:ext uri="{FF2B5EF4-FFF2-40B4-BE49-F238E27FC236}">
                <a16:creationId xmlns:a16="http://schemas.microsoft.com/office/drawing/2014/main" id="{CDB4D158-FD1E-DBFE-626C-A02A658F3AC5}"/>
              </a:ext>
            </a:extLst>
          </p:cNvPr>
          <p:cNvPicPr>
            <a:picLocks noChangeAspect="1"/>
          </p:cNvPicPr>
          <p:nvPr userDrawn="1"/>
        </p:nvPicPr>
        <p:blipFill rotWithShape="1">
          <a:blip r:embed="rId3"/>
          <a:srcRect l="25437" t="2543" r="5912" b="3059"/>
          <a:stretch/>
        </p:blipFill>
        <p:spPr>
          <a:xfrm rot="5400000">
            <a:off x="6649025" y="-657741"/>
            <a:ext cx="2405273" cy="3720755"/>
          </a:xfrm>
          <a:prstGeom prst="rect">
            <a:avLst/>
          </a:prstGeom>
        </p:spPr>
      </p:pic>
    </p:spTree>
    <p:extLst>
      <p:ext uri="{BB962C8B-B14F-4D97-AF65-F5344CB8AC3E}">
        <p14:creationId xmlns:p14="http://schemas.microsoft.com/office/powerpoint/2010/main" val="23498753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End Slide - Navy">
    <p:spTree>
      <p:nvGrpSpPr>
        <p:cNvPr id="1" name=""/>
        <p:cNvGrpSpPr/>
        <p:nvPr/>
      </p:nvGrpSpPr>
      <p:grpSpPr>
        <a:xfrm>
          <a:off x="0" y="0"/>
          <a:ext cx="0" cy="0"/>
          <a:chOff x="0" y="0"/>
          <a:chExt cx="0" cy="0"/>
        </a:xfrm>
      </p:grpSpPr>
      <p:pic>
        <p:nvPicPr>
          <p:cNvPr id="3" name="Picture 2" descr="A blue and white logo&#10;&#10;Description automatically generated">
            <a:extLst>
              <a:ext uri="{FF2B5EF4-FFF2-40B4-BE49-F238E27FC236}">
                <a16:creationId xmlns:a16="http://schemas.microsoft.com/office/drawing/2014/main" id="{8CB4B491-7B2E-0971-899D-3D27CEAB21B9}"/>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1" name="Picture 10" descr="A black and white logo&#10;&#10;Description automatically generated">
            <a:extLst>
              <a:ext uri="{FF2B5EF4-FFF2-40B4-BE49-F238E27FC236}">
                <a16:creationId xmlns:a16="http://schemas.microsoft.com/office/drawing/2014/main" id="{8D59E697-43E9-29BA-4D8B-B1E926BCE746}"/>
              </a:ext>
            </a:extLst>
          </p:cNvPr>
          <p:cNvPicPr>
            <a:picLocks noChangeAspect="1"/>
          </p:cNvPicPr>
          <p:nvPr userDrawn="1"/>
        </p:nvPicPr>
        <p:blipFill>
          <a:blip r:embed="rId3"/>
          <a:stretch>
            <a:fillRect/>
          </a:stretch>
        </p:blipFill>
        <p:spPr>
          <a:xfrm>
            <a:off x="285750" y="275383"/>
            <a:ext cx="2365080" cy="726621"/>
          </a:xfrm>
          <a:prstGeom prst="rect">
            <a:avLst/>
          </a:prstGeom>
        </p:spPr>
      </p:pic>
      <p:sp>
        <p:nvSpPr>
          <p:cNvPr id="12" name="TextBox 11">
            <a:extLst>
              <a:ext uri="{FF2B5EF4-FFF2-40B4-BE49-F238E27FC236}">
                <a16:creationId xmlns:a16="http://schemas.microsoft.com/office/drawing/2014/main" id="{EABDD363-0CD0-EE10-96A3-9A8EC2A57CE3}"/>
              </a:ext>
            </a:extLst>
          </p:cNvPr>
          <p:cNvSpPr txBox="1"/>
          <p:nvPr userDrawn="1"/>
        </p:nvSpPr>
        <p:spPr>
          <a:xfrm>
            <a:off x="285750" y="6342357"/>
            <a:ext cx="1869621" cy="246221"/>
          </a:xfrm>
          <a:prstGeom prst="rect">
            <a:avLst/>
          </a:prstGeom>
          <a:noFill/>
        </p:spPr>
        <p:txBody>
          <a:bodyPr wrap="square" rtlCol="0">
            <a:spAutoFit/>
          </a:bodyPr>
          <a:lstStyle/>
          <a:p>
            <a:r>
              <a:rPr lang="en-US" sz="1000" b="1">
                <a:solidFill>
                  <a:schemeClr val="bg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14" name="Text Placeholder 13">
            <a:extLst>
              <a:ext uri="{FF2B5EF4-FFF2-40B4-BE49-F238E27FC236}">
                <a16:creationId xmlns:a16="http://schemas.microsoft.com/office/drawing/2014/main" id="{103AC217-C30D-89C1-4460-322363FEBF75}"/>
              </a:ext>
            </a:extLst>
          </p:cNvPr>
          <p:cNvSpPr>
            <a:spLocks noGrp="1"/>
          </p:cNvSpPr>
          <p:nvPr>
            <p:ph type="body" sz="quarter" idx="10" hasCustomPrompt="1"/>
          </p:nvPr>
        </p:nvSpPr>
        <p:spPr>
          <a:xfrm>
            <a:off x="285750" y="2399892"/>
            <a:ext cx="6327775" cy="1641245"/>
          </a:xfrm>
          <a:prstGeom prst="rect">
            <a:avLst/>
          </a:prstGeom>
        </p:spPr>
        <p:txBody>
          <a:bodyPr anchor="ctr">
            <a:noAutofit/>
          </a:bodyPr>
          <a:lstStyle>
            <a:lvl1pPr marL="0" indent="0">
              <a:buNone/>
              <a:defRPr sz="4800" b="1">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Thank you </a:t>
            </a:r>
            <a:br>
              <a:rPr lang="en-GB"/>
            </a:br>
            <a:r>
              <a:rPr lang="en-GB"/>
              <a:t>for listening.</a:t>
            </a:r>
            <a:endParaRPr lang="en-US"/>
          </a:p>
        </p:txBody>
      </p:sp>
      <p:sp>
        <p:nvSpPr>
          <p:cNvPr id="15" name="Text Placeholder 13">
            <a:extLst>
              <a:ext uri="{FF2B5EF4-FFF2-40B4-BE49-F238E27FC236}">
                <a16:creationId xmlns:a16="http://schemas.microsoft.com/office/drawing/2014/main" id="{66D54DB3-E380-84BD-93B3-8BA649F37B65}"/>
              </a:ext>
            </a:extLst>
          </p:cNvPr>
          <p:cNvSpPr>
            <a:spLocks noGrp="1"/>
          </p:cNvSpPr>
          <p:nvPr>
            <p:ph type="body" sz="quarter" idx="11" hasCustomPrompt="1"/>
          </p:nvPr>
        </p:nvSpPr>
        <p:spPr>
          <a:xfrm>
            <a:off x="285750" y="4053871"/>
            <a:ext cx="6327775" cy="453119"/>
          </a:xfrm>
          <a:prstGeom prst="rect">
            <a:avLst/>
          </a:prstGeom>
        </p:spPr>
        <p:txBody>
          <a:bodyPr anchor="b">
            <a:noAutofit/>
          </a:bodyPr>
          <a:lstStyle>
            <a:lvl1pPr marL="0" indent="0">
              <a:buNone/>
              <a:defRPr sz="1400">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Further info or contact details to go here.</a:t>
            </a:r>
            <a:endParaRPr lang="en-US"/>
          </a:p>
        </p:txBody>
      </p:sp>
    </p:spTree>
    <p:extLst>
      <p:ext uri="{BB962C8B-B14F-4D97-AF65-F5344CB8AC3E}">
        <p14:creationId xmlns:p14="http://schemas.microsoft.com/office/powerpoint/2010/main" val="2904439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theme" Target="../theme/theme2.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C7A4B6-E657-EDCC-59CE-FE172E9D175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BBF656F4-6DF7-415A-4697-2904325800D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A7D5691-D849-353F-2C40-B394ED7422A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accent1"/>
                </a:solidFill>
                <a:latin typeface="Ubuntu" panose="020B0504030602030204" pitchFamily="34" charset="0"/>
              </a:defRPr>
            </a:lvl1pPr>
          </a:lstStyle>
          <a:p>
            <a:fld id="{82B51D49-EE0F-5642-AE4A-D88F56CE5BD0}" type="datetimeFigureOut">
              <a:rPr lang="en-US" smtClean="0"/>
              <a:pPr/>
              <a:t>9/16/2026</a:t>
            </a:fld>
            <a:endParaRPr lang="en-US"/>
          </a:p>
        </p:txBody>
      </p:sp>
      <p:sp>
        <p:nvSpPr>
          <p:cNvPr id="5" name="Footer Placeholder 4">
            <a:extLst>
              <a:ext uri="{FF2B5EF4-FFF2-40B4-BE49-F238E27FC236}">
                <a16:creationId xmlns:a16="http://schemas.microsoft.com/office/drawing/2014/main" id="{9B0902D5-1DEE-9B02-E0A7-6B8BD7EADC7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accent1"/>
                </a:solidFill>
                <a:latin typeface="Ubuntu" panose="020B0504030602030204" pitchFamily="34" charset="0"/>
              </a:defRPr>
            </a:lvl1pPr>
          </a:lstStyle>
          <a:p>
            <a:endParaRPr lang="en-US"/>
          </a:p>
        </p:txBody>
      </p:sp>
      <p:sp>
        <p:nvSpPr>
          <p:cNvPr id="6" name="Slide Number Placeholder 5">
            <a:extLst>
              <a:ext uri="{FF2B5EF4-FFF2-40B4-BE49-F238E27FC236}">
                <a16:creationId xmlns:a16="http://schemas.microsoft.com/office/drawing/2014/main" id="{E8DC985D-423A-9E41-BE08-22CCE6FC18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accent1"/>
                </a:solidFill>
                <a:latin typeface="Ubuntu" panose="020B0504030602030204" pitchFamily="34" charset="0"/>
              </a:defRPr>
            </a:lvl1pPr>
          </a:lstStyle>
          <a:p>
            <a:fld id="{8BF3B2AA-8EE5-0E49-B5D5-F85568A574C4}" type="slidenum">
              <a:rPr lang="en-US" smtClean="0"/>
              <a:pPr/>
              <a:t>‹#›</a:t>
            </a:fld>
            <a:endParaRPr lang="en-US"/>
          </a:p>
        </p:txBody>
      </p:sp>
    </p:spTree>
    <p:extLst>
      <p:ext uri="{BB962C8B-B14F-4D97-AF65-F5344CB8AC3E}">
        <p14:creationId xmlns:p14="http://schemas.microsoft.com/office/powerpoint/2010/main" val="1333482334"/>
      </p:ext>
    </p:extLst>
  </p:cSld>
  <p:clrMap bg1="lt1" tx1="dk1" bg2="lt2" tx2="dk2" accent1="accent1" accent2="accent2" accent3="accent3" accent4="accent4" accent5="accent5" accent6="accent6" hlink="hlink" folHlink="folHlink"/>
  <p:sldLayoutIdLst>
    <p:sldLayoutId id="2147483652" r:id="rId1"/>
    <p:sldLayoutId id="2147483657" r:id="rId2"/>
    <p:sldLayoutId id="2147483662" r:id="rId3"/>
    <p:sldLayoutId id="2147483672" r:id="rId4"/>
    <p:sldLayoutId id="2147483667" r:id="rId5"/>
    <p:sldLayoutId id="2147483700" r:id="rId6"/>
    <p:sldLayoutId id="2147483689" r:id="rId7"/>
    <p:sldLayoutId id="2147483690" r:id="rId8"/>
    <p:sldLayoutId id="2147483699" r:id="rId9"/>
    <p:sldLayoutId id="2147483701" r:id="rId10"/>
    <p:sldLayoutId id="2147483702" r:id="rId11"/>
    <p:sldLayoutId id="2147483703" r:id="rId12"/>
  </p:sldLayoutIdLst>
  <p:txStyles>
    <p:titleStyle>
      <a:lvl1pPr algn="l" defTabSz="914400" rtl="0" eaLnBrk="1" latinLnBrk="0" hangingPunct="1">
        <a:lnSpc>
          <a:spcPct val="90000"/>
        </a:lnSpc>
        <a:spcBef>
          <a:spcPct val="0"/>
        </a:spcBef>
        <a:buNone/>
        <a:defRPr sz="4400" kern="1200">
          <a:solidFill>
            <a:schemeClr val="accent1"/>
          </a:solidFill>
          <a:latin typeface="Ubuntu" panose="020B050403060203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Ubuntu" panose="020B05040306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Ubuntu" panose="020B05040306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Ubuntu" panose="020B05040306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B51D49-EE0F-5642-AE4A-D88F56CE5BD0}" type="datetimeFigureOut">
              <a:rPr lang="en-US" smtClean="0"/>
              <a:pPr/>
              <a:t>9/16/2026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F3B2AA-8EE5-0E49-B5D5-F85568A574C4}" type="slidenum">
              <a:rPr lang="en-US" smtClean="0"/>
              <a:pPr/>
              <a:t>‹#›</a:t>
            </a:fld>
            <a:endParaRPr lang="en-US"/>
          </a:p>
        </p:txBody>
      </p:sp>
    </p:spTree>
    <p:extLst>
      <p:ext uri="{BB962C8B-B14F-4D97-AF65-F5344CB8AC3E}">
        <p14:creationId xmlns:p14="http://schemas.microsoft.com/office/powerpoint/2010/main" val="671004712"/>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2" Type="http://schemas.openxmlformats.org/officeDocument/2006/relationships/hyperlink" Target="http://www.helpmequit.wales/" TargetMode="External"/><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3" Type="http://schemas.openxmlformats.org/officeDocument/2006/relationships/hyperlink" Target="https://www.helpmequit.wales/download-the-app/" TargetMode="External"/><Relationship Id="rId2" Type="http://schemas.openxmlformats.org/officeDocument/2006/relationships/hyperlink" Target="https://www.helpmequit.wales/your-quit-plan/" TargetMode="External"/><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3" Type="http://schemas.openxmlformats.org/officeDocument/2006/relationships/hyperlink" Target="https://mecc.publichealthnetwork.cymru/en/" TargetMode="External"/><Relationship Id="rId2" Type="http://schemas.openxmlformats.org/officeDocument/2006/relationships/hyperlink" Target="https://www.ncsct.co.uk/publications/category/vba-briefings" TargetMode="External"/><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8" Type="http://schemas.openxmlformats.org/officeDocument/2006/relationships/hyperlink" Target="https://mecc.publichealthnetwork.cymru/en/resources/lifestyle-info/smoking/?utm_source=chatgpt.com" TargetMode="External"/><Relationship Id="rId3" Type="http://schemas.openxmlformats.org/officeDocument/2006/relationships/hyperlink" Target="https://www.helpmequit.wales/?utm_source=chatgpt.com" TargetMode="External"/><Relationship Id="rId7" Type="http://schemas.openxmlformats.org/officeDocument/2006/relationships/hyperlink" Target="https://hduhb.nhs.wales/news/press-releases/free-support-is-available-to-help-you-quit-this-no-smoking-day/" TargetMode="External"/><Relationship Id="rId2" Type="http://schemas.openxmlformats.org/officeDocument/2006/relationships/hyperlink" Target="https://www.helpmequit.wales/about-help-me-quit/?utm_source=chatgpt.com" TargetMode="External"/><Relationship Id="rId1" Type="http://schemas.openxmlformats.org/officeDocument/2006/relationships/slideLayout" Target="../slideLayouts/slideLayout25.xml"/><Relationship Id="rId6" Type="http://schemas.openxmlformats.org/officeDocument/2006/relationships/hyperlink" Target="https://www.gov.wales/tobacco-control-strategy-wales-html?utm_source=chatgpt.com" TargetMode="External"/><Relationship Id="rId5" Type="http://schemas.openxmlformats.org/officeDocument/2006/relationships/hyperlink" Target="https://thepracticeofhealth.nhs.wales/health-advice-support/smoking-cessation/?utm_source=chatgpt.com" TargetMode="External"/><Relationship Id="rId10" Type="http://schemas.openxmlformats.org/officeDocument/2006/relationships/hyperlink" Target="https://www.gov.wales/sites/default/files/consultations/2022-07/a-smoke-free-wales-our-long-term-tobacco-control-strategy-for-wales-and-towards-a-smoke-free-wales-delivery-plan-2022-to-2024.pdf?utm_source=chatgpt.com" TargetMode="External"/><Relationship Id="rId4" Type="http://schemas.openxmlformats.org/officeDocument/2006/relationships/hyperlink" Target="https://hduhb.nhs.wales/healthcare/services-and-teams/smoking-and-well-being-team/" TargetMode="External"/><Relationship Id="rId9" Type="http://schemas.openxmlformats.org/officeDocument/2006/relationships/hyperlink" Target="https://cavuhb.nhs.wales/patient-advice/local-public-health-team/key-areas-of-focus/tobacco/help-me-qui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B25A081-365D-DD19-33B2-68B6C9B7EBCD}"/>
              </a:ext>
            </a:extLst>
          </p:cNvPr>
          <p:cNvSpPr txBox="1"/>
          <p:nvPr/>
        </p:nvSpPr>
        <p:spPr>
          <a:xfrm>
            <a:off x="819621" y="2611432"/>
            <a:ext cx="4451683" cy="16312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200" b="1">
                <a:solidFill>
                  <a:schemeClr val="bg1"/>
                </a:solidFill>
                <a:latin typeface="Ubuntu"/>
                <a:ea typeface="Calibri"/>
                <a:cs typeface="Calibri"/>
              </a:rPr>
              <a:t>Quitting, Support and Health Promotion</a:t>
            </a:r>
          </a:p>
          <a:p>
            <a:r>
              <a:rPr lang="en-GB">
                <a:solidFill>
                  <a:schemeClr val="bg1"/>
                </a:solidFill>
                <a:latin typeface="Ubuntu"/>
                <a:ea typeface="Calibri"/>
                <a:cs typeface="Calibri"/>
              </a:rPr>
              <a:t>Building awareness of support systems and promoting health</a:t>
            </a:r>
            <a:endParaRPr lang="en-US">
              <a:solidFill>
                <a:schemeClr val="bg1"/>
              </a:solidFill>
              <a:latin typeface="Ubuntu"/>
              <a:ea typeface="Calibri"/>
              <a:cs typeface="Calibri"/>
            </a:endParaRPr>
          </a:p>
        </p:txBody>
      </p:sp>
      <p:pic>
        <p:nvPicPr>
          <p:cNvPr id="2" name="Picture 2" descr="70+ Smoking Cessation Doctor Stock Illustrations, Royalty-Free Vector  Graphics &amp; Clip Art - iStock">
            <a:extLst>
              <a:ext uri="{FF2B5EF4-FFF2-40B4-BE49-F238E27FC236}">
                <a16:creationId xmlns:a16="http://schemas.microsoft.com/office/drawing/2014/main" id="{68DF66DF-7498-0CFF-6FF3-AA14EDCA7A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50744" y="1646713"/>
            <a:ext cx="5425754" cy="477856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4363782"/>
      </p:ext>
    </p:extLst>
  </p:cSld>
  <p:clrMapOvr>
    <a:masterClrMapping/>
  </p:clrMapOvr>
  <p:transition spd="slow">
    <p:push/>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CFDC5076-1137-C1CE-A590-AB01525C9BA4}"/>
              </a:ext>
            </a:extLst>
          </p:cNvPr>
          <p:cNvSpPr txBox="1"/>
          <p:nvPr/>
        </p:nvSpPr>
        <p:spPr>
          <a:xfrm>
            <a:off x="455602" y="1481798"/>
            <a:ext cx="7803135"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chemeClr val="accent1"/>
                </a:solidFill>
                <a:latin typeface="Ubuntu"/>
                <a:ea typeface="Calibri"/>
                <a:cs typeface="Calibri"/>
              </a:rPr>
              <a:t>In</a:t>
            </a:r>
            <a:r>
              <a:rPr lang="en-US" sz="2400" b="1">
                <a:solidFill>
                  <a:schemeClr val="accent1"/>
                </a:solidFill>
                <a:latin typeface="Ubuntu"/>
                <a:ea typeface="+mn-lt"/>
                <a:cs typeface="+mn-lt"/>
              </a:rPr>
              <a:t> this slide set we’ll explore: </a:t>
            </a:r>
            <a:endParaRPr lang="en-US" sz="2400" b="1">
              <a:solidFill>
                <a:schemeClr val="accent1"/>
              </a:solidFill>
              <a:latin typeface="Ubuntu"/>
            </a:endParaRPr>
          </a:p>
        </p:txBody>
      </p:sp>
      <p:sp>
        <p:nvSpPr>
          <p:cNvPr id="3" name="TextBox 2">
            <a:extLst>
              <a:ext uri="{FF2B5EF4-FFF2-40B4-BE49-F238E27FC236}">
                <a16:creationId xmlns:a16="http://schemas.microsoft.com/office/drawing/2014/main" id="{B1F9D911-0848-0947-D325-B0982745DAD5}"/>
              </a:ext>
            </a:extLst>
          </p:cNvPr>
          <p:cNvSpPr txBox="1"/>
          <p:nvPr/>
        </p:nvSpPr>
        <p:spPr>
          <a:xfrm>
            <a:off x="456723" y="2067768"/>
            <a:ext cx="7414862" cy="4062651"/>
          </a:xfrm>
          <a:prstGeom prst="rect">
            <a:avLst/>
          </a:prstGeom>
          <a:noFill/>
        </p:spPr>
        <p:txBody>
          <a:bodyPr wrap="square" lIns="91440" tIns="45720" rIns="91440" bIns="45720" anchor="t">
            <a:spAutoFit/>
          </a:bodyPr>
          <a:lstStyle/>
          <a:p>
            <a:r>
              <a:rPr lang="en-GB" sz="2000" b="1">
                <a:latin typeface="Ubuntu"/>
              </a:rPr>
              <a:t>The Benefits of Quitting (At Any Age)</a:t>
            </a:r>
            <a:endParaRPr lang="en-US" sz="2000">
              <a:latin typeface="Calibri"/>
              <a:ea typeface="Calibri"/>
              <a:cs typeface="Calibri"/>
            </a:endParaRPr>
          </a:p>
          <a:p>
            <a:r>
              <a:rPr lang="en-GB" sz="2000" dirty="0" err="1">
                <a:latin typeface="Wingdings"/>
                <a:sym typeface="Wingdings"/>
              </a:rPr>
              <a:t>Ø</a:t>
            </a:r>
            <a:r>
              <a:rPr lang="en-GB" sz="2000" dirty="0" err="1">
                <a:latin typeface="Ubuntu"/>
              </a:rPr>
              <a:t>Immediate</a:t>
            </a:r>
            <a:r>
              <a:rPr lang="en-GB" sz="2000" dirty="0">
                <a:latin typeface="Ubuntu"/>
              </a:rPr>
              <a:t> and long-term health benefits</a:t>
            </a:r>
            <a:endParaRPr lang="en-GB" sz="2000">
              <a:latin typeface="Calibri"/>
              <a:ea typeface="Calibri"/>
              <a:cs typeface="Calibri"/>
            </a:endParaRPr>
          </a:p>
          <a:p>
            <a:r>
              <a:rPr lang="en-GB" sz="2000" dirty="0" err="1">
                <a:latin typeface="Wingdings"/>
                <a:sym typeface="Wingdings"/>
              </a:rPr>
              <a:t>Ø</a:t>
            </a:r>
            <a:r>
              <a:rPr lang="en-GB" sz="2000" dirty="0" err="1">
                <a:latin typeface="Ubuntu"/>
              </a:rPr>
              <a:t>Psychological</a:t>
            </a:r>
            <a:r>
              <a:rPr lang="en-GB" sz="2000" dirty="0">
                <a:latin typeface="Ubuntu"/>
              </a:rPr>
              <a:t> and social benefits</a:t>
            </a:r>
            <a:endParaRPr lang="en-GB" sz="2000">
              <a:latin typeface="Calibri"/>
              <a:ea typeface="Calibri"/>
              <a:cs typeface="Calibri"/>
            </a:endParaRPr>
          </a:p>
          <a:p>
            <a:r>
              <a:rPr lang="en-GB" sz="2000" b="1">
                <a:latin typeface="Ubuntu"/>
              </a:rPr>
              <a:t>Support to Stop Smoking in Wales</a:t>
            </a:r>
            <a:endParaRPr lang="en-GB" sz="2000">
              <a:latin typeface="Calibri"/>
              <a:ea typeface="Calibri"/>
              <a:cs typeface="Calibri"/>
            </a:endParaRPr>
          </a:p>
          <a:p>
            <a:r>
              <a:rPr lang="en-GB" sz="2000" dirty="0" err="1">
                <a:latin typeface="Wingdings"/>
                <a:sym typeface="Wingdings"/>
              </a:rPr>
              <a:t>Ø</a:t>
            </a:r>
            <a:r>
              <a:rPr lang="en-GB" sz="2000" dirty="0" err="1">
                <a:latin typeface="Ubuntu"/>
              </a:rPr>
              <a:t>Help</a:t>
            </a:r>
            <a:r>
              <a:rPr lang="en-GB" sz="2000" dirty="0">
                <a:latin typeface="Ubuntu"/>
              </a:rPr>
              <a:t> Me Quit Service</a:t>
            </a:r>
            <a:endParaRPr lang="en-GB" sz="2000">
              <a:latin typeface="Calibri"/>
              <a:ea typeface="Calibri"/>
              <a:cs typeface="Calibri"/>
            </a:endParaRPr>
          </a:p>
          <a:p>
            <a:r>
              <a:rPr lang="en-GB" sz="2000" dirty="0" err="1">
                <a:latin typeface="Wingdings"/>
                <a:sym typeface="Wingdings"/>
              </a:rPr>
              <a:t>Ø</a:t>
            </a:r>
            <a:r>
              <a:rPr lang="en-GB" sz="2000" dirty="0" err="1">
                <a:latin typeface="Ubuntu"/>
              </a:rPr>
              <a:t>Help</a:t>
            </a:r>
            <a:r>
              <a:rPr lang="en-GB" sz="2000" dirty="0">
                <a:latin typeface="Ubuntu"/>
              </a:rPr>
              <a:t> Me Quit Digital Tools</a:t>
            </a:r>
            <a:endParaRPr lang="en-GB" sz="2000">
              <a:latin typeface="Calibri"/>
              <a:ea typeface="Calibri"/>
              <a:cs typeface="Calibri"/>
            </a:endParaRPr>
          </a:p>
          <a:p>
            <a:r>
              <a:rPr lang="en-GB" sz="2000" b="1">
                <a:latin typeface="Ubuntu"/>
              </a:rPr>
              <a:t>The Role of Health Professionals</a:t>
            </a:r>
            <a:endParaRPr lang="en-GB" sz="2000">
              <a:latin typeface="Calibri"/>
              <a:ea typeface="Calibri"/>
              <a:cs typeface="Calibri"/>
            </a:endParaRPr>
          </a:p>
          <a:p>
            <a:r>
              <a:rPr lang="en-GB" sz="2000" dirty="0" err="1">
                <a:latin typeface="Wingdings"/>
                <a:sym typeface="Wingdings"/>
              </a:rPr>
              <a:t>Ø</a:t>
            </a:r>
            <a:r>
              <a:rPr lang="en-GB" sz="2000" dirty="0" err="1">
                <a:latin typeface="Ubuntu"/>
              </a:rPr>
              <a:t>Very</a:t>
            </a:r>
            <a:r>
              <a:rPr lang="en-GB" sz="2000" dirty="0">
                <a:latin typeface="Ubuntu"/>
              </a:rPr>
              <a:t> brief advice and referral to Help Me Quit</a:t>
            </a:r>
            <a:endParaRPr lang="en-GB" sz="2000">
              <a:latin typeface="Calibri"/>
              <a:ea typeface="Calibri"/>
              <a:cs typeface="Calibri"/>
            </a:endParaRPr>
          </a:p>
          <a:p>
            <a:r>
              <a:rPr lang="en-GB" sz="2000" b="1">
                <a:latin typeface="Ubuntu"/>
              </a:rPr>
              <a:t>The Role of Education Professionals</a:t>
            </a:r>
            <a:endParaRPr lang="en-GB" sz="2000">
              <a:latin typeface="Calibri"/>
              <a:ea typeface="Calibri"/>
              <a:cs typeface="Calibri"/>
            </a:endParaRPr>
          </a:p>
          <a:p>
            <a:r>
              <a:rPr lang="en-GB" sz="2000" dirty="0" err="1">
                <a:latin typeface="Wingdings"/>
                <a:sym typeface="Wingdings"/>
              </a:rPr>
              <a:t>Ø</a:t>
            </a:r>
            <a:r>
              <a:rPr lang="en-GB" sz="2000" dirty="0" err="1">
                <a:latin typeface="Ubuntu"/>
              </a:rPr>
              <a:t>Delivering</a:t>
            </a:r>
            <a:r>
              <a:rPr lang="en-GB" sz="2000" dirty="0">
                <a:latin typeface="Ubuntu"/>
              </a:rPr>
              <a:t> brief interventions for smoking</a:t>
            </a:r>
            <a:endParaRPr lang="en-GB" sz="2000">
              <a:latin typeface="Calibri"/>
              <a:ea typeface="Calibri"/>
              <a:cs typeface="Calibri"/>
            </a:endParaRPr>
          </a:p>
          <a:p>
            <a:r>
              <a:rPr lang="en-GB" sz="2000" dirty="0" err="1">
                <a:latin typeface="Wingdings"/>
                <a:sym typeface="Wingdings"/>
              </a:rPr>
              <a:t>Ø</a:t>
            </a:r>
            <a:r>
              <a:rPr lang="en-GB" sz="2000" dirty="0" err="1">
                <a:latin typeface="Ubuntu"/>
              </a:rPr>
              <a:t>Sources</a:t>
            </a:r>
            <a:r>
              <a:rPr lang="en-GB" sz="2000" dirty="0">
                <a:latin typeface="Ubuntu"/>
              </a:rPr>
              <a:t> of training and further support</a:t>
            </a:r>
            <a:endParaRPr lang="en-GB" sz="2000">
              <a:latin typeface="Calibri"/>
              <a:ea typeface="Calibri"/>
              <a:cs typeface="Calibri"/>
            </a:endParaRPr>
          </a:p>
          <a:p>
            <a:r>
              <a:rPr lang="en-GB" sz="2000" b="1">
                <a:latin typeface="Ubuntu"/>
              </a:rPr>
              <a:t>Health Promotion Campaigns</a:t>
            </a:r>
            <a:endParaRPr lang="en-GB" sz="2000"/>
          </a:p>
          <a:p>
            <a:pPr>
              <a:buNone/>
            </a:pPr>
            <a:endParaRPr lang="en-GB" b="1" dirty="0">
              <a:latin typeface="Ubuntu"/>
            </a:endParaRPr>
          </a:p>
        </p:txBody>
      </p:sp>
    </p:spTree>
    <p:extLst>
      <p:ext uri="{BB962C8B-B14F-4D97-AF65-F5344CB8AC3E}">
        <p14:creationId xmlns:p14="http://schemas.microsoft.com/office/powerpoint/2010/main" val="39907871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83CC9687-4FE2-1BF8-2173-28D997B34810}"/>
              </a:ext>
            </a:extLst>
          </p:cNvPr>
          <p:cNvSpPr>
            <a:spLocks noGrp="1"/>
          </p:cNvSpPr>
          <p:nvPr/>
        </p:nvSpPr>
        <p:spPr>
          <a:xfrm>
            <a:off x="314277" y="945965"/>
            <a:ext cx="7924201" cy="669925"/>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chemeClr val="accent1"/>
                </a:solidFill>
                <a:latin typeface="Ubuntu" panose="020B05040306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Ubuntu" panose="020B05040306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Ubuntu" panose="020B05040306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latin typeface="Ubuntu"/>
              </a:rPr>
              <a:t>The Benefits of Stopping (at any age) </a:t>
            </a:r>
            <a:endParaRPr lang="en-US"/>
          </a:p>
        </p:txBody>
      </p:sp>
      <p:sp>
        <p:nvSpPr>
          <p:cNvPr id="6" name="TextBox 5">
            <a:extLst>
              <a:ext uri="{FF2B5EF4-FFF2-40B4-BE49-F238E27FC236}">
                <a16:creationId xmlns:a16="http://schemas.microsoft.com/office/drawing/2014/main" id="{2C7682A5-3DFE-9836-2EB1-BE695DD980F3}"/>
              </a:ext>
            </a:extLst>
          </p:cNvPr>
          <p:cNvSpPr txBox="1"/>
          <p:nvPr/>
        </p:nvSpPr>
        <p:spPr>
          <a:xfrm>
            <a:off x="452977" y="1855613"/>
            <a:ext cx="4578858" cy="4524315"/>
          </a:xfrm>
          <a:prstGeom prst="rect">
            <a:avLst/>
          </a:prstGeom>
          <a:noFill/>
        </p:spPr>
        <p:txBody>
          <a:bodyPr wrap="square" lIns="91440" tIns="45720" rIns="91440" bIns="45720" anchor="t">
            <a:spAutoFit/>
          </a:bodyPr>
          <a:lstStyle/>
          <a:p>
            <a:r>
              <a:rPr lang="en-GB" dirty="0" err="1">
                <a:latin typeface="Wingdings"/>
                <a:ea typeface="Calibri" panose="020F0502020204030204"/>
                <a:cs typeface="Calibri" panose="020F0502020204030204"/>
                <a:sym typeface="Wingdings"/>
              </a:rPr>
              <a:t>Ø</a:t>
            </a:r>
            <a:r>
              <a:rPr lang="en-GB" dirty="0" err="1">
                <a:latin typeface="Ubuntu"/>
                <a:ea typeface="Calibri" panose="020F0502020204030204"/>
                <a:cs typeface="Calibri" panose="020F0502020204030204"/>
              </a:rPr>
              <a:t>Giving</a:t>
            </a:r>
            <a:r>
              <a:rPr lang="en-GB" dirty="0">
                <a:latin typeface="Ubuntu"/>
                <a:ea typeface="Calibri" panose="020F0502020204030204"/>
                <a:cs typeface="Calibri" panose="020F0502020204030204"/>
              </a:rPr>
              <a:t> up smoking is the best thing anyone can do for their health, no matter how long they’ve been smoking. </a:t>
            </a:r>
            <a:endParaRPr lang="en-US" dirty="0"/>
          </a:p>
          <a:p>
            <a:r>
              <a:rPr lang="en-GB">
                <a:latin typeface="Wingdings"/>
                <a:ea typeface="Calibri" panose="020F0502020204030204"/>
                <a:cs typeface="Calibri" panose="020F0502020204030204"/>
                <a:sym typeface="Wingdings"/>
              </a:rPr>
              <a:t>Ø</a:t>
            </a:r>
            <a:r>
              <a:rPr lang="en-GB">
                <a:latin typeface="Ubuntu"/>
                <a:ea typeface="Calibri" panose="020F0502020204030204"/>
                <a:cs typeface="Calibri" panose="020F0502020204030204"/>
              </a:rPr>
              <a:t>It's</a:t>
            </a:r>
            <a:r>
              <a:rPr lang="en-GB" dirty="0">
                <a:latin typeface="Ubuntu"/>
                <a:ea typeface="Calibri" panose="020F0502020204030204"/>
                <a:cs typeface="Calibri" panose="020F0502020204030204"/>
              </a:rPr>
              <a:t> never too late to quit - quitting at any age will bring a raft of benefits.</a:t>
            </a:r>
            <a:endParaRPr lang="en-GB" dirty="0"/>
          </a:p>
          <a:p>
            <a:r>
              <a:rPr lang="en-GB" dirty="0" err="1">
                <a:latin typeface="Wingdings"/>
                <a:ea typeface="Calibri" panose="020F0502020204030204"/>
                <a:cs typeface="Calibri" panose="020F0502020204030204"/>
                <a:sym typeface="Wingdings"/>
              </a:rPr>
              <a:t>Ø</a:t>
            </a:r>
            <a:r>
              <a:rPr lang="en-GB" dirty="0" err="1">
                <a:latin typeface="Ubuntu"/>
                <a:ea typeface="Calibri" panose="020F0502020204030204"/>
                <a:cs typeface="Calibri" panose="020F0502020204030204"/>
              </a:rPr>
              <a:t>The</a:t>
            </a:r>
            <a:r>
              <a:rPr lang="en-GB" dirty="0">
                <a:latin typeface="Ubuntu"/>
                <a:ea typeface="Calibri" panose="020F0502020204030204"/>
                <a:cs typeface="Calibri" panose="020F0502020204030204"/>
              </a:rPr>
              <a:t> health benefits can be felt almost immediately: </a:t>
            </a:r>
            <a:endParaRPr lang="en-GB" dirty="0"/>
          </a:p>
          <a:p>
            <a:pPr marL="285750" indent="-285750">
              <a:buFont typeface="Arial"/>
              <a:buChar char="•"/>
            </a:pPr>
            <a:r>
              <a:rPr lang="en-GB">
                <a:latin typeface="Ubuntu"/>
                <a:ea typeface="Calibri" panose="020F0502020204030204"/>
                <a:cs typeface="Calibri" panose="020F0502020204030204"/>
              </a:rPr>
              <a:t>20 minutes: Heart rate and blood pressure begin to return to normal</a:t>
            </a:r>
            <a:endParaRPr lang="en-GB">
              <a:ea typeface="Calibri" panose="020F0502020204030204"/>
              <a:cs typeface="Calibri" panose="020F0502020204030204"/>
            </a:endParaRPr>
          </a:p>
          <a:p>
            <a:pPr marL="285750" indent="-285750">
              <a:buFont typeface="Arial"/>
              <a:buChar char="•"/>
            </a:pPr>
            <a:r>
              <a:rPr lang="en-GB">
                <a:latin typeface="Ubuntu"/>
                <a:ea typeface="Calibri" panose="020F0502020204030204"/>
                <a:cs typeface="Calibri" panose="020F0502020204030204"/>
              </a:rPr>
              <a:t>8 to 12 hours: Carbon monoxide levels in the blood drop by half</a:t>
            </a:r>
            <a:endParaRPr lang="en-GB">
              <a:ea typeface="Calibri" panose="020F0502020204030204"/>
              <a:cs typeface="Calibri" panose="020F0502020204030204"/>
            </a:endParaRPr>
          </a:p>
          <a:p>
            <a:pPr marL="285750" indent="-285750">
              <a:buFont typeface="Arial"/>
              <a:buChar char="•"/>
            </a:pPr>
            <a:r>
              <a:rPr lang="en-GB">
                <a:latin typeface="Ubuntu"/>
                <a:ea typeface="Calibri" panose="020F0502020204030204"/>
                <a:cs typeface="Calibri" panose="020F0502020204030204"/>
              </a:rPr>
              <a:t>48 hours: No nicotine left in body and the ability to smell and taste improves.</a:t>
            </a:r>
            <a:endParaRPr lang="en-GB">
              <a:ea typeface="Calibri" panose="020F0502020204030204"/>
              <a:cs typeface="Calibri" panose="020F0502020204030204"/>
            </a:endParaRPr>
          </a:p>
          <a:p>
            <a:endParaRPr lang="en-GB" dirty="0">
              <a:latin typeface="Ubuntu"/>
              <a:ea typeface="Calibri" panose="020F0502020204030204"/>
              <a:cs typeface="Calibri" panose="020F0502020204030204"/>
            </a:endParaRPr>
          </a:p>
          <a:p>
            <a:pPr>
              <a:buNone/>
            </a:pPr>
            <a:endParaRPr lang="en-GB" dirty="0">
              <a:latin typeface="Ubuntu"/>
              <a:ea typeface="Calibri" panose="020F0502020204030204"/>
              <a:cs typeface="Calibri" panose="020F0502020204030204"/>
            </a:endParaRPr>
          </a:p>
          <a:p>
            <a:pPr marL="285750" indent="-285750">
              <a:buFont typeface="Arial" panose="05000000000000000000" pitchFamily="2" charset="2"/>
              <a:buChar char="•"/>
              <a:defRPr/>
            </a:pPr>
            <a:endParaRPr lang="en-GB" dirty="0">
              <a:latin typeface="Ubuntu"/>
              <a:ea typeface="Calibri" panose="020F0502020204030204"/>
              <a:cs typeface="Calibri" panose="020F0502020204030204"/>
            </a:endParaRPr>
          </a:p>
        </p:txBody>
      </p:sp>
      <p:sp>
        <p:nvSpPr>
          <p:cNvPr id="8" name="TextBox 7">
            <a:extLst>
              <a:ext uri="{FF2B5EF4-FFF2-40B4-BE49-F238E27FC236}">
                <a16:creationId xmlns:a16="http://schemas.microsoft.com/office/drawing/2014/main" id="{35AED44E-AC07-C3DA-A312-C0C482DDEDBF}"/>
              </a:ext>
            </a:extLst>
          </p:cNvPr>
          <p:cNvSpPr txBox="1"/>
          <p:nvPr/>
        </p:nvSpPr>
        <p:spPr>
          <a:xfrm>
            <a:off x="5725106" y="2541939"/>
            <a:ext cx="6091440" cy="3693319"/>
          </a:xfrm>
          <a:prstGeom prst="rect">
            <a:avLst/>
          </a:prstGeom>
          <a:noFill/>
        </p:spPr>
        <p:txBody>
          <a:bodyPr wrap="square" lIns="91440" tIns="45720" rIns="91440" bIns="45720" anchor="t">
            <a:spAutoFit/>
          </a:bodyPr>
          <a:lstStyle/>
          <a:p>
            <a:r>
              <a:rPr lang="en-GB" b="1" dirty="0">
                <a:latin typeface="Ubuntu"/>
              </a:rPr>
              <a:t>Key benefits :</a:t>
            </a:r>
            <a:endParaRPr lang="en-GB" dirty="0">
              <a:latin typeface="Ubuntu"/>
            </a:endParaRPr>
          </a:p>
          <a:p>
            <a:r>
              <a:rPr lang="en-GB" dirty="0" err="1">
                <a:latin typeface="Wingdings"/>
                <a:sym typeface="Wingdings"/>
              </a:rPr>
              <a:t>Ø</a:t>
            </a:r>
            <a:r>
              <a:rPr lang="en-GB" dirty="0" err="1">
                <a:latin typeface="Ubuntu"/>
              </a:rPr>
              <a:t>Physical</a:t>
            </a:r>
            <a:r>
              <a:rPr lang="en-GB" dirty="0">
                <a:latin typeface="Ubuntu"/>
              </a:rPr>
              <a:t> well-being: better circulation and lung function, lower risk of heart disease and cancer.</a:t>
            </a:r>
          </a:p>
          <a:p>
            <a:r>
              <a:rPr lang="en-GB" dirty="0" err="1">
                <a:latin typeface="Wingdings"/>
                <a:sym typeface="Wingdings"/>
              </a:rPr>
              <a:t>Ø</a:t>
            </a:r>
            <a:r>
              <a:rPr lang="en-GB" dirty="0" err="1">
                <a:latin typeface="Ubuntu"/>
              </a:rPr>
              <a:t>Mental</a:t>
            </a:r>
            <a:r>
              <a:rPr lang="en-GB" dirty="0">
                <a:latin typeface="Ubuntu"/>
              </a:rPr>
              <a:t> well-being: lowers anxiety, addresses addiction, avoids cravings </a:t>
            </a:r>
            <a:endParaRPr lang="en-GB" dirty="0">
              <a:latin typeface="Ubuntu"/>
              <a:ea typeface="Calibri" panose="020F0502020204030204"/>
              <a:cs typeface="Calibri" panose="020F0502020204030204"/>
            </a:endParaRPr>
          </a:p>
          <a:p>
            <a:r>
              <a:rPr lang="en-GB" dirty="0" err="1">
                <a:latin typeface="Wingdings"/>
                <a:sym typeface="Wingdings"/>
              </a:rPr>
              <a:t>Ø</a:t>
            </a:r>
            <a:r>
              <a:rPr lang="en-GB" dirty="0" err="1">
                <a:latin typeface="Ubuntu"/>
              </a:rPr>
              <a:t>Financial</a:t>
            </a:r>
            <a:r>
              <a:rPr lang="en-GB" dirty="0">
                <a:latin typeface="Ubuntu"/>
              </a:rPr>
              <a:t>: saves money for the individual plus fewer smoking‑related costs at a societal level (sickness absence, low productivity, NHS costs).</a:t>
            </a:r>
            <a:endParaRPr lang="en-GB" dirty="0">
              <a:latin typeface="Ubuntu"/>
              <a:ea typeface="Calibri" panose="020F0502020204030204"/>
              <a:cs typeface="Calibri" panose="020F0502020204030204"/>
            </a:endParaRPr>
          </a:p>
          <a:p>
            <a:r>
              <a:rPr lang="en-GB" dirty="0" err="1">
                <a:latin typeface="Wingdings"/>
                <a:sym typeface="Wingdings"/>
              </a:rPr>
              <a:t>Ø</a:t>
            </a:r>
            <a:r>
              <a:rPr lang="en-GB" dirty="0" err="1">
                <a:latin typeface="Ubuntu"/>
              </a:rPr>
              <a:t>Social</a:t>
            </a:r>
            <a:r>
              <a:rPr lang="en-GB" dirty="0">
                <a:latin typeface="Ubuntu"/>
              </a:rPr>
              <a:t>/community: reduces exposure of family and communities to second‑hand smoke.</a:t>
            </a:r>
            <a:endParaRPr lang="en-GB" dirty="0">
              <a:latin typeface="Ubuntu"/>
              <a:ea typeface="Calibri" panose="020F0502020204030204"/>
              <a:cs typeface="Calibri" panose="020F0502020204030204"/>
            </a:endParaRPr>
          </a:p>
          <a:p>
            <a:r>
              <a:rPr lang="en-GB" dirty="0" err="1">
                <a:latin typeface="Wingdings"/>
                <a:sym typeface="Wingdings"/>
              </a:rPr>
              <a:t>Ø</a:t>
            </a:r>
            <a:r>
              <a:rPr lang="en-GB" dirty="0" err="1">
                <a:latin typeface="Ubuntu"/>
              </a:rPr>
              <a:t>Environmental</a:t>
            </a:r>
            <a:r>
              <a:rPr lang="en-GB" dirty="0">
                <a:latin typeface="Ubuntu"/>
              </a:rPr>
              <a:t>: reduces deforestation and pollution caused by producing and consuming tobacco products.</a:t>
            </a:r>
            <a:endParaRPr lang="en-GB" dirty="0">
              <a:latin typeface="Ubuntu"/>
              <a:ea typeface="Calibri" panose="020F0502020204030204"/>
              <a:cs typeface="Calibri" panose="020F0502020204030204"/>
            </a:endParaRPr>
          </a:p>
          <a:p>
            <a:pPr marL="285750" indent="-285750">
              <a:buFont typeface="Wingdings" panose="05000000000000000000" pitchFamily="2" charset="2"/>
              <a:buChar char="Ø"/>
            </a:pPr>
            <a:endParaRPr lang="en-GB" dirty="0">
              <a:latin typeface="Ubuntu" panose="020B0504030602030204" pitchFamily="34" charset="0"/>
            </a:endParaRPr>
          </a:p>
        </p:txBody>
      </p:sp>
    </p:spTree>
    <p:extLst>
      <p:ext uri="{BB962C8B-B14F-4D97-AF65-F5344CB8AC3E}">
        <p14:creationId xmlns:p14="http://schemas.microsoft.com/office/powerpoint/2010/main" val="30694181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53EFA4EF-0D9C-63F6-F3E3-E33B427A1960}"/>
              </a:ext>
            </a:extLst>
          </p:cNvPr>
          <p:cNvSpPr txBox="1">
            <a:spLocks/>
          </p:cNvSpPr>
          <p:nvPr/>
        </p:nvSpPr>
        <p:spPr>
          <a:xfrm>
            <a:off x="347781" y="890039"/>
            <a:ext cx="8306694" cy="820178"/>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Ubuntu" panose="020B05040306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Ubuntu" panose="020B05040306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Ubuntu" panose="020B05040306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b="1"/>
          </a:p>
        </p:txBody>
      </p:sp>
      <p:sp>
        <p:nvSpPr>
          <p:cNvPr id="2" name="Rectangle 1"/>
          <p:cNvSpPr/>
          <p:nvPr/>
        </p:nvSpPr>
        <p:spPr>
          <a:xfrm>
            <a:off x="144837" y="681790"/>
            <a:ext cx="7339570" cy="1569660"/>
          </a:xfrm>
          <a:prstGeom prst="rect">
            <a:avLst/>
          </a:prstGeom>
        </p:spPr>
        <p:txBody>
          <a:bodyPr wrap="square" lIns="91440" tIns="45720" rIns="91440" bIns="45720" anchor="t">
            <a:spAutoFit/>
          </a:bodyPr>
          <a:lstStyle/>
          <a:p>
            <a:r>
              <a:rPr lang="en-GB" sz="3200" b="1">
                <a:solidFill>
                  <a:schemeClr val="accent1"/>
                </a:solidFill>
                <a:latin typeface="Ubuntu"/>
              </a:rPr>
              <a:t>Support to Quit Smoking in Wales:</a:t>
            </a:r>
            <a:endParaRPr lang="en-US"/>
          </a:p>
          <a:p>
            <a:r>
              <a:rPr lang="en-GB" sz="3200" b="1">
                <a:solidFill>
                  <a:schemeClr val="accent1"/>
                </a:solidFill>
                <a:latin typeface="Ubuntu"/>
              </a:rPr>
              <a:t>Help Me Quit Service</a:t>
            </a:r>
            <a:endParaRPr lang="en-GB"/>
          </a:p>
          <a:p>
            <a:endParaRPr lang="en-GB" sz="3200" b="1" dirty="0">
              <a:solidFill>
                <a:schemeClr val="accent1"/>
              </a:solidFill>
              <a:latin typeface="Ubuntu"/>
            </a:endParaRPr>
          </a:p>
        </p:txBody>
      </p:sp>
      <p:sp>
        <p:nvSpPr>
          <p:cNvPr id="6" name="TextBox 5">
            <a:extLst>
              <a:ext uri="{FF2B5EF4-FFF2-40B4-BE49-F238E27FC236}">
                <a16:creationId xmlns:a16="http://schemas.microsoft.com/office/drawing/2014/main" id="{567D8A90-EBFB-4032-BAB3-1208EAEF93E2}"/>
              </a:ext>
            </a:extLst>
          </p:cNvPr>
          <p:cNvSpPr txBox="1"/>
          <p:nvPr/>
        </p:nvSpPr>
        <p:spPr>
          <a:xfrm>
            <a:off x="144837" y="1712546"/>
            <a:ext cx="6463916" cy="923330"/>
          </a:xfrm>
          <a:prstGeom prst="rect">
            <a:avLst/>
          </a:prstGeom>
          <a:noFill/>
        </p:spPr>
        <p:txBody>
          <a:bodyPr wrap="square" lIns="91440" tIns="45720" rIns="91440" bIns="45720" anchor="t">
            <a:spAutoFit/>
          </a:bodyPr>
          <a:lstStyle/>
          <a:p>
            <a:r>
              <a:rPr lang="en-GB">
                <a:latin typeface="Ubuntu" panose="020B0504030602030204" pitchFamily="34" charset="0"/>
              </a:rPr>
              <a:t>In Wales, free evidence-based NHS support to quit smoking is available via Help Me Quit (HMQ). </a:t>
            </a:r>
            <a:endParaRPr lang="en-US"/>
          </a:p>
          <a:p>
            <a:endParaRPr lang="en-GB" dirty="0">
              <a:latin typeface="Ubuntu" panose="020B0504030602030204" pitchFamily="34" charset="0"/>
            </a:endParaRPr>
          </a:p>
        </p:txBody>
      </p:sp>
      <p:sp>
        <p:nvSpPr>
          <p:cNvPr id="8" name="TextBox 7">
            <a:extLst>
              <a:ext uri="{FF2B5EF4-FFF2-40B4-BE49-F238E27FC236}">
                <a16:creationId xmlns:a16="http://schemas.microsoft.com/office/drawing/2014/main" id="{B65F065D-CF86-30D9-D320-D4F87099D348}"/>
              </a:ext>
            </a:extLst>
          </p:cNvPr>
          <p:cNvSpPr txBox="1"/>
          <p:nvPr/>
        </p:nvSpPr>
        <p:spPr>
          <a:xfrm>
            <a:off x="144837" y="2684667"/>
            <a:ext cx="6458340" cy="369332"/>
          </a:xfrm>
          <a:prstGeom prst="rect">
            <a:avLst/>
          </a:prstGeom>
          <a:noFill/>
        </p:spPr>
        <p:txBody>
          <a:bodyPr wrap="square" lIns="91440" tIns="45720" rIns="91440" bIns="45720" anchor="t">
            <a:spAutoFit/>
          </a:bodyPr>
          <a:lstStyle/>
          <a:p>
            <a:r>
              <a:rPr lang="en-GB" dirty="0"/>
              <a:t> </a:t>
            </a:r>
            <a:endParaRPr lang="en-US" dirty="0"/>
          </a:p>
        </p:txBody>
      </p:sp>
      <p:sp>
        <p:nvSpPr>
          <p:cNvPr id="3" name="TextBox 2">
            <a:extLst>
              <a:ext uri="{FF2B5EF4-FFF2-40B4-BE49-F238E27FC236}">
                <a16:creationId xmlns:a16="http://schemas.microsoft.com/office/drawing/2014/main" id="{E95B2C5C-B19F-11F3-DD58-BD01977E3900}"/>
              </a:ext>
            </a:extLst>
          </p:cNvPr>
          <p:cNvSpPr txBox="1"/>
          <p:nvPr/>
        </p:nvSpPr>
        <p:spPr>
          <a:xfrm>
            <a:off x="343829" y="2536902"/>
            <a:ext cx="6096000"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algn="l" rtl="0"/>
            <a:r>
              <a:rPr lang="en-GB" sz="1800" kern="1200" dirty="0">
                <a:latin typeface="Ubuntu"/>
                <a:ea typeface="+mn-ea"/>
                <a:cs typeface="+mn-cs"/>
              </a:rPr>
              <a:t>Help Me Quit is </a:t>
            </a:r>
            <a:r>
              <a:rPr lang="en-GB" sz="1800" kern="1200" dirty="0" err="1">
                <a:latin typeface="Ubuntu"/>
                <a:ea typeface="+mn-ea"/>
                <a:cs typeface="+mn-cs"/>
              </a:rPr>
              <a:t>Wales’</a:t>
            </a:r>
            <a:r>
              <a:rPr lang="en-GB" sz="1800" kern="1200" dirty="0">
                <a:latin typeface="Ubuntu"/>
                <a:ea typeface="+mn-ea"/>
                <a:cs typeface="+mn-cs"/>
              </a:rPr>
              <a:t> national stop smoking service, offering tailored behavioural support and free access to nicotine replacement therapy (NRT) and/or prescription medication for anyone aged 12 and over who smoke. </a:t>
            </a:r>
          </a:p>
          <a:p>
            <a:pPr marL="285750" indent="-285750" algn="l" rtl="0">
              <a:buFont typeface="Wingdings"/>
              <a:buChar char="Ø"/>
            </a:pPr>
            <a:r>
              <a:rPr lang="en-GB" sz="1800" b="1" kern="1200">
                <a:solidFill>
                  <a:schemeClr val="tx1"/>
                </a:solidFill>
                <a:latin typeface="Ubuntu"/>
                <a:ea typeface="+mn-ea"/>
                <a:cs typeface="+mn-cs"/>
              </a:rPr>
              <a:t>Support is available </a:t>
            </a:r>
            <a:r>
              <a:rPr lang="en-GB" sz="1800" kern="1200">
                <a:solidFill>
                  <a:schemeClr val="tx1"/>
                </a:solidFill>
                <a:latin typeface="Ubuntu"/>
                <a:ea typeface="+mn-ea"/>
                <a:cs typeface="+mn-cs"/>
              </a:rPr>
              <a:t>in-person and by phone, providing personalised strategies to manage cravings and build healthier habits.</a:t>
            </a:r>
            <a:endParaRPr lang="en-GB" sz="1800" kern="1200">
              <a:solidFill>
                <a:schemeClr val="tx1"/>
              </a:solidFill>
              <a:latin typeface="Ubuntu"/>
            </a:endParaRPr>
          </a:p>
          <a:p>
            <a:pPr marL="285750" indent="-285750" algn="l" rtl="0">
              <a:buFont typeface="Wingdings"/>
              <a:buChar char="Ø"/>
            </a:pPr>
            <a:r>
              <a:rPr lang="en-GB" sz="1800" b="1" kern="1200">
                <a:solidFill>
                  <a:schemeClr val="tx1"/>
                </a:solidFill>
                <a:latin typeface="Ubuntu"/>
                <a:ea typeface="+mn-ea"/>
                <a:cs typeface="+mn-cs"/>
              </a:rPr>
              <a:t>Eligibility: </a:t>
            </a:r>
            <a:r>
              <a:rPr lang="en-GB" sz="1800" kern="1200">
                <a:solidFill>
                  <a:schemeClr val="tx1"/>
                </a:solidFill>
                <a:latin typeface="Ubuntu"/>
                <a:ea typeface="+mn-ea"/>
                <a:cs typeface="+mn-cs"/>
              </a:rPr>
              <a:t>Smokers aged 12+ can access the service. </a:t>
            </a:r>
            <a:endParaRPr lang="en-GB" sz="1800" kern="1200">
              <a:solidFill>
                <a:schemeClr val="tx1"/>
              </a:solidFill>
              <a:latin typeface="Ubuntu"/>
            </a:endParaRPr>
          </a:p>
          <a:p>
            <a:pPr marL="285750" indent="-285750" algn="l" rtl="0">
              <a:buFont typeface="Wingdings"/>
              <a:buChar char="Ø"/>
            </a:pPr>
            <a:r>
              <a:rPr lang="en-GB" sz="1800" b="1" kern="1200">
                <a:latin typeface="Ubuntu"/>
                <a:ea typeface="+mn-ea"/>
                <a:cs typeface="+mn-cs"/>
              </a:rPr>
              <a:t>Access routes: </a:t>
            </a:r>
            <a:r>
              <a:rPr lang="en-GB" sz="1800" kern="1200" dirty="0">
                <a:latin typeface="Ubuntu"/>
                <a:ea typeface="+mn-ea"/>
                <a:cs typeface="+mn-cs"/>
              </a:rPr>
              <a:t> </a:t>
            </a:r>
            <a:endParaRPr lang="en-GB" sz="1800" kern="1200" dirty="0">
              <a:latin typeface="Ubuntu"/>
            </a:endParaRPr>
          </a:p>
          <a:p>
            <a:pPr marL="742950" indent="-285750" algn="l" rtl="0">
              <a:buFont typeface="Wingdings"/>
              <a:buChar char="Ø"/>
            </a:pPr>
            <a:r>
              <a:rPr lang="en-GB" sz="1800" kern="1200">
                <a:solidFill>
                  <a:schemeClr val="tx1"/>
                </a:solidFill>
                <a:latin typeface="Ubuntu"/>
                <a:ea typeface="+mn-ea"/>
                <a:cs typeface="+mn-cs"/>
              </a:rPr>
              <a:t>Call: 0800 085 2219</a:t>
            </a:r>
            <a:endParaRPr lang="en-GB" sz="1800" kern="1200">
              <a:solidFill>
                <a:schemeClr val="tx1"/>
              </a:solidFill>
              <a:latin typeface="Ubuntu"/>
            </a:endParaRPr>
          </a:p>
          <a:p>
            <a:pPr marL="742950" indent="-285750" algn="l" rtl="0">
              <a:buFont typeface="Wingdings"/>
              <a:buChar char="Ø"/>
            </a:pPr>
            <a:r>
              <a:rPr lang="en-GB" sz="1800" kern="1200">
                <a:latin typeface="Ubuntu"/>
                <a:ea typeface="+mn-ea"/>
                <a:cs typeface="+mn-cs"/>
              </a:rPr>
              <a:t>Request a call back online: </a:t>
            </a:r>
            <a:r>
              <a:rPr lang="en-GB" sz="1800" kern="1200" dirty="0">
                <a:latin typeface="Ubuntu"/>
                <a:ea typeface="+mn-ea"/>
                <a:cs typeface="+mn-cs"/>
                <a:hlinkClick r:id="rId2">
                  <a:extLst>
                    <a:ext uri="{A12FA001-AC4F-418D-AE19-62706E023703}">
                      <ahyp:hlinkClr xmlns:ahyp="http://schemas.microsoft.com/office/drawing/2018/hyperlinkcolor" val="tx"/>
                    </a:ext>
                  </a:extLst>
                </a:hlinkClick>
              </a:rPr>
              <a:t>www.helpmequit.wales</a:t>
            </a:r>
            <a:r>
              <a:rPr lang="en-GB" sz="1800" kern="1200" dirty="0">
                <a:latin typeface="Ubuntu"/>
                <a:ea typeface="+mn-ea"/>
                <a:cs typeface="+mn-cs"/>
              </a:rPr>
              <a:t> </a:t>
            </a:r>
            <a:endParaRPr lang="en-GB" sz="1800" kern="1200" dirty="0">
              <a:latin typeface="Ubuntu"/>
            </a:endParaRPr>
          </a:p>
          <a:p>
            <a:pPr marL="742950" indent="-285750" algn="l" rtl="0">
              <a:buFont typeface="Wingdings"/>
              <a:buChar char="Ø"/>
            </a:pPr>
            <a:r>
              <a:rPr lang="en-GB" sz="1800" kern="1200">
                <a:solidFill>
                  <a:schemeClr val="tx1"/>
                </a:solidFill>
                <a:latin typeface="Ubuntu"/>
                <a:ea typeface="+mn-ea"/>
                <a:cs typeface="+mn-cs"/>
              </a:rPr>
              <a:t>Text: HMQ to 80818</a:t>
            </a:r>
            <a:endParaRPr lang="en-GB" sz="1800" kern="1200">
              <a:solidFill>
                <a:schemeClr val="tx1"/>
              </a:solidFill>
              <a:latin typeface="Ubuntu"/>
            </a:endParaRPr>
          </a:p>
          <a:p>
            <a:pPr algn="ctr"/>
            <a:endParaRPr lang="en-US"/>
          </a:p>
        </p:txBody>
      </p:sp>
      <p:sp>
        <p:nvSpPr>
          <p:cNvPr id="5" name="TextBox 4">
            <a:extLst>
              <a:ext uri="{FF2B5EF4-FFF2-40B4-BE49-F238E27FC236}">
                <a16:creationId xmlns:a16="http://schemas.microsoft.com/office/drawing/2014/main" id="{B102540F-45A9-EBCE-E732-5E3A135EB61C}"/>
              </a:ext>
            </a:extLst>
          </p:cNvPr>
          <p:cNvSpPr txBox="1"/>
          <p:nvPr/>
        </p:nvSpPr>
        <p:spPr>
          <a:xfrm>
            <a:off x="6997390" y="2536903"/>
            <a:ext cx="4776439"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3210" indent="-283210" algn="l" rtl="0">
              <a:buFont typeface="Wingdings"/>
              <a:buChar char="Ø"/>
            </a:pPr>
            <a:r>
              <a:rPr lang="en-GB" sz="1800" kern="1200">
                <a:solidFill>
                  <a:schemeClr val="tx1"/>
                </a:solidFill>
                <a:latin typeface="Ubuntu"/>
                <a:ea typeface="+mn-ea"/>
                <a:cs typeface="+mn-cs"/>
              </a:rPr>
              <a:t>Evidence shows that you are </a:t>
            </a:r>
            <a:r>
              <a:rPr lang="en-GB" sz="1800" b="1" kern="1200">
                <a:solidFill>
                  <a:schemeClr val="tx1"/>
                </a:solidFill>
                <a:latin typeface="Ubuntu"/>
                <a:ea typeface="+mn-ea"/>
                <a:cs typeface="+mn-cs"/>
              </a:rPr>
              <a:t>up to 3 times more likely</a:t>
            </a:r>
            <a:r>
              <a:rPr lang="en-GB" sz="1800" kern="1200">
                <a:solidFill>
                  <a:schemeClr val="tx1"/>
                </a:solidFill>
                <a:latin typeface="Ubuntu"/>
                <a:ea typeface="+mn-ea"/>
                <a:cs typeface="+mn-cs"/>
              </a:rPr>
              <a:t> to quit successfully when using both behavioural &amp; pharmacological support rather than going it alone. </a:t>
            </a:r>
            <a:endParaRPr lang="en-US">
              <a:ea typeface="+mn-ea"/>
              <a:cs typeface="+mn-cs"/>
            </a:endParaRPr>
          </a:p>
          <a:p>
            <a:pPr marL="0" algn="l" rtl="0"/>
            <a:endParaRPr lang="en-GB"/>
          </a:p>
          <a:p>
            <a:pPr marL="283210" indent="-283210" algn="l" rtl="0">
              <a:buFont typeface="Wingdings"/>
              <a:buChar char="Ø"/>
            </a:pPr>
            <a:r>
              <a:rPr lang="en-GB" sz="1800" kern="1200">
                <a:solidFill>
                  <a:schemeClr val="tx1"/>
                </a:solidFill>
                <a:latin typeface="Ubuntu"/>
                <a:ea typeface="+mn-ea"/>
                <a:cs typeface="+mn-cs"/>
              </a:rPr>
              <a:t>Help Me Quit offers smokers in Wales the best chance to quit for good.</a:t>
            </a:r>
            <a:endParaRPr lang="en-GB" sz="1800" kern="1200">
              <a:solidFill>
                <a:schemeClr val="tx1"/>
              </a:solidFill>
              <a:latin typeface="Ubuntu"/>
            </a:endParaRPr>
          </a:p>
          <a:p>
            <a:pPr algn="ctr"/>
            <a:endParaRPr lang="en-US"/>
          </a:p>
        </p:txBody>
      </p:sp>
    </p:spTree>
    <p:extLst>
      <p:ext uri="{BB962C8B-B14F-4D97-AF65-F5344CB8AC3E}">
        <p14:creationId xmlns:p14="http://schemas.microsoft.com/office/powerpoint/2010/main" val="1594223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E0AED1E-44D3-4D7A-06B4-05424CBB807E}"/>
              </a:ext>
            </a:extLst>
          </p:cNvPr>
          <p:cNvSpPr txBox="1"/>
          <p:nvPr/>
        </p:nvSpPr>
        <p:spPr>
          <a:xfrm>
            <a:off x="320040" y="938705"/>
            <a:ext cx="7142132" cy="15388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200" b="1">
                <a:solidFill>
                  <a:schemeClr val="accent1"/>
                </a:solidFill>
                <a:latin typeface="Ubuntu"/>
              </a:rPr>
              <a:t>Support to Quit Smoking in Wales: Digital Tools</a:t>
            </a:r>
            <a:endParaRPr lang="en-US"/>
          </a:p>
          <a:p>
            <a:endParaRPr lang="en-GB" sz="3000" b="1" dirty="0">
              <a:solidFill>
                <a:schemeClr val="accent1"/>
              </a:solidFill>
              <a:latin typeface="Ubuntu"/>
            </a:endParaRPr>
          </a:p>
        </p:txBody>
      </p:sp>
      <p:sp>
        <p:nvSpPr>
          <p:cNvPr id="2" name="TextBox 1">
            <a:extLst>
              <a:ext uri="{FF2B5EF4-FFF2-40B4-BE49-F238E27FC236}">
                <a16:creationId xmlns:a16="http://schemas.microsoft.com/office/drawing/2014/main" id="{48BF7E48-0EEA-73EB-DAC8-8C80B3BECFE7}"/>
              </a:ext>
            </a:extLst>
          </p:cNvPr>
          <p:cNvSpPr txBox="1"/>
          <p:nvPr/>
        </p:nvSpPr>
        <p:spPr>
          <a:xfrm>
            <a:off x="315951" y="2090854"/>
            <a:ext cx="8131097"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latin typeface="Ubuntu"/>
              </a:rPr>
              <a:t>Alongside the full Help Me Quit intervention, a number of accessible digital tools to support independent quit attempts are available.</a:t>
            </a:r>
          </a:p>
          <a:p>
            <a:pPr algn="ctr"/>
            <a:endParaRPr lang="en-US"/>
          </a:p>
        </p:txBody>
      </p:sp>
      <p:sp>
        <p:nvSpPr>
          <p:cNvPr id="3" name="TextBox 2">
            <a:extLst>
              <a:ext uri="{FF2B5EF4-FFF2-40B4-BE49-F238E27FC236}">
                <a16:creationId xmlns:a16="http://schemas.microsoft.com/office/drawing/2014/main" id="{C23FC993-D1C7-7643-85D8-598D15BD3C4D}"/>
              </a:ext>
            </a:extLst>
          </p:cNvPr>
          <p:cNvSpPr txBox="1"/>
          <p:nvPr/>
        </p:nvSpPr>
        <p:spPr>
          <a:xfrm>
            <a:off x="315951" y="2806390"/>
            <a:ext cx="6096000" cy="36933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algn="l" rtl="0"/>
            <a:r>
              <a:rPr lang="en-GB" sz="1800" b="1" kern="1200" dirty="0">
                <a:latin typeface="Ubuntu"/>
                <a:ea typeface="+mn-ea"/>
                <a:cs typeface="+mn-cs"/>
              </a:rPr>
              <a:t>Your Quit Plan</a:t>
            </a:r>
          </a:p>
          <a:p>
            <a:pPr marL="0" algn="l" rtl="0"/>
            <a:endParaRPr lang="en-GB"/>
          </a:p>
          <a:p>
            <a:pPr marL="283210" indent="-283210" algn="l" rtl="0">
              <a:buFont typeface="Arial"/>
              <a:buChar char="•"/>
            </a:pPr>
            <a:r>
              <a:rPr lang="en-GB" sz="1800" b="1" kern="1200" dirty="0">
                <a:latin typeface="Ubuntu"/>
                <a:ea typeface="+mn-ea"/>
                <a:cs typeface="+mn-cs"/>
                <a:hlinkClick r:id="rId2">
                  <a:extLst>
                    <a:ext uri="{A12FA001-AC4F-418D-AE19-62706E023703}">
                      <ahyp:hlinkClr xmlns:ahyp="http://schemas.microsoft.com/office/drawing/2018/hyperlinkcolor" val="tx"/>
                    </a:ext>
                  </a:extLst>
                </a:hlinkClick>
              </a:rPr>
              <a:t>Your Quit Plan </a:t>
            </a:r>
            <a:r>
              <a:rPr lang="en-GB" sz="1800" kern="1200" dirty="0">
                <a:latin typeface="Ubuntu"/>
                <a:ea typeface="+mn-ea"/>
                <a:cs typeface="+mn-cs"/>
              </a:rPr>
              <a:t>is a digital self-help tool hosted on the Help Me Quit website to support people in Wales who want to quit smoking or vaping. </a:t>
            </a:r>
            <a:endParaRPr lang="en-GB" sz="1800" kern="1200" dirty="0">
              <a:latin typeface="Ubuntu"/>
            </a:endParaRPr>
          </a:p>
          <a:p>
            <a:pPr marL="283210" indent="-283210" algn="l" rtl="0">
              <a:buFont typeface="Arial"/>
              <a:buChar char="•"/>
            </a:pPr>
            <a:r>
              <a:rPr lang="en-GB" sz="1800" kern="1200" dirty="0">
                <a:latin typeface="Ubuntu"/>
                <a:ea typeface="+mn-ea"/>
                <a:cs typeface="+mn-cs"/>
              </a:rPr>
              <a:t>While primarily designed for adults, it includes tailored content for children and young people who smoke, vape or use nicotine pouches.</a:t>
            </a:r>
            <a:endParaRPr lang="en-GB" sz="1800" kern="1200" dirty="0">
              <a:latin typeface="Ubuntu"/>
            </a:endParaRPr>
          </a:p>
          <a:p>
            <a:pPr marL="283210" indent="-283210" algn="l" rtl="0">
              <a:buFont typeface="Arial"/>
              <a:buChar char="•"/>
            </a:pPr>
            <a:r>
              <a:rPr lang="en-GB" sz="1800" kern="1200" dirty="0">
                <a:latin typeface="Ubuntu"/>
                <a:ea typeface="+mn-ea"/>
                <a:cs typeface="+mn-cs"/>
              </a:rPr>
              <a:t>The tool is particularly useful for young people who have received a brief intervention, are motivated to quit or reduce use, but are not ready to engage with formal cessation services such as Help Me Quit.</a:t>
            </a:r>
            <a:endParaRPr lang="en-GB" sz="1800" kern="1200" dirty="0">
              <a:latin typeface="Ubuntu"/>
            </a:endParaRPr>
          </a:p>
          <a:p>
            <a:pPr algn="ctr"/>
            <a:endParaRPr lang="en-US"/>
          </a:p>
        </p:txBody>
      </p:sp>
      <p:sp>
        <p:nvSpPr>
          <p:cNvPr id="6" name="TextBox 5">
            <a:extLst>
              <a:ext uri="{FF2B5EF4-FFF2-40B4-BE49-F238E27FC236}">
                <a16:creationId xmlns:a16="http://schemas.microsoft.com/office/drawing/2014/main" id="{DFB3830B-1085-5F37-BC80-3E5CD291CEFC}"/>
              </a:ext>
            </a:extLst>
          </p:cNvPr>
          <p:cNvSpPr txBox="1"/>
          <p:nvPr/>
        </p:nvSpPr>
        <p:spPr>
          <a:xfrm>
            <a:off x="6411951" y="2880732"/>
            <a:ext cx="5677830" cy="36933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algn="l" rtl="0"/>
            <a:r>
              <a:rPr lang="en-GB" sz="1800" b="1" kern="1200">
                <a:solidFill>
                  <a:schemeClr val="tx1"/>
                </a:solidFill>
                <a:latin typeface="Ubuntu"/>
                <a:ea typeface="+mn-ea"/>
                <a:cs typeface="+mn-cs"/>
              </a:rPr>
              <a:t>Help Me Quit App</a:t>
            </a:r>
          </a:p>
          <a:p>
            <a:pPr marL="0" algn="l" rtl="0"/>
            <a:endParaRPr lang="en-GB"/>
          </a:p>
          <a:p>
            <a:pPr marL="283464" indent="-283464" algn="l" rtl="0">
              <a:buFont typeface="Arial"/>
              <a:buChar char="•"/>
            </a:pPr>
            <a:r>
              <a:rPr lang="en-GB" sz="1800" kern="1200">
                <a:solidFill>
                  <a:schemeClr val="tx1"/>
                </a:solidFill>
                <a:latin typeface="Ubuntu"/>
                <a:ea typeface="+mn-ea"/>
                <a:cs typeface="+mn-cs"/>
              </a:rPr>
              <a:t>The </a:t>
            </a:r>
            <a:r>
              <a:rPr lang="en-GB" sz="1800" b="1" kern="1200">
                <a:solidFill>
                  <a:schemeClr val="tx1"/>
                </a:solidFill>
                <a:latin typeface="Ubuntu"/>
                <a:ea typeface="+mn-ea"/>
                <a:cs typeface="+mn-cs"/>
                <a:hlinkClick r:id="rId3"/>
              </a:rPr>
              <a:t>Help Me Quit Smoking Cessation App </a:t>
            </a:r>
            <a:r>
              <a:rPr lang="en-GB" sz="1800" kern="1200">
                <a:solidFill>
                  <a:schemeClr val="tx1"/>
                </a:solidFill>
                <a:latin typeface="Ubuntu"/>
                <a:ea typeface="+mn-ea"/>
                <a:cs typeface="+mn-cs"/>
              </a:rPr>
              <a:t>is a bilingual, evidence‑based digital tool designed to complement face‑to‑face stop smoking services. </a:t>
            </a:r>
          </a:p>
          <a:p>
            <a:pPr marL="283464" indent="-283464" algn="l" rtl="0">
              <a:buFont typeface="Arial"/>
              <a:buChar char="•"/>
            </a:pPr>
            <a:r>
              <a:rPr lang="en-GB" sz="1800" kern="1200">
                <a:solidFill>
                  <a:schemeClr val="tx1"/>
                </a:solidFill>
                <a:latin typeface="Ubuntu"/>
                <a:ea typeface="+mn-ea"/>
                <a:cs typeface="+mn-cs"/>
              </a:rPr>
              <a:t>While the app has been developed primarily for adults, it can be used safely by children and young people (12+) as part of a supported quit attempt. </a:t>
            </a:r>
          </a:p>
          <a:p>
            <a:pPr marL="283464" indent="-283464" algn="l" rtl="0">
              <a:buFont typeface="Arial"/>
              <a:buChar char="•"/>
            </a:pPr>
            <a:r>
              <a:rPr lang="en-GB" sz="1800" kern="1200">
                <a:solidFill>
                  <a:schemeClr val="tx1"/>
                </a:solidFill>
                <a:latin typeface="Ubuntu"/>
                <a:ea typeface="+mn-ea"/>
                <a:cs typeface="+mn-cs"/>
              </a:rPr>
              <a:t>For this group, it should be used alongside structured expert support and Nicotine Replacement Therapy, which together provide the strongest chance of a successful quit.</a:t>
            </a:r>
          </a:p>
          <a:p>
            <a:pPr algn="ctr"/>
            <a:endParaRPr lang="en-US"/>
          </a:p>
        </p:txBody>
      </p:sp>
    </p:spTree>
    <p:extLst>
      <p:ext uri="{BB962C8B-B14F-4D97-AF65-F5344CB8AC3E}">
        <p14:creationId xmlns:p14="http://schemas.microsoft.com/office/powerpoint/2010/main" val="40460984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53EFA4EF-0D9C-63F6-F3E3-E33B427A1960}"/>
              </a:ext>
            </a:extLst>
          </p:cNvPr>
          <p:cNvSpPr txBox="1">
            <a:spLocks/>
          </p:cNvSpPr>
          <p:nvPr/>
        </p:nvSpPr>
        <p:spPr>
          <a:xfrm>
            <a:off x="165358" y="883002"/>
            <a:ext cx="8306694" cy="820178"/>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Ubuntu" panose="020B05040306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Ubuntu" panose="020B05040306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Ubuntu" panose="020B05040306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dirty="0">
                <a:latin typeface="Ubuntu"/>
              </a:rPr>
              <a:t> </a:t>
            </a:r>
            <a:r>
              <a:rPr lang="en-GB" sz="3000" b="1">
                <a:latin typeface="Ubuntu"/>
              </a:rPr>
              <a:t>The Role of Health Professionals</a:t>
            </a:r>
            <a:endParaRPr lang="en-GB" b="1" strike="sngStrike" dirty="0"/>
          </a:p>
          <a:p>
            <a:pPr marL="0" indent="0">
              <a:buNone/>
            </a:pPr>
            <a:endParaRPr lang="en-GB" b="1" dirty="0"/>
          </a:p>
        </p:txBody>
      </p:sp>
      <p:sp>
        <p:nvSpPr>
          <p:cNvPr id="2" name="TextBox 1">
            <a:extLst>
              <a:ext uri="{FF2B5EF4-FFF2-40B4-BE49-F238E27FC236}">
                <a16:creationId xmlns:a16="http://schemas.microsoft.com/office/drawing/2014/main" id="{37AAD0F4-8660-CA28-2F50-EA7A264E8105}"/>
              </a:ext>
            </a:extLst>
          </p:cNvPr>
          <p:cNvSpPr txBox="1"/>
          <p:nvPr/>
        </p:nvSpPr>
        <p:spPr>
          <a:xfrm>
            <a:off x="315951" y="1496122"/>
            <a:ext cx="7917365"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algn="l" rtl="0"/>
            <a:r>
              <a:rPr lang="en-GB" sz="1800" kern="1200" dirty="0">
                <a:latin typeface="Ubuntu"/>
                <a:ea typeface="+mn-ea"/>
                <a:cs typeface="+mn-cs"/>
              </a:rPr>
              <a:t>Health professionals are often the first point of contact for people wanting to quit smoking. They play a vital role in using every opportunity to raise the issue of smoking, support </a:t>
            </a:r>
            <a:r>
              <a:rPr lang="en-GB" dirty="0">
                <a:latin typeface="Ubuntu"/>
              </a:rPr>
              <a:t>well-being</a:t>
            </a:r>
            <a:r>
              <a:rPr lang="en-GB" sz="1800" kern="1200" dirty="0">
                <a:latin typeface="Ubuntu"/>
                <a:ea typeface="+mn-ea"/>
                <a:cs typeface="+mn-cs"/>
              </a:rPr>
              <a:t> and refer individuals into Help Me Quit (HMQ) services.</a:t>
            </a:r>
          </a:p>
          <a:p>
            <a:pPr algn="ctr"/>
            <a:endParaRPr lang="en-US"/>
          </a:p>
        </p:txBody>
      </p:sp>
      <p:sp>
        <p:nvSpPr>
          <p:cNvPr id="3" name="TextBox 2">
            <a:extLst>
              <a:ext uri="{FF2B5EF4-FFF2-40B4-BE49-F238E27FC236}">
                <a16:creationId xmlns:a16="http://schemas.microsoft.com/office/drawing/2014/main" id="{120F217F-12F1-61AF-D581-3038C253E9F4}"/>
              </a:ext>
            </a:extLst>
          </p:cNvPr>
          <p:cNvSpPr txBox="1"/>
          <p:nvPr/>
        </p:nvSpPr>
        <p:spPr>
          <a:xfrm>
            <a:off x="241610" y="2899317"/>
            <a:ext cx="9153292"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algn="l" rtl="0"/>
            <a:r>
              <a:rPr lang="en-GB" sz="1800" b="1" kern="1200">
                <a:solidFill>
                  <a:schemeClr val="tx1"/>
                </a:solidFill>
                <a:latin typeface="Ubuntu"/>
                <a:ea typeface="+mn-ea"/>
                <a:cs typeface="+mn-cs"/>
              </a:rPr>
              <a:t>Very Brief Advice and Referral to Help Me Quit</a:t>
            </a:r>
          </a:p>
          <a:p>
            <a:pPr marL="0" algn="l" rtl="0"/>
            <a:endParaRPr lang="en-GB"/>
          </a:p>
          <a:p>
            <a:pPr marL="283210" indent="-283210" algn="l" rtl="0">
              <a:buFont typeface="Wingdings"/>
              <a:buChar char="Ø"/>
            </a:pPr>
            <a:r>
              <a:rPr lang="en-GB" sz="1800" kern="1200">
                <a:solidFill>
                  <a:schemeClr val="tx1"/>
                </a:solidFill>
                <a:latin typeface="Ubuntu"/>
                <a:ea typeface="+mn-ea"/>
                <a:cs typeface="+mn-cs"/>
              </a:rPr>
              <a:t>All health professionals in Wales, across primary and secondary care, are encouraged to routinely deliver Very Brief Advice (VBA) and refer people who smoke to Help Me Quit services.</a:t>
            </a:r>
            <a:endParaRPr lang="en-GB" sz="1800" kern="1200">
              <a:solidFill>
                <a:schemeClr val="tx1"/>
              </a:solidFill>
              <a:latin typeface="Ubuntu"/>
            </a:endParaRPr>
          </a:p>
          <a:p>
            <a:pPr marL="0" algn="l" rtl="0"/>
            <a:endParaRPr lang="en-GB"/>
          </a:p>
          <a:p>
            <a:pPr marL="283210" indent="-283210" algn="l" rtl="0">
              <a:buFont typeface="Wingdings"/>
              <a:buChar char="Ø"/>
            </a:pPr>
            <a:r>
              <a:rPr lang="en-GB" sz="1800" kern="1200">
                <a:solidFill>
                  <a:schemeClr val="tx1"/>
                </a:solidFill>
                <a:latin typeface="Ubuntu"/>
                <a:ea typeface="+mn-ea"/>
                <a:cs typeface="+mn-cs"/>
              </a:rPr>
              <a:t>Very Brief Advice (VBA) is a short intervention, typically 30 seconds to 2 minutes, that:</a:t>
            </a:r>
            <a:endParaRPr lang="en-GB" sz="1800" kern="1200">
              <a:solidFill>
                <a:schemeClr val="tx1"/>
              </a:solidFill>
              <a:latin typeface="Ubuntu"/>
            </a:endParaRPr>
          </a:p>
          <a:p>
            <a:pPr marL="740664" indent="-283464" algn="l" rtl="0">
              <a:buFont typeface="Arial"/>
              <a:buChar char="•"/>
            </a:pPr>
            <a:r>
              <a:rPr lang="en-GB" sz="1800" kern="1200">
                <a:solidFill>
                  <a:schemeClr val="tx1"/>
                </a:solidFill>
                <a:latin typeface="Ubuntu"/>
                <a:ea typeface="+mn-ea"/>
                <a:cs typeface="+mn-cs"/>
              </a:rPr>
              <a:t>Highlights the benefits of quitting</a:t>
            </a:r>
          </a:p>
          <a:p>
            <a:pPr marL="740664" indent="-283464" algn="l" rtl="0">
              <a:buFont typeface="Arial"/>
              <a:buChar char="•"/>
            </a:pPr>
            <a:r>
              <a:rPr lang="en-GB" sz="1800" kern="1200">
                <a:solidFill>
                  <a:schemeClr val="tx1"/>
                </a:solidFill>
                <a:latin typeface="Ubuntu"/>
                <a:ea typeface="+mn-ea"/>
                <a:cs typeface="+mn-cs"/>
              </a:rPr>
              <a:t>Encourages a quit attempt</a:t>
            </a:r>
          </a:p>
          <a:p>
            <a:pPr marL="740664" indent="-283464" algn="l" rtl="0">
              <a:buFont typeface="Arial"/>
              <a:buChar char="•"/>
            </a:pPr>
            <a:r>
              <a:rPr lang="en-GB" sz="1800" kern="1200">
                <a:solidFill>
                  <a:schemeClr val="tx1"/>
                </a:solidFill>
                <a:latin typeface="Ubuntu"/>
                <a:ea typeface="+mn-ea"/>
                <a:cs typeface="+mn-cs"/>
              </a:rPr>
              <a:t>Offers support and referral to Help Me Quit</a:t>
            </a:r>
          </a:p>
          <a:p>
            <a:pPr algn="ctr"/>
            <a:endParaRPr lang="en-US"/>
          </a:p>
        </p:txBody>
      </p:sp>
    </p:spTree>
    <p:extLst>
      <p:ext uri="{BB962C8B-B14F-4D97-AF65-F5344CB8AC3E}">
        <p14:creationId xmlns:p14="http://schemas.microsoft.com/office/powerpoint/2010/main" val="21673964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977F5A3-D535-4A58-C943-8DABF5079BEC}"/>
              </a:ext>
            </a:extLst>
          </p:cNvPr>
          <p:cNvSpPr txBox="1"/>
          <p:nvPr/>
        </p:nvSpPr>
        <p:spPr>
          <a:xfrm>
            <a:off x="310101" y="832559"/>
            <a:ext cx="7590316" cy="98488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000" b="1">
                <a:solidFill>
                  <a:schemeClr val="accent1"/>
                </a:solidFill>
                <a:latin typeface="Ubuntu" panose="020B0504030602030204"/>
              </a:rPr>
              <a:t>The Role of Education Professionals</a:t>
            </a:r>
            <a:endParaRPr lang="en-US">
              <a:solidFill>
                <a:schemeClr val="accent1"/>
              </a:solidFill>
            </a:endParaRPr>
          </a:p>
          <a:p>
            <a:endParaRPr lang="en-GB" sz="2800" b="1" dirty="0">
              <a:solidFill>
                <a:schemeClr val="accent1"/>
              </a:solidFill>
              <a:latin typeface="Ubuntu" panose="020B0504030602030204"/>
            </a:endParaRPr>
          </a:p>
        </p:txBody>
      </p:sp>
      <p:sp>
        <p:nvSpPr>
          <p:cNvPr id="3" name="TextBox 2">
            <a:extLst>
              <a:ext uri="{FF2B5EF4-FFF2-40B4-BE49-F238E27FC236}">
                <a16:creationId xmlns:a16="http://schemas.microsoft.com/office/drawing/2014/main" id="{C962D733-49AB-D709-B06D-1EC380734718}"/>
              </a:ext>
            </a:extLst>
          </p:cNvPr>
          <p:cNvSpPr txBox="1"/>
          <p:nvPr/>
        </p:nvSpPr>
        <p:spPr>
          <a:xfrm>
            <a:off x="295595" y="1323986"/>
            <a:ext cx="7621151" cy="535531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algn="l" rtl="0"/>
            <a:r>
              <a:rPr lang="en-GB" sz="1800" b="1" kern="1200">
                <a:solidFill>
                  <a:schemeClr val="tx1"/>
                </a:solidFill>
                <a:latin typeface="Ubuntu"/>
                <a:ea typeface="+mn-ea"/>
                <a:cs typeface="+mn-cs"/>
              </a:rPr>
              <a:t>Brief intervention for smoking </a:t>
            </a:r>
          </a:p>
          <a:p>
            <a:r>
              <a:rPr lang="en-GB" sz="1800" kern="1200" dirty="0">
                <a:latin typeface="Ubuntu"/>
                <a:ea typeface="+mn-ea"/>
                <a:cs typeface="+mn-cs"/>
              </a:rPr>
              <a:t>Education professionals play an important role in supporting the </a:t>
            </a:r>
            <a:r>
              <a:rPr lang="en-GB" dirty="0">
                <a:latin typeface="Ubuntu"/>
              </a:rPr>
              <a:t>well-being</a:t>
            </a:r>
            <a:r>
              <a:rPr lang="en-GB" sz="1800" kern="1200" dirty="0">
                <a:latin typeface="Ubuntu"/>
                <a:ea typeface="+mn-ea"/>
                <a:cs typeface="+mn-cs"/>
              </a:rPr>
              <a:t> of children and young people by creating opportunities to raise concerns about smoking and by signposting to Help Me Quit when appropriate. The </a:t>
            </a:r>
            <a:r>
              <a:rPr lang="en-GB" sz="1800" b="1" kern="1200" dirty="0">
                <a:latin typeface="Ubuntu"/>
                <a:ea typeface="+mn-ea"/>
                <a:cs typeface="+mn-cs"/>
              </a:rPr>
              <a:t>Ask, Advise, Act model </a:t>
            </a:r>
            <a:r>
              <a:rPr lang="en-GB" sz="1800" kern="1200" dirty="0">
                <a:latin typeface="Ubuntu"/>
                <a:ea typeface="+mn-ea"/>
                <a:cs typeface="+mn-cs"/>
              </a:rPr>
              <a:t>is a simple, effective framework for engaging </a:t>
            </a:r>
            <a:r>
              <a:rPr lang="en-GB" dirty="0">
                <a:latin typeface="Ubuntu"/>
              </a:rPr>
              <a:t>children and young </a:t>
            </a:r>
            <a:r>
              <a:rPr lang="en-GB">
                <a:latin typeface="Ubuntu"/>
              </a:rPr>
              <a:t>people</a:t>
            </a:r>
            <a:r>
              <a:rPr lang="en-GB" sz="1800" kern="1200" dirty="0">
                <a:latin typeface="Ubuntu"/>
                <a:ea typeface="+mn-ea"/>
                <a:cs typeface="+mn-cs"/>
              </a:rPr>
              <a:t> in conversations about smoking.</a:t>
            </a:r>
            <a:endParaRPr lang="en-GB" sz="1800" kern="1200" dirty="0">
              <a:latin typeface="Ubuntu"/>
            </a:endParaRPr>
          </a:p>
          <a:p>
            <a:pPr marL="0" algn="l" rtl="0"/>
            <a:endParaRPr lang="en-GB"/>
          </a:p>
          <a:p>
            <a:pPr marL="283210" indent="-283210" algn="l" rtl="0">
              <a:buFont typeface="Arial"/>
              <a:buChar char="•"/>
            </a:pPr>
            <a:r>
              <a:rPr lang="en-GB" sz="1800" b="1" kern="1200">
                <a:solidFill>
                  <a:schemeClr val="tx1"/>
                </a:solidFill>
                <a:latin typeface="Ubuntu"/>
                <a:ea typeface="+mn-ea"/>
                <a:cs typeface="+mn-cs"/>
              </a:rPr>
              <a:t>Ask</a:t>
            </a:r>
            <a:r>
              <a:rPr lang="en-GB" sz="1800" kern="1200">
                <a:solidFill>
                  <a:schemeClr val="tx1"/>
                </a:solidFill>
                <a:latin typeface="Ubuntu"/>
                <a:ea typeface="+mn-ea"/>
                <a:cs typeface="+mn-cs"/>
              </a:rPr>
              <a:t> – Routinely and non‑judgementally ask children and young people about smoking.</a:t>
            </a:r>
            <a:endParaRPr lang="en-GB" sz="1800" kern="1200">
              <a:solidFill>
                <a:schemeClr val="tx1"/>
              </a:solidFill>
              <a:latin typeface="Ubuntu"/>
            </a:endParaRPr>
          </a:p>
          <a:p>
            <a:pPr marL="283210" indent="-283210" algn="l" rtl="0">
              <a:buFont typeface="Arial"/>
              <a:buChar char="•"/>
            </a:pPr>
            <a:r>
              <a:rPr lang="en-GB" sz="1800" b="1" kern="1200">
                <a:solidFill>
                  <a:schemeClr val="tx1"/>
                </a:solidFill>
                <a:latin typeface="Ubuntu"/>
                <a:ea typeface="+mn-ea"/>
                <a:cs typeface="+mn-cs"/>
              </a:rPr>
              <a:t>Advise</a:t>
            </a:r>
            <a:r>
              <a:rPr lang="en-GB" sz="1800" kern="1200">
                <a:solidFill>
                  <a:schemeClr val="tx1"/>
                </a:solidFill>
                <a:latin typeface="Ubuntu"/>
                <a:ea typeface="+mn-ea"/>
                <a:cs typeface="+mn-cs"/>
              </a:rPr>
              <a:t> – Give clear, supportive advice on the benefits of quitting, tailored to the individual.</a:t>
            </a:r>
            <a:endParaRPr lang="en-GB" sz="1800" kern="1200">
              <a:solidFill>
                <a:schemeClr val="tx1"/>
              </a:solidFill>
              <a:latin typeface="Ubuntu"/>
            </a:endParaRPr>
          </a:p>
          <a:p>
            <a:pPr marL="283210" indent="-283210" algn="l" rtl="0">
              <a:buFont typeface="Arial"/>
              <a:buChar char="•"/>
            </a:pPr>
            <a:r>
              <a:rPr lang="en-GB" sz="1800" b="1" kern="1200">
                <a:solidFill>
                  <a:schemeClr val="tx1"/>
                </a:solidFill>
                <a:latin typeface="Ubuntu"/>
                <a:ea typeface="+mn-ea"/>
                <a:cs typeface="+mn-cs"/>
              </a:rPr>
              <a:t>Act</a:t>
            </a:r>
            <a:r>
              <a:rPr lang="en-GB" sz="1800" kern="1200">
                <a:solidFill>
                  <a:schemeClr val="tx1"/>
                </a:solidFill>
                <a:latin typeface="Ubuntu"/>
                <a:ea typeface="+mn-ea"/>
                <a:cs typeface="+mn-cs"/>
              </a:rPr>
              <a:t> – Respond based on readiness:</a:t>
            </a:r>
            <a:endParaRPr lang="en-GB" sz="1800" kern="1200">
              <a:solidFill>
                <a:schemeClr val="tx1"/>
              </a:solidFill>
              <a:latin typeface="Ubuntu"/>
            </a:endParaRPr>
          </a:p>
          <a:p>
            <a:pPr marL="740410" indent="-283210" algn="l" rtl="0">
              <a:buFont typeface="Arial"/>
              <a:buChar char="•"/>
            </a:pPr>
            <a:r>
              <a:rPr lang="en-GB" sz="1800" b="1" kern="1200">
                <a:solidFill>
                  <a:schemeClr val="tx1"/>
                </a:solidFill>
                <a:latin typeface="Ubuntu"/>
                <a:ea typeface="+mn-ea"/>
                <a:cs typeface="+mn-cs"/>
              </a:rPr>
              <a:t>Ready to quit</a:t>
            </a:r>
            <a:r>
              <a:rPr lang="en-GB" sz="1800" kern="1200">
                <a:solidFill>
                  <a:schemeClr val="tx1"/>
                </a:solidFill>
                <a:latin typeface="Ubuntu"/>
                <a:ea typeface="+mn-ea"/>
                <a:cs typeface="+mn-cs"/>
              </a:rPr>
              <a:t>: Encourage and signpost to Help Me Quit for behavioural support and NRT.</a:t>
            </a:r>
            <a:endParaRPr lang="en-GB" sz="1800" kern="1200">
              <a:solidFill>
                <a:schemeClr val="tx1"/>
              </a:solidFill>
              <a:latin typeface="Ubuntu"/>
            </a:endParaRPr>
          </a:p>
          <a:p>
            <a:pPr marL="740410" indent="-283210" algn="l" rtl="0">
              <a:buFont typeface="Arial"/>
              <a:buChar char="•"/>
            </a:pPr>
            <a:r>
              <a:rPr lang="en-GB" sz="1800" b="1" kern="1200">
                <a:solidFill>
                  <a:schemeClr val="tx1"/>
                </a:solidFill>
                <a:latin typeface="Ubuntu"/>
                <a:ea typeface="+mn-ea"/>
                <a:cs typeface="+mn-cs"/>
              </a:rPr>
              <a:t>Not ready</a:t>
            </a:r>
            <a:r>
              <a:rPr lang="en-GB" sz="1800" kern="1200">
                <a:solidFill>
                  <a:schemeClr val="tx1"/>
                </a:solidFill>
                <a:latin typeface="Ubuntu"/>
                <a:ea typeface="+mn-ea"/>
                <a:cs typeface="+mn-cs"/>
              </a:rPr>
              <a:t>: Explore reasons for use and encourage reflection.</a:t>
            </a:r>
            <a:endParaRPr lang="en-GB" sz="1800" kern="1200">
              <a:solidFill>
                <a:schemeClr val="tx1"/>
              </a:solidFill>
              <a:latin typeface="Ubuntu"/>
            </a:endParaRPr>
          </a:p>
          <a:p>
            <a:pPr marL="740410" indent="-283210" algn="l" rtl="0">
              <a:buFont typeface="Arial"/>
              <a:buChar char="•"/>
            </a:pPr>
            <a:r>
              <a:rPr lang="en-GB" sz="1800" b="1" kern="1200">
                <a:solidFill>
                  <a:schemeClr val="tx1"/>
                </a:solidFill>
                <a:latin typeface="Ubuntu"/>
                <a:ea typeface="+mn-ea"/>
                <a:cs typeface="+mn-cs"/>
              </a:rPr>
              <a:t>Recently quit</a:t>
            </a:r>
            <a:r>
              <a:rPr lang="en-GB" sz="1800" kern="1200">
                <a:solidFill>
                  <a:schemeClr val="tx1"/>
                </a:solidFill>
                <a:latin typeface="Ubuntu"/>
                <a:ea typeface="+mn-ea"/>
                <a:cs typeface="+mn-cs"/>
              </a:rPr>
              <a:t>: Reinforce progress and support relapse prevention.</a:t>
            </a:r>
            <a:endParaRPr lang="en-GB" sz="1800" kern="1200">
              <a:solidFill>
                <a:schemeClr val="tx1"/>
              </a:solidFill>
              <a:latin typeface="Ubuntu"/>
            </a:endParaRPr>
          </a:p>
          <a:p>
            <a:pPr algn="ctr"/>
            <a:endParaRPr lang="en-US"/>
          </a:p>
        </p:txBody>
      </p:sp>
      <p:sp>
        <p:nvSpPr>
          <p:cNvPr id="5" name="TextBox 4">
            <a:extLst>
              <a:ext uri="{FF2B5EF4-FFF2-40B4-BE49-F238E27FC236}">
                <a16:creationId xmlns:a16="http://schemas.microsoft.com/office/drawing/2014/main" id="{C679CE97-BDC9-61E6-D057-3FB19AB7CF49}"/>
              </a:ext>
            </a:extLst>
          </p:cNvPr>
          <p:cNvSpPr txBox="1"/>
          <p:nvPr/>
        </p:nvSpPr>
        <p:spPr>
          <a:xfrm>
            <a:off x="8056756" y="2611245"/>
            <a:ext cx="3763536" cy="42473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algn="l" rtl="0"/>
            <a:r>
              <a:rPr lang="en-GB" sz="1800" b="1" kern="1200">
                <a:solidFill>
                  <a:schemeClr val="tx1"/>
                </a:solidFill>
                <a:latin typeface="Ubuntu"/>
                <a:ea typeface="+mn-ea"/>
                <a:cs typeface="+mn-cs"/>
              </a:rPr>
              <a:t>Sources of training and further support:</a:t>
            </a:r>
          </a:p>
          <a:p>
            <a:pPr marL="0" algn="l" rtl="0"/>
            <a:endParaRPr lang="en-GB"/>
          </a:p>
          <a:p>
            <a:pPr marL="0" algn="l" rtl="0"/>
            <a:r>
              <a:rPr lang="en-GB" sz="1800" b="1" kern="1200">
                <a:solidFill>
                  <a:schemeClr val="tx1"/>
                </a:solidFill>
                <a:latin typeface="Calibri"/>
                <a:ea typeface="+mn-ea"/>
                <a:cs typeface="+mn-cs"/>
                <a:hlinkClick r:id="rId2"/>
              </a:rPr>
              <a:t>Very Brief Advice Training</a:t>
            </a:r>
            <a:r>
              <a:rPr lang="en-GB" sz="1800" b="1" kern="1200">
                <a:solidFill>
                  <a:schemeClr val="tx1"/>
                </a:solidFill>
                <a:latin typeface="Calibri"/>
                <a:ea typeface="+mn-ea"/>
                <a:cs typeface="+mn-cs"/>
              </a:rPr>
              <a:t>: </a:t>
            </a:r>
            <a:r>
              <a:rPr lang="en-GB" sz="1800" kern="1200">
                <a:solidFill>
                  <a:schemeClr val="tx1"/>
                </a:solidFill>
                <a:latin typeface="Calibri"/>
                <a:ea typeface="+mn-ea"/>
                <a:cs typeface="+mn-cs"/>
              </a:rPr>
              <a:t>Free e-learning from the National Centre for Smoking Cessation and Training (NCSCT) for professionals on delivering effective, evidence-based advice to people who smoke or vape.</a:t>
            </a:r>
          </a:p>
          <a:p>
            <a:pPr marL="0" algn="l" rtl="0"/>
            <a:r>
              <a:rPr lang="en-GB" sz="1800" b="1" kern="1200">
                <a:solidFill>
                  <a:schemeClr val="tx1"/>
                </a:solidFill>
                <a:latin typeface="Calibri"/>
                <a:ea typeface="+mn-ea"/>
                <a:cs typeface="+mn-cs"/>
                <a:hlinkClick r:id="rId3"/>
              </a:rPr>
              <a:t>Making Every Contact Count (MECC)</a:t>
            </a:r>
            <a:r>
              <a:rPr lang="en-GB" sz="1800" b="1" kern="1200">
                <a:solidFill>
                  <a:schemeClr val="tx1"/>
                </a:solidFill>
                <a:latin typeface="Calibri"/>
                <a:ea typeface="+mn-ea"/>
                <a:cs typeface="+mn-cs"/>
              </a:rPr>
              <a:t>: </a:t>
            </a:r>
            <a:r>
              <a:rPr lang="en-GB" sz="1800" kern="1200">
                <a:solidFill>
                  <a:schemeClr val="tx1"/>
                </a:solidFill>
                <a:latin typeface="Calibri"/>
                <a:ea typeface="+mn-ea"/>
                <a:cs typeface="+mn-cs"/>
              </a:rPr>
              <a:t>provides training and support to help professionals deliver effective brief interventions on a range of health behaviours, including smoking.</a:t>
            </a:r>
          </a:p>
          <a:p>
            <a:pPr algn="ctr"/>
            <a:endParaRPr lang="en-US"/>
          </a:p>
        </p:txBody>
      </p:sp>
    </p:spTree>
    <p:extLst>
      <p:ext uri="{BB962C8B-B14F-4D97-AF65-F5344CB8AC3E}">
        <p14:creationId xmlns:p14="http://schemas.microsoft.com/office/powerpoint/2010/main" val="24057743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74C448-157B-B6DD-8D1D-CB4ED74F3D7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3625D08-0CE0-DB9E-5FF9-353F8D644C60}"/>
              </a:ext>
            </a:extLst>
          </p:cNvPr>
          <p:cNvSpPr txBox="1"/>
          <p:nvPr/>
        </p:nvSpPr>
        <p:spPr>
          <a:xfrm>
            <a:off x="310101" y="832559"/>
            <a:ext cx="7590316" cy="98488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000" b="1" dirty="0">
                <a:solidFill>
                  <a:schemeClr val="accent1"/>
                </a:solidFill>
                <a:latin typeface="Ubuntu"/>
              </a:rPr>
              <a:t>Health Promotion Campai</a:t>
            </a:r>
            <a:r>
              <a:rPr lang="en-GB" sz="3000" b="1">
                <a:solidFill>
                  <a:schemeClr val="accent1"/>
                </a:solidFill>
                <a:latin typeface="Ubuntu"/>
              </a:rPr>
              <a:t>gns </a:t>
            </a:r>
            <a:endParaRPr lang="en-GB" sz="3000" b="1" dirty="0">
              <a:solidFill>
                <a:schemeClr val="accent1"/>
              </a:solidFill>
              <a:latin typeface="Ubuntu"/>
            </a:endParaRPr>
          </a:p>
          <a:p>
            <a:endParaRPr lang="en-GB" sz="2800" b="1" dirty="0">
              <a:solidFill>
                <a:schemeClr val="accent1"/>
              </a:solidFill>
              <a:latin typeface="Ubuntu" panose="020B0504030602030204"/>
            </a:endParaRPr>
          </a:p>
        </p:txBody>
      </p:sp>
      <p:sp>
        <p:nvSpPr>
          <p:cNvPr id="4" name="TextBox 3">
            <a:extLst>
              <a:ext uri="{FF2B5EF4-FFF2-40B4-BE49-F238E27FC236}">
                <a16:creationId xmlns:a16="http://schemas.microsoft.com/office/drawing/2014/main" id="{F6A28527-7C1C-4294-E73C-6766A8A7DF2F}"/>
              </a:ext>
            </a:extLst>
          </p:cNvPr>
          <p:cNvSpPr txBox="1"/>
          <p:nvPr/>
        </p:nvSpPr>
        <p:spPr>
          <a:xfrm>
            <a:off x="232317" y="2146609"/>
            <a:ext cx="9943170" cy="4524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rtl="0"/>
            <a:endParaRPr lang="en-GB" dirty="0">
              <a:latin typeface="Ubuntu"/>
            </a:endParaRPr>
          </a:p>
          <a:p>
            <a:pPr marL="283210" indent="-283210" algn="l" rtl="0">
              <a:buFont typeface="Wingdings,Sans-Serif"/>
              <a:buChar char="Ø"/>
            </a:pPr>
            <a:r>
              <a:rPr lang="en-GB" sz="1800" kern="1200" dirty="0">
                <a:latin typeface="Ubuntu"/>
                <a:ea typeface="+mn-ea"/>
                <a:cs typeface="+mn-cs"/>
              </a:rPr>
              <a:t>Key to achieving this ambition is:</a:t>
            </a:r>
            <a:endParaRPr lang="en-GB" sz="1800" kern="1200" dirty="0">
              <a:latin typeface="Ubuntu"/>
            </a:endParaRPr>
          </a:p>
          <a:p>
            <a:pPr marL="740410" indent="-283210" algn="l" rtl="0">
              <a:buFont typeface="Courier New"/>
              <a:buChar char="o"/>
            </a:pPr>
            <a:r>
              <a:rPr lang="en-GB" sz="1800" kern="1200" dirty="0">
                <a:latin typeface="Ubuntu"/>
                <a:ea typeface="+mn-ea"/>
                <a:cs typeface="+mn-cs"/>
              </a:rPr>
              <a:t>A focus on preventing uptake of smoking among children, young people and young adults.</a:t>
            </a:r>
            <a:endParaRPr lang="en-GB" sz="1800" kern="1200" dirty="0">
              <a:latin typeface="Ubuntu"/>
            </a:endParaRPr>
          </a:p>
          <a:p>
            <a:pPr marL="740410" indent="-283210" algn="l" rtl="0">
              <a:buFont typeface="Courier New"/>
              <a:buChar char="o"/>
            </a:pPr>
            <a:r>
              <a:rPr lang="en-GB" sz="1800" kern="1200" dirty="0">
                <a:latin typeface="Ubuntu"/>
                <a:ea typeface="+mn-ea"/>
                <a:cs typeface="+mn-cs"/>
              </a:rPr>
              <a:t>Denormalising smoking in public places to reduce exposure to second-hand smoke and so it becomes less and less commonplace – in Wales it is legally not permitted on the grounds of schools and early years settings, in playgrounds and on hospital sites or in vehicles carrying under-18s.</a:t>
            </a:r>
            <a:endParaRPr lang="en-GB" sz="1800" kern="1200" dirty="0">
              <a:latin typeface="Ubuntu"/>
            </a:endParaRPr>
          </a:p>
          <a:p>
            <a:pPr marL="740410" indent="-283210" algn="l" rtl="0">
              <a:buFont typeface="Courier New"/>
              <a:buChar char="o"/>
            </a:pPr>
            <a:r>
              <a:rPr lang="en-GB" sz="1800" kern="1200" dirty="0">
                <a:latin typeface="Ubuntu"/>
                <a:ea typeface="+mn-ea"/>
                <a:cs typeface="+mn-cs"/>
              </a:rPr>
              <a:t>Supporting smokers to quit smoking.</a:t>
            </a:r>
            <a:endParaRPr lang="en-GB" sz="1800" kern="1200" dirty="0">
              <a:latin typeface="Ubuntu"/>
            </a:endParaRPr>
          </a:p>
          <a:p>
            <a:pPr marL="283210" indent="-283210" algn="l" rtl="0">
              <a:buFont typeface="Wingdings,Sans-Serif"/>
              <a:buChar char="Ø"/>
            </a:pPr>
            <a:r>
              <a:rPr lang="en-GB" sz="1800" kern="1200" dirty="0">
                <a:latin typeface="Ubuntu"/>
                <a:ea typeface="+mn-ea"/>
                <a:cs typeface="+mn-cs"/>
              </a:rPr>
              <a:t>Public Health Wales runs regular 'Break Its Hold' social marketing campaigns on TV and online to encourage smokers to quit and seek support from Help Me Quit, alongside campaigns aimed at preventing smoking uptake among young people.</a:t>
            </a:r>
            <a:endParaRPr lang="en-GB" sz="1800" kern="1200" dirty="0">
              <a:latin typeface="Ubuntu"/>
            </a:endParaRPr>
          </a:p>
          <a:p>
            <a:pPr marL="283210" indent="-283210" algn="l" rtl="0">
              <a:buFont typeface="Wingdings,Sans-Serif"/>
              <a:buChar char="Ø"/>
            </a:pPr>
            <a:r>
              <a:rPr lang="en-GB" sz="1800" kern="1200" dirty="0">
                <a:latin typeface="Ubuntu"/>
                <a:ea typeface="+mn-ea"/>
                <a:cs typeface="+mn-cs"/>
              </a:rPr>
              <a:t>Public health bodies and campaign groups in Wales use events such as No Smoking Day in March and Stoptober in October to raise awareness of the harms caused by smoking and second-hand smoking and to signpost smokers to Help Me Quit.</a:t>
            </a:r>
            <a:endParaRPr lang="en-GB" sz="1800" kern="1200" dirty="0">
              <a:latin typeface="Ubuntu"/>
            </a:endParaRPr>
          </a:p>
          <a:p>
            <a:pPr algn="ctr"/>
            <a:endParaRPr lang="en-US"/>
          </a:p>
        </p:txBody>
      </p:sp>
      <p:sp>
        <p:nvSpPr>
          <p:cNvPr id="6" name="TextBox 5">
            <a:extLst>
              <a:ext uri="{FF2B5EF4-FFF2-40B4-BE49-F238E27FC236}">
                <a16:creationId xmlns:a16="http://schemas.microsoft.com/office/drawing/2014/main" id="{C19256BA-93F1-6750-A36D-C6E575C2ACB0}"/>
              </a:ext>
            </a:extLst>
          </p:cNvPr>
          <p:cNvSpPr txBox="1"/>
          <p:nvPr/>
        </p:nvSpPr>
        <p:spPr>
          <a:xfrm>
            <a:off x="232317" y="1393903"/>
            <a:ext cx="7750097"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800" baseline="0">
                <a:latin typeface="Ubuntu"/>
                <a:ea typeface="Arial"/>
                <a:cs typeface="Arial"/>
              </a:rPr>
              <a:t>The Welsh Government’s strategy “A Smoke‑free Wales – Our Long‑Term Tobacco Control Strategy” has a vision for Wales to reduce adult smoking prevalence to 5 % or less by 2030.</a:t>
            </a:r>
            <a:endParaRPr lang="en-US"/>
          </a:p>
          <a:p>
            <a:pPr algn="ctr"/>
            <a:endParaRPr lang="en-US"/>
          </a:p>
        </p:txBody>
      </p:sp>
    </p:spTree>
    <p:extLst>
      <p:ext uri="{BB962C8B-B14F-4D97-AF65-F5344CB8AC3E}">
        <p14:creationId xmlns:p14="http://schemas.microsoft.com/office/powerpoint/2010/main" val="35417601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8B1F218-F71A-CC2A-46E7-E299CFB80F7B}"/>
              </a:ext>
            </a:extLst>
          </p:cNvPr>
          <p:cNvSpPr txBox="1"/>
          <p:nvPr/>
        </p:nvSpPr>
        <p:spPr>
          <a:xfrm>
            <a:off x="271571" y="1238000"/>
            <a:ext cx="926555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rgbClr val="15518B"/>
                </a:solidFill>
                <a:latin typeface="Ubuntu"/>
              </a:rPr>
              <a:t>Summary </a:t>
            </a:r>
            <a:endParaRPr lang="en-US" sz="2800">
              <a:ea typeface="Calibri"/>
              <a:cs typeface="Calibri"/>
            </a:endParaRPr>
          </a:p>
        </p:txBody>
      </p:sp>
      <p:sp>
        <p:nvSpPr>
          <p:cNvPr id="6" name="TextBox 5">
            <a:extLst>
              <a:ext uri="{FF2B5EF4-FFF2-40B4-BE49-F238E27FC236}">
                <a16:creationId xmlns:a16="http://schemas.microsoft.com/office/drawing/2014/main" id="{E4A30704-D4B2-F2A4-3941-6CB49F1CBEB4}"/>
              </a:ext>
            </a:extLst>
          </p:cNvPr>
          <p:cNvSpPr txBox="1"/>
          <p:nvPr/>
        </p:nvSpPr>
        <p:spPr>
          <a:xfrm>
            <a:off x="271571" y="1859339"/>
            <a:ext cx="6382550" cy="5078313"/>
          </a:xfrm>
          <a:prstGeom prst="rect">
            <a:avLst/>
          </a:prstGeom>
          <a:noFill/>
        </p:spPr>
        <p:txBody>
          <a:bodyPr wrap="square" lIns="91440" tIns="45720" rIns="91440" bIns="45720" anchor="t">
            <a:spAutoFit/>
          </a:bodyPr>
          <a:lstStyle/>
          <a:p>
            <a:r>
              <a:rPr lang="en-GB">
                <a:latin typeface="Ubuntu"/>
                <a:ea typeface="+mn-lt"/>
                <a:cs typeface="+mn-lt"/>
              </a:rPr>
              <a:t>Quitting smoking brings major physical, mental, financial and social benefits at any age, with health improvements beginning almost immediately.</a:t>
            </a:r>
            <a:endParaRPr lang="en-US">
              <a:latin typeface="Ubuntu"/>
            </a:endParaRPr>
          </a:p>
          <a:p>
            <a:endParaRPr lang="en-GB" dirty="0">
              <a:latin typeface="Ubuntu"/>
              <a:ea typeface="+mn-lt"/>
              <a:cs typeface="+mn-lt"/>
            </a:endParaRPr>
          </a:p>
          <a:p>
            <a:r>
              <a:rPr lang="en-GB">
                <a:latin typeface="Ubuntu"/>
                <a:ea typeface="+mn-lt"/>
                <a:cs typeface="+mn-lt"/>
              </a:rPr>
              <a:t>In Wales, evidence-based support is available through the NHS Help Me Quit service, including behavioural support, stop-smoking medication and digital tools to support quit attempts.</a:t>
            </a:r>
            <a:endParaRPr lang="en-GB">
              <a:latin typeface="Ubuntu"/>
            </a:endParaRPr>
          </a:p>
          <a:p>
            <a:endParaRPr lang="en-GB" dirty="0">
              <a:latin typeface="Ubuntu"/>
              <a:ea typeface="+mn-lt"/>
              <a:cs typeface="+mn-lt"/>
            </a:endParaRPr>
          </a:p>
          <a:p>
            <a:r>
              <a:rPr lang="en-GB">
                <a:latin typeface="Ubuntu"/>
                <a:ea typeface="+mn-lt"/>
                <a:cs typeface="+mn-lt"/>
              </a:rPr>
              <a:t>Health and education professionals play an important role in delivering brief interventions, encouraging quit attempts and signposting people to support services. Alongside this, national campaigns and smoke-free policies help reduce smoking uptake and promote healthier communities across Wales, supporting the ambition of a smoke-free Wales by 2030</a:t>
            </a:r>
            <a:endParaRPr lang="en-GB">
              <a:latin typeface="Ubuntu"/>
              <a:ea typeface="Calibri"/>
              <a:cs typeface="Calibri"/>
            </a:endParaRPr>
          </a:p>
          <a:p>
            <a:endParaRPr lang="en-GB" dirty="0">
              <a:latin typeface="Ubuntu"/>
            </a:endParaRPr>
          </a:p>
          <a:p>
            <a:endParaRPr lang="en-GB" dirty="0">
              <a:latin typeface="Ubuntu"/>
            </a:endParaRPr>
          </a:p>
        </p:txBody>
      </p:sp>
      <p:pic>
        <p:nvPicPr>
          <p:cNvPr id="1026" name="Picture 2" descr="Summary Report Illustrations - Free Download in SVG, PNG">
            <a:extLst>
              <a:ext uri="{FF2B5EF4-FFF2-40B4-BE49-F238E27FC236}">
                <a16:creationId xmlns:a16="http://schemas.microsoft.com/office/drawing/2014/main" id="{7015FCF9-A80F-6522-D6A7-F1670F72F8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45351" y="1913232"/>
            <a:ext cx="4286250" cy="4286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30535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E4E7046-484D-4B2C-D451-804C8132165C}"/>
              </a:ext>
            </a:extLst>
          </p:cNvPr>
          <p:cNvSpPr txBox="1"/>
          <p:nvPr/>
        </p:nvSpPr>
        <p:spPr>
          <a:xfrm>
            <a:off x="221210" y="1193351"/>
            <a:ext cx="36957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rgbClr val="15518B"/>
                </a:solidFill>
                <a:latin typeface="Ubuntu"/>
              </a:rPr>
              <a:t>References </a:t>
            </a:r>
          </a:p>
        </p:txBody>
      </p:sp>
      <p:sp>
        <p:nvSpPr>
          <p:cNvPr id="3" name="TextBox 2">
            <a:extLst>
              <a:ext uri="{FF2B5EF4-FFF2-40B4-BE49-F238E27FC236}">
                <a16:creationId xmlns:a16="http://schemas.microsoft.com/office/drawing/2014/main" id="{C71E3A57-86BA-85EC-9B2C-E92836920D7E}"/>
              </a:ext>
            </a:extLst>
          </p:cNvPr>
          <p:cNvSpPr txBox="1"/>
          <p:nvPr/>
        </p:nvSpPr>
        <p:spPr>
          <a:xfrm>
            <a:off x="413085" y="2267952"/>
            <a:ext cx="9190120"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solidFill>
                <a:srgbClr val="0070C0"/>
              </a:solidFill>
              <a:latin typeface="Ubuntu"/>
              <a:ea typeface="Calibri"/>
              <a:cs typeface="Calibri"/>
            </a:endParaRPr>
          </a:p>
          <a:p>
            <a:endParaRPr lang="en-US" sz="1200" u="sng">
              <a:solidFill>
                <a:srgbClr val="0070C0"/>
              </a:solidFill>
              <a:latin typeface="Aptos"/>
              <a:cs typeface="Segoe UI"/>
            </a:endParaRPr>
          </a:p>
        </p:txBody>
      </p:sp>
      <p:sp>
        <p:nvSpPr>
          <p:cNvPr id="4" name="TextBox 3">
            <a:extLst>
              <a:ext uri="{FF2B5EF4-FFF2-40B4-BE49-F238E27FC236}">
                <a16:creationId xmlns:a16="http://schemas.microsoft.com/office/drawing/2014/main" id="{608DB2A8-9976-8883-9D6E-A66BC839F336}"/>
              </a:ext>
            </a:extLst>
          </p:cNvPr>
          <p:cNvSpPr txBox="1"/>
          <p:nvPr/>
        </p:nvSpPr>
        <p:spPr>
          <a:xfrm>
            <a:off x="152028" y="1760081"/>
            <a:ext cx="9945179" cy="36933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Ubuntu"/>
                <a:ea typeface="Calibri"/>
                <a:cs typeface="Calibri"/>
              </a:rPr>
              <a:t>The information provided in this slide set took references from the following:</a:t>
            </a:r>
          </a:p>
          <a:p>
            <a:endParaRPr lang="en-US">
              <a:latin typeface="Ubuntu"/>
              <a:ea typeface="Calibri"/>
              <a:cs typeface="Calibri"/>
            </a:endParaRPr>
          </a:p>
          <a:p>
            <a:r>
              <a:rPr lang="en-GB">
                <a:hlinkClick r:id="rId2"/>
              </a:rPr>
              <a:t>About Help Me Quit - Help Me Quit</a:t>
            </a:r>
            <a:endParaRPr lang="en-GB"/>
          </a:p>
          <a:p>
            <a:r>
              <a:rPr lang="en-GB">
                <a:hlinkClick r:id="rId3"/>
              </a:rPr>
              <a:t>Help Me Quit</a:t>
            </a:r>
            <a:endParaRPr lang="en-GB"/>
          </a:p>
          <a:p>
            <a:r>
              <a:rPr lang="en-GB">
                <a:ea typeface="+mn-lt"/>
                <a:cs typeface="+mn-lt"/>
                <a:hlinkClick r:id="rId4"/>
              </a:rPr>
              <a:t>Smoking and well-being team - Hywel Dda University Health Board</a:t>
            </a:r>
            <a:endParaRPr lang="en-GB"/>
          </a:p>
          <a:p>
            <a:r>
              <a:rPr lang="en-GB">
                <a:hlinkClick r:id="rId5"/>
              </a:rPr>
              <a:t>Smoking Cessation - The Practice of Health</a:t>
            </a:r>
            <a:endParaRPr lang="en-GB"/>
          </a:p>
          <a:p>
            <a:r>
              <a:rPr lang="en-GB">
                <a:hlinkClick r:id="rId6"/>
              </a:rPr>
              <a:t>A smoke-free Wales: Our long-term tobacco control strategy [HTML] | GOV.WALES</a:t>
            </a:r>
            <a:endParaRPr lang="en-GB"/>
          </a:p>
          <a:p>
            <a:r>
              <a:rPr lang="en-GB">
                <a:ea typeface="+mn-lt"/>
                <a:cs typeface="+mn-lt"/>
                <a:hlinkClick r:id="rId7"/>
              </a:rPr>
              <a:t>Free support is available to help you quit this No Smoking Day - Hywel Dda University Health Board</a:t>
            </a:r>
            <a:endParaRPr lang="en-GB"/>
          </a:p>
          <a:p>
            <a:r>
              <a:rPr lang="en-GB">
                <a:hlinkClick r:id="rId8"/>
              </a:rPr>
              <a:t>MECC // Public Health Network :: Smoking</a:t>
            </a:r>
            <a:endParaRPr lang="en-GB"/>
          </a:p>
          <a:p>
            <a:r>
              <a:rPr lang="en-GB">
                <a:ea typeface="+mn-lt"/>
                <a:cs typeface="+mn-lt"/>
                <a:hlinkClick r:id="rId9"/>
              </a:rPr>
              <a:t>Help me quit - Cardiff and Vale University Health Board</a:t>
            </a:r>
            <a:endParaRPr lang="en-GB"/>
          </a:p>
          <a:p>
            <a:r>
              <a:rPr lang="en-GB">
                <a:hlinkClick r:id="rId10"/>
              </a:rPr>
              <a:t>a-smoke-free-wales-our-long-term-tobacco-control-strategy-for-wales-and-towards-a-smoke-free-wales-delivery-plan-2022-to-2024.pdf</a:t>
            </a:r>
            <a:endParaRPr lang="en-GB"/>
          </a:p>
          <a:p>
            <a:endParaRPr lang="en-US">
              <a:latin typeface="Ubuntu"/>
              <a:ea typeface="Calibri"/>
              <a:cs typeface="Calibri"/>
            </a:endParaRPr>
          </a:p>
        </p:txBody>
      </p:sp>
    </p:spTree>
    <p:extLst>
      <p:ext uri="{BB962C8B-B14F-4D97-AF65-F5344CB8AC3E}">
        <p14:creationId xmlns:p14="http://schemas.microsoft.com/office/powerpoint/2010/main" val="2475810426"/>
      </p:ext>
    </p:extLst>
  </p:cSld>
  <p:clrMapOvr>
    <a:masterClrMapping/>
  </p:clrMapOvr>
</p:sld>
</file>

<file path=ppt/theme/theme1.xml><?xml version="1.0" encoding="utf-8"?>
<a:theme xmlns:a="http://schemas.openxmlformats.org/drawingml/2006/main" name="PHW - Master Deck - Orange">
  <a:themeElements>
    <a:clrScheme name="PHW - Health &amp; Wellbeing Resources">
      <a:dk1>
        <a:srgbClr val="000000"/>
      </a:dk1>
      <a:lt1>
        <a:srgbClr val="FFFFFF"/>
      </a:lt1>
      <a:dk2>
        <a:srgbClr val="285087"/>
      </a:dk2>
      <a:lt2>
        <a:srgbClr val="E8E8E8"/>
      </a:lt2>
      <a:accent1>
        <a:srgbClr val="15518B"/>
      </a:accent1>
      <a:accent2>
        <a:srgbClr val="24FFC0"/>
      </a:accent2>
      <a:accent3>
        <a:srgbClr val="E8FF3E"/>
      </a:accent3>
      <a:accent4>
        <a:srgbClr val="FF5D0C"/>
      </a:accent4>
      <a:accent5>
        <a:srgbClr val="C288FF"/>
      </a:accent5>
      <a:accent6>
        <a:srgbClr val="E0E0E0"/>
      </a:accent6>
      <a:hlink>
        <a:srgbClr val="E8FF3E"/>
      </a:hlink>
      <a:folHlink>
        <a:srgbClr val="24FFC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d6550f9a-f14e-418b-a53a-e888529f43ac">
      <UserInfo>
        <DisplayName/>
        <AccountId xsi:nil="true"/>
        <AccountType/>
      </UserInfo>
    </SharedWithUsers>
    <MediaLengthInSeconds xmlns="bbd7921a-042b-4eb0-b7a0-a3fc5587e9ac" xsi:nil="true"/>
    <lcf76f155ced4ddcb4097134ff3c332f xmlns="bbd7921a-042b-4eb0-b7a0-a3fc5587e9ac">
      <Terms xmlns="http://schemas.microsoft.com/office/infopath/2007/PartnerControls"/>
    </lcf76f155ced4ddcb4097134ff3c332f>
    <TaxCatchAll xmlns="d6550f9a-f14e-418b-a53a-e888529f43ac"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A6A6F83751BC542A98DC5A0AC630D3D" ma:contentTypeVersion="15" ma:contentTypeDescription="Create a new document." ma:contentTypeScope="" ma:versionID="196b9e01c9c66793c24b53ebaebe0b41">
  <xsd:schema xmlns:xsd="http://www.w3.org/2001/XMLSchema" xmlns:xs="http://www.w3.org/2001/XMLSchema" xmlns:p="http://schemas.microsoft.com/office/2006/metadata/properties" xmlns:ns2="bbd7921a-042b-4eb0-b7a0-a3fc5587e9ac" xmlns:ns3="d6550f9a-f14e-418b-a53a-e888529f43ac" targetNamespace="http://schemas.microsoft.com/office/2006/metadata/properties" ma:root="true" ma:fieldsID="5b5aff93ad5912248a6a26172dd04027" ns2:_="" ns3:_="">
    <xsd:import namespace="bbd7921a-042b-4eb0-b7a0-a3fc5587e9ac"/>
    <xsd:import namespace="d6550f9a-f14e-418b-a53a-e888529f43ac"/>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bd7921a-042b-4eb0-b7a0-a3fc5587e9a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cefaef41-70dc-4075-804e-d4e4dbdaeee0"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6550f9a-f14e-418b-a53a-e888529f43ac"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3d3ce685-6bcb-45ae-998a-d25e5acaad24}" ma:internalName="TaxCatchAll" ma:showField="CatchAllData" ma:web="d6550f9a-f14e-418b-a53a-e888529f43a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786DA86-E1FB-44EE-B0F0-78AE5479C1BE}">
  <ds:schemaRefs>
    <ds:schemaRef ds:uri="http://purl.org/dc/elements/1.1/"/>
    <ds:schemaRef ds:uri="d6550f9a-f14e-418b-a53a-e888529f43ac"/>
    <ds:schemaRef ds:uri="http://schemas.microsoft.com/office/2006/documentManagement/types"/>
    <ds:schemaRef ds:uri="http://www.w3.org/XML/1998/namespace"/>
    <ds:schemaRef ds:uri="http://purl.org/dc/dcmitype/"/>
    <ds:schemaRef ds:uri="http://schemas.microsoft.com/office/infopath/2007/PartnerControls"/>
    <ds:schemaRef ds:uri="http://schemas.openxmlformats.org/package/2006/metadata/core-properties"/>
    <ds:schemaRef ds:uri="bbd7921a-042b-4eb0-b7a0-a3fc5587e9ac"/>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958F5DE6-AB68-4DA8-A7AD-E042B0D2AC0F}">
  <ds:schemaRefs>
    <ds:schemaRef ds:uri="bbd7921a-042b-4eb0-b7a0-a3fc5587e9ac"/>
    <ds:schemaRef ds:uri="d6550f9a-f14e-418b-a53a-e888529f43a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9772CF89-D81E-4226-8067-2255C6B4F3C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1404</Words>
  <Application>Microsoft Office PowerPoint</Application>
  <PresentationFormat>Widescreen</PresentationFormat>
  <Paragraphs>106</Paragraphs>
  <Slides>10</Slides>
  <Notes>0</Notes>
  <HiddenSlides>0</HiddenSlides>
  <MMClips>0</MMClips>
  <ScaleCrop>false</ScaleCrop>
  <HeadingPairs>
    <vt:vector size="4" baseType="variant">
      <vt:variant>
        <vt:lpstr>Theme</vt:lpstr>
      </vt:variant>
      <vt:variant>
        <vt:i4>2</vt:i4>
      </vt:variant>
      <vt:variant>
        <vt:lpstr>Slide Titles</vt:lpstr>
      </vt:variant>
      <vt:variant>
        <vt:i4>10</vt:i4>
      </vt:variant>
    </vt:vector>
  </HeadingPairs>
  <TitlesOfParts>
    <vt:vector size="12" baseType="lpstr">
      <vt:lpstr>PHW - Master Deck - Orange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Emily</dc:creator>
  <cp:lastModifiedBy>Brenda Basweti (Public Health Wales - Matrix House)</cp:lastModifiedBy>
  <cp:revision>161</cp:revision>
  <dcterms:created xsi:type="dcterms:W3CDTF">2024-01-29T16:09:21Z</dcterms:created>
  <dcterms:modified xsi:type="dcterms:W3CDTF">2026-09-16T11:31:28Z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0x0101008A6A6F83751BC542A98DC5A0AC630D3D</vt:lpwstr>
  </property>
  <property fmtid="{D5CDD505-2E9C-101B-9397-08002B2CF9AE}" pid="3" name="Order">
    <vt:r8>228500</vt:r8>
  </property>
  <property fmtid="{D5CDD505-2E9C-101B-9397-08002B2CF9AE}" pid="4" name="xd_Signature">
    <vt:bool>false</vt:bool>
  </property>
  <property fmtid="{D5CDD505-2E9C-101B-9397-08002B2CF9AE}" pid="5" name="xd_ProgID">
    <vt:lpwstr/>
  </property>
  <property fmtid="{D5CDD505-2E9C-101B-9397-08002B2CF9AE}" pid="6" name="Reviewd">
    <vt:bool>false</vt:bool>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y fmtid="{D5CDD505-2E9C-101B-9397-08002B2CF9AE}" pid="11" name="MediaServiceImageTags">
    <vt:lpwstr/>
  </property>
</Properties>
</file>