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5" r:id="rId4"/>
    <p:sldMasterId id="2147483704" r:id="rId5"/>
  </p:sldMasterIdLst>
  <p:notesMasterIdLst>
    <p:notesMasterId r:id="rId16"/>
  </p:notesMasterIdLst>
  <p:sldIdLst>
    <p:sldId id="298" r:id="rId6"/>
    <p:sldId id="275" r:id="rId7"/>
    <p:sldId id="281" r:id="rId8"/>
    <p:sldId id="300" r:id="rId9"/>
    <p:sldId id="301" r:id="rId10"/>
    <p:sldId id="257" r:id="rId11"/>
    <p:sldId id="302" r:id="rId12"/>
    <p:sldId id="292" r:id="rId13"/>
    <p:sldId id="293" r:id="rId14"/>
    <p:sldId id="295"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4962B06-79D3-4634-3738-D4FB73426C13}" name="Emily van de Venter (Public Health Wales - No. 2 Capital Quarter)" initials="EQ" userId="S::emily.vandeventer@wales.nhs.uk::c3ee82f5-72f1-4d25-b87c-32c11ca79278" providerId="AD"/>
  <p188:author id="{D267B11F-970E-24C6-E2A5-5502D013E9F2}" name="Lucy Jayne (Public Health Wales - No. 2 Capital Quarter)" initials="LQ" userId="S::lucy.jayne@wales.nhs.uk::7eb58db9-16aa-42b3-9796-7f97c022edec" providerId="AD"/>
  <p188:author id="{9CEF4D41-7E19-87B1-FCC0-3FB9C95F00ED}" name="Grace Lawson (Public Health Wales - No. 2 Capital Quarter)" initials="GQ" userId="S::grace.lawson@wales.nhs.uk::88c6baf7-06f7-4e16-85cb-71260126bd16" providerId="AD"/>
  <p188:author id="{9790A088-8B12-CC17-EF6E-C8B35853A029}" name="Amy Davies (Public Health Wales - Matrix House)" initials="AH" userId="S::amy.davies8@wales.nhs.uk::d74f735d-d47c-4db5-a27a-af25ef95d298" providerId="AD"/>
  <p188:author id="{519C988B-5CEE-D4DB-C133-21D4C2804E0E}" name="Lorna Bennett (Public Health Wales - No. 2 Capital Quarter)" initials="LQ" userId="S::lorna.bennett3@wales.nhs.uk::41cbff77-5434-42c9-8874-6f16723207f9" providerId="AD"/>
  <p188:author id="{E58F7FA5-3CAA-A446-7CD7-87A433194C0F}" name="Lorna Bennett" initials="LB" userId="Lorna Bennett" providerId="None"/>
  <p188:author id="{311702CD-2FE8-6362-4115-878685D0A7F7}" name="Leanne Small (Public Health Wales - No. 2 Capital Quarter)" initials="LQ" userId="S::leanne.small@wales.nhs.uk::d76cf426-005f-434f-ac47-a5eb582e6007" providerId="AD"/>
  <p188:author id="{82A8F2DC-3481-B692-14F4-D4F0F1F9B7EB}" name="Sophie Flood (Public Health Wales - Matrix House)" initials="SH" userId="S::sophie.flood@wales.nhs.uk::f1b68508-ff1d-4a78-a875-f6aa95017de1" providerId="AD"/>
  <p188:author id="{A0A299E4-C092-AEC1-06CE-81608E9C237A}" name="Gareth Thomas (Public Health Wales, No. 2 Capital Quarter)" initials="GQ" userId="S::gareth.thomas17@wales.nhs.uk::74ed2807-8d61-45c7-a3b0-de76cb24c3dd" providerId="AD"/>
  <p188:author id="{0D24BCFB-EFAE-C323-685B-1F105898CE7A}" name="Gemma James (Public Health Wales - Matrix House)" initials="GH" userId="S::gemma.james@wales.nhs.uk::b3a5e94b-8a93-4dff-bbb6-33ecacad91f0"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2C1153F-F847-15FF-BF3F-48A5EA99D523}" v="6" dt="2026-09-03T12:34:54.36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3C5D82-122C-8E42-B3D6-67347C6BA68D}" type="datetimeFigureOut">
              <a:rPr lang="en-US" smtClean="0"/>
              <a:t>9/16/2026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BF1F24-30D7-5740-9F64-AE7FBFFC8324}" type="slidenum">
              <a:rPr lang="en-US" smtClean="0"/>
              <a:t>‹#›</a:t>
            </a:fld>
            <a:endParaRPr lang="en-US"/>
          </a:p>
        </p:txBody>
      </p:sp>
    </p:spTree>
    <p:extLst>
      <p:ext uri="{BB962C8B-B14F-4D97-AF65-F5344CB8AC3E}">
        <p14:creationId xmlns:p14="http://schemas.microsoft.com/office/powerpoint/2010/main" val="27734585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Orang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BDC0EE8-50B0-E896-5852-F4B8BFA0274B}"/>
              </a:ext>
            </a:extLst>
          </p:cNvPr>
          <p:cNvPicPr>
            <a:picLocks noChangeAspect="1"/>
          </p:cNvPicPr>
          <p:nvPr userDrawn="1"/>
        </p:nvPicPr>
        <p:blipFill>
          <a:blip r:embed="rId2"/>
          <a:srcRect/>
          <a:stretch/>
        </p:blipFill>
        <p:spPr>
          <a:xfrm>
            <a:off x="0" y="0"/>
            <a:ext cx="12192000" cy="6858000"/>
          </a:xfrm>
          <a:prstGeom prst="rect">
            <a:avLst/>
          </a:prstGeom>
        </p:spPr>
      </p:pic>
      <p:pic>
        <p:nvPicPr>
          <p:cNvPr id="11" name="Picture 10" descr="A black and white logo&#10;&#10;Description automatically generated">
            <a:extLst>
              <a:ext uri="{FF2B5EF4-FFF2-40B4-BE49-F238E27FC236}">
                <a16:creationId xmlns:a16="http://schemas.microsoft.com/office/drawing/2014/main" id="{8D59E697-43E9-29BA-4D8B-B1E926BCE746}"/>
              </a:ext>
            </a:extLst>
          </p:cNvPr>
          <p:cNvPicPr>
            <a:picLocks noChangeAspect="1"/>
          </p:cNvPicPr>
          <p:nvPr userDrawn="1"/>
        </p:nvPicPr>
        <p:blipFill>
          <a:blip r:embed="rId3"/>
          <a:stretch>
            <a:fillRect/>
          </a:stretch>
        </p:blipFill>
        <p:spPr>
          <a:xfrm>
            <a:off x="285750" y="275383"/>
            <a:ext cx="2365080" cy="726621"/>
          </a:xfrm>
          <a:prstGeom prst="rect">
            <a:avLst/>
          </a:prstGeom>
        </p:spPr>
      </p:pic>
      <p:sp>
        <p:nvSpPr>
          <p:cNvPr id="12" name="TextBox 11">
            <a:extLst>
              <a:ext uri="{FF2B5EF4-FFF2-40B4-BE49-F238E27FC236}">
                <a16:creationId xmlns:a16="http://schemas.microsoft.com/office/drawing/2014/main" id="{EABDD363-0CD0-EE10-96A3-9A8EC2A57CE3}"/>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bg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4" name="Text Placeholder 13">
            <a:extLst>
              <a:ext uri="{FF2B5EF4-FFF2-40B4-BE49-F238E27FC236}">
                <a16:creationId xmlns:a16="http://schemas.microsoft.com/office/drawing/2014/main" id="{103AC217-C30D-89C1-4460-322363FEBF75}"/>
              </a:ext>
            </a:extLst>
          </p:cNvPr>
          <p:cNvSpPr>
            <a:spLocks noGrp="1"/>
          </p:cNvSpPr>
          <p:nvPr>
            <p:ph type="body" sz="quarter" idx="10" hasCustomPrompt="1"/>
          </p:nvPr>
        </p:nvSpPr>
        <p:spPr>
          <a:xfrm>
            <a:off x="285750" y="2710836"/>
            <a:ext cx="6327775" cy="726622"/>
          </a:xfrm>
          <a:prstGeom prst="rect">
            <a:avLst/>
          </a:prstGeom>
        </p:spPr>
        <p:txBody>
          <a:bodyPr anchor="b">
            <a:noAutofit/>
          </a:bodyPr>
          <a:lstStyle>
            <a:lvl1pPr marL="0" indent="0">
              <a:buNone/>
              <a:defRPr sz="3600" b="1">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Presentation Title</a:t>
            </a:r>
            <a:endParaRPr lang="en-US"/>
          </a:p>
        </p:txBody>
      </p:sp>
      <p:sp>
        <p:nvSpPr>
          <p:cNvPr id="15" name="Text Placeholder 13">
            <a:extLst>
              <a:ext uri="{FF2B5EF4-FFF2-40B4-BE49-F238E27FC236}">
                <a16:creationId xmlns:a16="http://schemas.microsoft.com/office/drawing/2014/main" id="{66D54DB3-E380-84BD-93B3-8BA649F37B65}"/>
              </a:ext>
            </a:extLst>
          </p:cNvPr>
          <p:cNvSpPr>
            <a:spLocks noGrp="1"/>
          </p:cNvSpPr>
          <p:nvPr>
            <p:ph type="body" sz="quarter" idx="11" hasCustomPrompt="1"/>
          </p:nvPr>
        </p:nvSpPr>
        <p:spPr>
          <a:xfrm>
            <a:off x="285750" y="3387964"/>
            <a:ext cx="6327775" cy="453119"/>
          </a:xfrm>
          <a:prstGeom prst="rect">
            <a:avLst/>
          </a:prstGeom>
        </p:spPr>
        <p:txBody>
          <a:bodyPr anchor="t">
            <a:noAutofit/>
          </a:bodyPr>
          <a:lstStyle>
            <a:lvl1pPr marL="0" indent="0">
              <a:buNone/>
              <a:defRPr sz="2200">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Subtitle</a:t>
            </a:r>
            <a:endParaRPr lang="en-US"/>
          </a:p>
        </p:txBody>
      </p:sp>
      <p:sp>
        <p:nvSpPr>
          <p:cNvPr id="16" name="Text Placeholder 13">
            <a:extLst>
              <a:ext uri="{FF2B5EF4-FFF2-40B4-BE49-F238E27FC236}">
                <a16:creationId xmlns:a16="http://schemas.microsoft.com/office/drawing/2014/main" id="{13832E92-EF7C-04E7-8DBD-C53D35568A6F}"/>
              </a:ext>
            </a:extLst>
          </p:cNvPr>
          <p:cNvSpPr>
            <a:spLocks noGrp="1"/>
          </p:cNvSpPr>
          <p:nvPr>
            <p:ph type="body" sz="quarter" idx="12" hasCustomPrompt="1"/>
          </p:nvPr>
        </p:nvSpPr>
        <p:spPr>
          <a:xfrm>
            <a:off x="285750" y="4204682"/>
            <a:ext cx="6327775" cy="453119"/>
          </a:xfrm>
          <a:prstGeom prst="rect">
            <a:avLst/>
          </a:prstGeom>
        </p:spPr>
        <p:txBody>
          <a:bodyPr anchor="t">
            <a:noAutofit/>
          </a:bodyPr>
          <a:lstStyle>
            <a:lvl1pPr marL="0" indent="0">
              <a:buNone/>
              <a:defRPr sz="1400">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Date</a:t>
            </a:r>
            <a:endParaRPr lang="en-US"/>
          </a:p>
        </p:txBody>
      </p:sp>
    </p:spTree>
    <p:extLst>
      <p:ext uri="{BB962C8B-B14F-4D97-AF65-F5344CB8AC3E}">
        <p14:creationId xmlns:p14="http://schemas.microsoft.com/office/powerpoint/2010/main" val="41866610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eader and Text only - Orang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3E64A41-9A05-2CAE-A840-51E35F1B3A84}"/>
              </a:ext>
            </a:extLst>
          </p:cNvPr>
          <p:cNvPicPr>
            <a:picLocks noChangeAspect="1"/>
          </p:cNvPicPr>
          <p:nvPr userDrawn="1"/>
        </p:nvPicPr>
        <p:blipFill>
          <a:blip r:embed="rId2"/>
          <a:srcRect/>
          <a:stretch/>
        </p:blipFill>
        <p:spPr>
          <a:xfrm>
            <a:off x="285750" y="275384"/>
            <a:ext cx="1654753" cy="508387"/>
          </a:xfrm>
          <a:prstGeom prst="rect">
            <a:avLst/>
          </a:prstGeom>
        </p:spPr>
      </p:pic>
      <p:sp>
        <p:nvSpPr>
          <p:cNvPr id="10" name="TextBox 9">
            <a:extLst>
              <a:ext uri="{FF2B5EF4-FFF2-40B4-BE49-F238E27FC236}">
                <a16:creationId xmlns:a16="http://schemas.microsoft.com/office/drawing/2014/main" id="{5F478532-AA67-095D-17D0-9369A6CF187C}"/>
              </a:ext>
            </a:extLst>
          </p:cNvPr>
          <p:cNvSpPr txBox="1"/>
          <p:nvPr userDrawn="1"/>
        </p:nvSpPr>
        <p:spPr>
          <a:xfrm>
            <a:off x="285750" y="6342357"/>
            <a:ext cx="1654753"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2" name="Text Placeholder 11">
            <a:extLst>
              <a:ext uri="{FF2B5EF4-FFF2-40B4-BE49-F238E27FC236}">
                <a16:creationId xmlns:a16="http://schemas.microsoft.com/office/drawing/2014/main" id="{832A63B7-B6C6-2D5C-D2FC-18184746ACB1}"/>
              </a:ext>
            </a:extLst>
          </p:cNvPr>
          <p:cNvSpPr>
            <a:spLocks noGrp="1"/>
          </p:cNvSpPr>
          <p:nvPr>
            <p:ph type="body" sz="quarter" idx="10" hasCustomPrompt="1"/>
          </p:nvPr>
        </p:nvSpPr>
        <p:spPr>
          <a:xfrm>
            <a:off x="1812016" y="6362447"/>
            <a:ext cx="3772354" cy="239713"/>
          </a:xfrm>
          <a:prstGeom prst="rect">
            <a:avLst/>
          </a:prstGeom>
        </p:spPr>
        <p:txBody>
          <a:bodyPr anchor="b">
            <a:normAutofit/>
          </a:bodyPr>
          <a:lstStyle>
            <a:lvl1pPr marL="0" indent="0">
              <a:buNone/>
              <a:defRPr sz="1000">
                <a:solidFill>
                  <a:schemeClr val="accent1"/>
                </a:solidFill>
                <a:latin typeface="Ubuntu" panose="020B0504030602030204" pitchFamily="34" charset="0"/>
              </a:defRPr>
            </a:lvl1pPr>
          </a:lstStyle>
          <a:p>
            <a:pPr lvl="0"/>
            <a:r>
              <a:rPr lang="en-US"/>
              <a:t>Chapter title goes here</a:t>
            </a:r>
          </a:p>
        </p:txBody>
      </p:sp>
      <p:pic>
        <p:nvPicPr>
          <p:cNvPr id="2" name="Picture 1" descr="A blue rectangle on a black background&#10;&#10;Description automatically generated">
            <a:extLst>
              <a:ext uri="{FF2B5EF4-FFF2-40B4-BE49-F238E27FC236}">
                <a16:creationId xmlns:a16="http://schemas.microsoft.com/office/drawing/2014/main" id="{701B4431-6E99-FB30-9E4A-E84060F127FB}"/>
              </a:ext>
            </a:extLst>
          </p:cNvPr>
          <p:cNvPicPr>
            <a:picLocks noChangeAspect="1"/>
          </p:cNvPicPr>
          <p:nvPr userDrawn="1"/>
        </p:nvPicPr>
        <p:blipFill rotWithShape="1">
          <a:blip r:embed="rId3"/>
          <a:srcRect l="25437" t="2543" r="5912" b="3059"/>
          <a:stretch/>
        </p:blipFill>
        <p:spPr>
          <a:xfrm rot="5400000">
            <a:off x="6649025" y="-657741"/>
            <a:ext cx="2405273" cy="3720755"/>
          </a:xfrm>
          <a:prstGeom prst="rect">
            <a:avLst/>
          </a:prstGeom>
        </p:spPr>
      </p:pic>
      <p:pic>
        <p:nvPicPr>
          <p:cNvPr id="3" name="Picture 2">
            <a:extLst>
              <a:ext uri="{FF2B5EF4-FFF2-40B4-BE49-F238E27FC236}">
                <a16:creationId xmlns:a16="http://schemas.microsoft.com/office/drawing/2014/main" id="{3D1E15D4-58F0-B835-2EDB-5B041DEA7E6E}"/>
              </a:ext>
            </a:extLst>
          </p:cNvPr>
          <p:cNvPicPr>
            <a:picLocks noChangeAspect="1"/>
          </p:cNvPicPr>
          <p:nvPr userDrawn="1"/>
        </p:nvPicPr>
        <p:blipFill>
          <a:blip r:embed="rId4"/>
          <a:srcRect/>
          <a:stretch/>
        </p:blipFill>
        <p:spPr>
          <a:xfrm>
            <a:off x="8359749" y="2620284"/>
            <a:ext cx="3527371" cy="3968293"/>
          </a:xfrm>
          <a:prstGeom prst="rect">
            <a:avLst/>
          </a:prstGeom>
        </p:spPr>
      </p:pic>
      <p:sp>
        <p:nvSpPr>
          <p:cNvPr id="4" name="Text Placeholder 16">
            <a:extLst>
              <a:ext uri="{FF2B5EF4-FFF2-40B4-BE49-F238E27FC236}">
                <a16:creationId xmlns:a16="http://schemas.microsoft.com/office/drawing/2014/main" id="{2D62E1EC-A6F5-D23A-565E-A7AF64CD9368}"/>
              </a:ext>
            </a:extLst>
          </p:cNvPr>
          <p:cNvSpPr>
            <a:spLocks noGrp="1"/>
          </p:cNvSpPr>
          <p:nvPr>
            <p:ph type="body" sz="quarter" idx="11" hasCustomPrompt="1"/>
          </p:nvPr>
        </p:nvSpPr>
        <p:spPr>
          <a:xfrm>
            <a:off x="304879" y="1501776"/>
            <a:ext cx="4432300" cy="669925"/>
          </a:xfrm>
          <a:prstGeom prst="rect">
            <a:avLst/>
          </a:prstGeom>
        </p:spPr>
        <p:txBody>
          <a:bodyPr anchor="b">
            <a:normAutofit/>
          </a:bodyPr>
          <a:lstStyle>
            <a:lvl1pPr marL="0" indent="0">
              <a:buNone/>
              <a:defRPr sz="3200" b="1">
                <a:solidFill>
                  <a:schemeClr val="accent1"/>
                </a:solidFill>
                <a:latin typeface="Ubuntu" panose="020B0504030602030204" pitchFamily="34" charset="0"/>
              </a:defRPr>
            </a:lvl1pPr>
          </a:lstStyle>
          <a:p>
            <a:pPr lvl="0"/>
            <a:r>
              <a:rPr lang="en-US"/>
              <a:t>Main Title</a:t>
            </a:r>
          </a:p>
        </p:txBody>
      </p:sp>
      <p:sp>
        <p:nvSpPr>
          <p:cNvPr id="5" name="Text Placeholder 16">
            <a:extLst>
              <a:ext uri="{FF2B5EF4-FFF2-40B4-BE49-F238E27FC236}">
                <a16:creationId xmlns:a16="http://schemas.microsoft.com/office/drawing/2014/main" id="{CE7DE11A-7B6A-14CA-A499-F25F2F9AF822}"/>
              </a:ext>
            </a:extLst>
          </p:cNvPr>
          <p:cNvSpPr>
            <a:spLocks noGrp="1"/>
          </p:cNvSpPr>
          <p:nvPr>
            <p:ph type="body" sz="quarter" idx="12" hasCustomPrompt="1"/>
          </p:nvPr>
        </p:nvSpPr>
        <p:spPr>
          <a:xfrm>
            <a:off x="304879" y="2139971"/>
            <a:ext cx="4432300" cy="367618"/>
          </a:xfrm>
          <a:prstGeom prst="rect">
            <a:avLst/>
          </a:prstGeom>
        </p:spPr>
        <p:txBody>
          <a:bodyPr anchor="t">
            <a:normAutofit/>
          </a:bodyPr>
          <a:lstStyle>
            <a:lvl1pPr marL="0" indent="0">
              <a:buNone/>
              <a:defRPr sz="2000" b="0">
                <a:solidFill>
                  <a:schemeClr val="accent1"/>
                </a:solidFill>
                <a:latin typeface="Ubuntu" panose="020B0504030602030204" pitchFamily="34" charset="0"/>
              </a:defRPr>
            </a:lvl1pPr>
          </a:lstStyle>
          <a:p>
            <a:pPr lvl="0"/>
            <a:r>
              <a:rPr lang="en-US"/>
              <a:t>Subtitle</a:t>
            </a:r>
          </a:p>
        </p:txBody>
      </p:sp>
      <p:sp>
        <p:nvSpPr>
          <p:cNvPr id="6" name="Text Placeholder 19">
            <a:extLst>
              <a:ext uri="{FF2B5EF4-FFF2-40B4-BE49-F238E27FC236}">
                <a16:creationId xmlns:a16="http://schemas.microsoft.com/office/drawing/2014/main" id="{AF447B3A-3F6B-32F0-90F8-3CEF5AAF4EB9}"/>
              </a:ext>
            </a:extLst>
          </p:cNvPr>
          <p:cNvSpPr>
            <a:spLocks noGrp="1"/>
          </p:cNvSpPr>
          <p:nvPr>
            <p:ph type="body" sz="quarter" idx="13"/>
          </p:nvPr>
        </p:nvSpPr>
        <p:spPr>
          <a:xfrm>
            <a:off x="304879" y="2926024"/>
            <a:ext cx="6710362" cy="2319337"/>
          </a:xfrm>
          <a:prstGeom prst="rect">
            <a:avLst/>
          </a:prstGeom>
          <a:ln>
            <a:noFill/>
          </a:ln>
        </p:spPr>
        <p:txBody>
          <a:bodyPr>
            <a:normAutofit/>
          </a:bodyPr>
          <a:lstStyle>
            <a:lvl1pPr marL="0" indent="0">
              <a:buFontTx/>
              <a:buNone/>
              <a:defRPr sz="1400">
                <a:solidFill>
                  <a:schemeClr val="accent1"/>
                </a:solidFill>
                <a:latin typeface="Ubuntu" panose="020B0504030602030204" pitchFamily="34" charset="0"/>
              </a:defRPr>
            </a:lvl1pPr>
            <a:lvl2pPr marL="457200" indent="0">
              <a:buFontTx/>
              <a:buNone/>
              <a:defRPr sz="1400">
                <a:solidFill>
                  <a:schemeClr val="accent1"/>
                </a:solidFill>
                <a:latin typeface="Ubuntu" panose="020B0504030602030204" pitchFamily="34" charset="0"/>
              </a:defRPr>
            </a:lvl2pPr>
            <a:lvl3pPr marL="914400" indent="0">
              <a:buFontTx/>
              <a:buNone/>
              <a:defRPr sz="1400">
                <a:solidFill>
                  <a:schemeClr val="accent1"/>
                </a:solidFill>
                <a:latin typeface="Ubuntu" panose="020B0504030602030204" pitchFamily="34" charset="0"/>
              </a:defRPr>
            </a:lvl3pPr>
            <a:lvl4pPr marL="1371600" indent="0">
              <a:buFontTx/>
              <a:buNone/>
              <a:defRPr sz="1400">
                <a:solidFill>
                  <a:schemeClr val="accent1"/>
                </a:solidFill>
                <a:latin typeface="Ubuntu" panose="020B0504030602030204" pitchFamily="34" charset="0"/>
              </a:defRPr>
            </a:lvl4pPr>
            <a:lvl5pPr marL="1828800" indent="0">
              <a:buFontTx/>
              <a:buNone/>
              <a:defRPr sz="1400">
                <a:solidFill>
                  <a:schemeClr val="accent1"/>
                </a:solidFill>
                <a:latin typeface="Ubuntu" panose="020B0504030602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63103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 Col. text - Orange">
    <p:spTree>
      <p:nvGrpSpPr>
        <p:cNvPr id="1" name=""/>
        <p:cNvGrpSpPr/>
        <p:nvPr/>
      </p:nvGrpSpPr>
      <p:grpSpPr>
        <a:xfrm>
          <a:off x="0" y="0"/>
          <a:ext cx="0" cy="0"/>
          <a:chOff x="0" y="0"/>
          <a:chExt cx="0" cy="0"/>
        </a:xfrm>
      </p:grpSpPr>
      <p:pic>
        <p:nvPicPr>
          <p:cNvPr id="14" name="Picture 13" descr="An orange curved object on a black background&#10;&#10;Description automatically generated">
            <a:extLst>
              <a:ext uri="{FF2B5EF4-FFF2-40B4-BE49-F238E27FC236}">
                <a16:creationId xmlns:a16="http://schemas.microsoft.com/office/drawing/2014/main" id="{24D3D47D-7075-66E1-8396-F4103DF0112F}"/>
              </a:ext>
            </a:extLst>
          </p:cNvPr>
          <p:cNvPicPr>
            <a:picLocks noChangeAspect="1"/>
          </p:cNvPicPr>
          <p:nvPr userDrawn="1"/>
        </p:nvPicPr>
        <p:blipFill rotWithShape="1">
          <a:blip r:embed="rId2"/>
          <a:srcRect l="13065" b="50000"/>
          <a:stretch/>
        </p:blipFill>
        <p:spPr>
          <a:xfrm>
            <a:off x="8685957" y="4843391"/>
            <a:ext cx="3113591" cy="2014609"/>
          </a:xfrm>
          <a:prstGeom prst="rect">
            <a:avLst/>
          </a:prstGeom>
        </p:spPr>
      </p:pic>
      <p:pic>
        <p:nvPicPr>
          <p:cNvPr id="7" name="Picture 6">
            <a:extLst>
              <a:ext uri="{FF2B5EF4-FFF2-40B4-BE49-F238E27FC236}">
                <a16:creationId xmlns:a16="http://schemas.microsoft.com/office/drawing/2014/main" id="{33E64A41-9A05-2CAE-A840-51E35F1B3A84}"/>
              </a:ext>
            </a:extLst>
          </p:cNvPr>
          <p:cNvPicPr>
            <a:picLocks noChangeAspect="1"/>
          </p:cNvPicPr>
          <p:nvPr userDrawn="1"/>
        </p:nvPicPr>
        <p:blipFill>
          <a:blip r:embed="rId3"/>
          <a:srcRect/>
          <a:stretch/>
        </p:blipFill>
        <p:spPr>
          <a:xfrm>
            <a:off x="285750" y="275384"/>
            <a:ext cx="1654753" cy="508387"/>
          </a:xfrm>
          <a:prstGeom prst="rect">
            <a:avLst/>
          </a:prstGeom>
        </p:spPr>
      </p:pic>
      <p:sp>
        <p:nvSpPr>
          <p:cNvPr id="10" name="TextBox 9">
            <a:extLst>
              <a:ext uri="{FF2B5EF4-FFF2-40B4-BE49-F238E27FC236}">
                <a16:creationId xmlns:a16="http://schemas.microsoft.com/office/drawing/2014/main" id="{5F478532-AA67-095D-17D0-9369A6CF187C}"/>
              </a:ext>
            </a:extLst>
          </p:cNvPr>
          <p:cNvSpPr txBox="1"/>
          <p:nvPr userDrawn="1"/>
        </p:nvSpPr>
        <p:spPr>
          <a:xfrm>
            <a:off x="285750" y="6342357"/>
            <a:ext cx="1654753"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2" name="Text Placeholder 11">
            <a:extLst>
              <a:ext uri="{FF2B5EF4-FFF2-40B4-BE49-F238E27FC236}">
                <a16:creationId xmlns:a16="http://schemas.microsoft.com/office/drawing/2014/main" id="{832A63B7-B6C6-2D5C-D2FC-18184746ACB1}"/>
              </a:ext>
            </a:extLst>
          </p:cNvPr>
          <p:cNvSpPr>
            <a:spLocks noGrp="1"/>
          </p:cNvSpPr>
          <p:nvPr>
            <p:ph type="body" sz="quarter" idx="10" hasCustomPrompt="1"/>
          </p:nvPr>
        </p:nvSpPr>
        <p:spPr>
          <a:xfrm>
            <a:off x="1812016" y="6362447"/>
            <a:ext cx="3772354" cy="239713"/>
          </a:xfrm>
          <a:prstGeom prst="rect">
            <a:avLst/>
          </a:prstGeom>
        </p:spPr>
        <p:txBody>
          <a:bodyPr anchor="b">
            <a:normAutofit/>
          </a:bodyPr>
          <a:lstStyle>
            <a:lvl1pPr marL="0" indent="0">
              <a:buNone/>
              <a:defRPr sz="1000">
                <a:solidFill>
                  <a:schemeClr val="accent1"/>
                </a:solidFill>
                <a:latin typeface="Ubuntu" panose="020B0504030602030204" pitchFamily="34" charset="0"/>
              </a:defRPr>
            </a:lvl1pPr>
          </a:lstStyle>
          <a:p>
            <a:pPr lvl="0"/>
            <a:r>
              <a:rPr lang="en-US"/>
              <a:t>Chapter title goes here</a:t>
            </a:r>
          </a:p>
        </p:txBody>
      </p:sp>
      <p:pic>
        <p:nvPicPr>
          <p:cNvPr id="8" name="Picture 7" descr="A blue rectangle on a black background&#10;&#10;Description automatically generated">
            <a:extLst>
              <a:ext uri="{FF2B5EF4-FFF2-40B4-BE49-F238E27FC236}">
                <a16:creationId xmlns:a16="http://schemas.microsoft.com/office/drawing/2014/main" id="{FD5D17FF-AF1C-545F-E3DC-DDD6BD78E5AE}"/>
              </a:ext>
            </a:extLst>
          </p:cNvPr>
          <p:cNvPicPr>
            <a:picLocks noChangeAspect="1"/>
          </p:cNvPicPr>
          <p:nvPr userDrawn="1"/>
        </p:nvPicPr>
        <p:blipFill rotWithShape="1">
          <a:blip r:embed="rId4"/>
          <a:srcRect l="11058" t="2107" r="2991" b="47971"/>
          <a:stretch/>
        </p:blipFill>
        <p:spPr>
          <a:xfrm rot="10800000" flipH="1">
            <a:off x="4995863" y="0"/>
            <a:ext cx="3011357" cy="1967696"/>
          </a:xfrm>
          <a:prstGeom prst="rect">
            <a:avLst/>
          </a:prstGeom>
        </p:spPr>
      </p:pic>
      <p:sp>
        <p:nvSpPr>
          <p:cNvPr id="2" name="Text Placeholder 19">
            <a:extLst>
              <a:ext uri="{FF2B5EF4-FFF2-40B4-BE49-F238E27FC236}">
                <a16:creationId xmlns:a16="http://schemas.microsoft.com/office/drawing/2014/main" id="{CF8766FF-E3F7-54FE-61D9-A29B5C42AF4B}"/>
              </a:ext>
            </a:extLst>
          </p:cNvPr>
          <p:cNvSpPr>
            <a:spLocks noGrp="1"/>
          </p:cNvSpPr>
          <p:nvPr>
            <p:ph type="body" sz="quarter" idx="14"/>
          </p:nvPr>
        </p:nvSpPr>
        <p:spPr>
          <a:xfrm>
            <a:off x="5816081" y="2925582"/>
            <a:ext cx="5020807" cy="2319337"/>
          </a:xfrm>
          <a:prstGeom prst="rect">
            <a:avLst/>
          </a:prstGeom>
          <a:ln>
            <a:noFill/>
          </a:ln>
        </p:spPr>
        <p:txBody>
          <a:bodyPr>
            <a:normAutofit/>
          </a:bodyPr>
          <a:lstStyle>
            <a:lvl1pPr marL="0" indent="0">
              <a:buFontTx/>
              <a:buNone/>
              <a:defRPr sz="1400">
                <a:solidFill>
                  <a:schemeClr val="accent1"/>
                </a:solidFill>
                <a:latin typeface="Ubuntu" panose="020B0504030602030204" pitchFamily="34" charset="0"/>
              </a:defRPr>
            </a:lvl1pPr>
            <a:lvl2pPr marL="457200" indent="0">
              <a:buFontTx/>
              <a:buNone/>
              <a:defRPr sz="1400">
                <a:solidFill>
                  <a:schemeClr val="accent1"/>
                </a:solidFill>
                <a:latin typeface="Ubuntu" panose="020B0504030602030204" pitchFamily="34" charset="0"/>
              </a:defRPr>
            </a:lvl2pPr>
            <a:lvl3pPr marL="914400" indent="0">
              <a:buFontTx/>
              <a:buNone/>
              <a:defRPr sz="1400">
                <a:solidFill>
                  <a:schemeClr val="accent1"/>
                </a:solidFill>
                <a:latin typeface="Ubuntu" panose="020B0504030602030204" pitchFamily="34" charset="0"/>
              </a:defRPr>
            </a:lvl3pPr>
            <a:lvl4pPr marL="1371600" indent="0">
              <a:buFontTx/>
              <a:buNone/>
              <a:defRPr sz="1400">
                <a:solidFill>
                  <a:schemeClr val="accent1"/>
                </a:solidFill>
                <a:latin typeface="Ubuntu" panose="020B0504030602030204" pitchFamily="34" charset="0"/>
              </a:defRPr>
            </a:lvl4pPr>
            <a:lvl5pPr marL="1828800" indent="0">
              <a:buFontTx/>
              <a:buNone/>
              <a:defRPr sz="1400">
                <a:solidFill>
                  <a:schemeClr val="accent1"/>
                </a:solidFill>
                <a:latin typeface="Ubuntu" panose="020B0504030602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3" name="Text Placeholder 16">
            <a:extLst>
              <a:ext uri="{FF2B5EF4-FFF2-40B4-BE49-F238E27FC236}">
                <a16:creationId xmlns:a16="http://schemas.microsoft.com/office/drawing/2014/main" id="{4E25F6C2-19E2-B16F-2ECE-F7248C893CC7}"/>
              </a:ext>
            </a:extLst>
          </p:cNvPr>
          <p:cNvSpPr>
            <a:spLocks noGrp="1"/>
          </p:cNvSpPr>
          <p:nvPr>
            <p:ph type="body" sz="quarter" idx="11" hasCustomPrompt="1"/>
          </p:nvPr>
        </p:nvSpPr>
        <p:spPr>
          <a:xfrm>
            <a:off x="304879" y="1501776"/>
            <a:ext cx="4432300" cy="669925"/>
          </a:xfrm>
          <a:prstGeom prst="rect">
            <a:avLst/>
          </a:prstGeom>
        </p:spPr>
        <p:txBody>
          <a:bodyPr anchor="b">
            <a:normAutofit/>
          </a:bodyPr>
          <a:lstStyle>
            <a:lvl1pPr marL="0" indent="0">
              <a:buNone/>
              <a:defRPr sz="3200" b="1">
                <a:solidFill>
                  <a:schemeClr val="accent1"/>
                </a:solidFill>
                <a:latin typeface="Ubuntu" panose="020B0504030602030204" pitchFamily="34" charset="0"/>
              </a:defRPr>
            </a:lvl1pPr>
          </a:lstStyle>
          <a:p>
            <a:pPr lvl="0"/>
            <a:r>
              <a:rPr lang="en-US"/>
              <a:t>Main Title</a:t>
            </a:r>
          </a:p>
        </p:txBody>
      </p:sp>
      <p:sp>
        <p:nvSpPr>
          <p:cNvPr id="5" name="Text Placeholder 16">
            <a:extLst>
              <a:ext uri="{FF2B5EF4-FFF2-40B4-BE49-F238E27FC236}">
                <a16:creationId xmlns:a16="http://schemas.microsoft.com/office/drawing/2014/main" id="{08B8FB3E-8875-A86C-9BA3-D0129447E8DA}"/>
              </a:ext>
            </a:extLst>
          </p:cNvPr>
          <p:cNvSpPr>
            <a:spLocks noGrp="1"/>
          </p:cNvSpPr>
          <p:nvPr>
            <p:ph type="body" sz="quarter" idx="12" hasCustomPrompt="1"/>
          </p:nvPr>
        </p:nvSpPr>
        <p:spPr>
          <a:xfrm>
            <a:off x="304879" y="2139971"/>
            <a:ext cx="4432300" cy="367618"/>
          </a:xfrm>
          <a:prstGeom prst="rect">
            <a:avLst/>
          </a:prstGeom>
        </p:spPr>
        <p:txBody>
          <a:bodyPr anchor="t">
            <a:normAutofit/>
          </a:bodyPr>
          <a:lstStyle>
            <a:lvl1pPr marL="0" indent="0">
              <a:buNone/>
              <a:defRPr sz="2000" b="0">
                <a:solidFill>
                  <a:schemeClr val="accent1"/>
                </a:solidFill>
                <a:latin typeface="Ubuntu" panose="020B0504030602030204" pitchFamily="34" charset="0"/>
              </a:defRPr>
            </a:lvl1pPr>
          </a:lstStyle>
          <a:p>
            <a:pPr lvl="0"/>
            <a:r>
              <a:rPr lang="en-US"/>
              <a:t>Subtitle</a:t>
            </a:r>
          </a:p>
        </p:txBody>
      </p:sp>
      <p:sp>
        <p:nvSpPr>
          <p:cNvPr id="9" name="Text Placeholder 19">
            <a:extLst>
              <a:ext uri="{FF2B5EF4-FFF2-40B4-BE49-F238E27FC236}">
                <a16:creationId xmlns:a16="http://schemas.microsoft.com/office/drawing/2014/main" id="{AAB91901-4FF0-2D7E-65B2-9DF4E55D78F8}"/>
              </a:ext>
            </a:extLst>
          </p:cNvPr>
          <p:cNvSpPr>
            <a:spLocks noGrp="1"/>
          </p:cNvSpPr>
          <p:nvPr>
            <p:ph type="body" sz="quarter" idx="13"/>
          </p:nvPr>
        </p:nvSpPr>
        <p:spPr>
          <a:xfrm>
            <a:off x="304879" y="2926024"/>
            <a:ext cx="5266653" cy="2319337"/>
          </a:xfrm>
          <a:prstGeom prst="rect">
            <a:avLst/>
          </a:prstGeom>
          <a:ln>
            <a:noFill/>
          </a:ln>
        </p:spPr>
        <p:txBody>
          <a:bodyPr>
            <a:normAutofit/>
          </a:bodyPr>
          <a:lstStyle>
            <a:lvl1pPr marL="0" indent="0">
              <a:buFontTx/>
              <a:buNone/>
              <a:defRPr sz="1400">
                <a:solidFill>
                  <a:schemeClr val="accent1"/>
                </a:solidFill>
                <a:latin typeface="Ubuntu" panose="020B0504030602030204" pitchFamily="34" charset="0"/>
              </a:defRPr>
            </a:lvl1pPr>
            <a:lvl2pPr marL="457200" indent="0">
              <a:buFontTx/>
              <a:buNone/>
              <a:defRPr sz="1400">
                <a:solidFill>
                  <a:schemeClr val="accent1"/>
                </a:solidFill>
                <a:latin typeface="Ubuntu" panose="020B0504030602030204" pitchFamily="34" charset="0"/>
              </a:defRPr>
            </a:lvl2pPr>
            <a:lvl3pPr marL="914400" indent="0">
              <a:buFontTx/>
              <a:buNone/>
              <a:defRPr sz="1400">
                <a:solidFill>
                  <a:schemeClr val="accent1"/>
                </a:solidFill>
                <a:latin typeface="Ubuntu" panose="020B0504030602030204" pitchFamily="34" charset="0"/>
              </a:defRPr>
            </a:lvl3pPr>
            <a:lvl4pPr marL="1371600" indent="0">
              <a:buFontTx/>
              <a:buNone/>
              <a:defRPr sz="1400">
                <a:solidFill>
                  <a:schemeClr val="accent1"/>
                </a:solidFill>
                <a:latin typeface="Ubuntu" panose="020B0504030602030204" pitchFamily="34" charset="0"/>
              </a:defRPr>
            </a:lvl4pPr>
            <a:lvl5pPr marL="1828800" indent="0">
              <a:buFontTx/>
              <a:buNone/>
              <a:defRPr sz="1400">
                <a:solidFill>
                  <a:schemeClr val="accent1"/>
                </a:solidFill>
                <a:latin typeface="Ubuntu" panose="020B0504030602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405453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Slide - Orang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BDC0EE8-50B0-E896-5852-F4B8BFA0274B}"/>
              </a:ext>
            </a:extLst>
          </p:cNvPr>
          <p:cNvPicPr>
            <a:picLocks noChangeAspect="1"/>
          </p:cNvPicPr>
          <p:nvPr userDrawn="1"/>
        </p:nvPicPr>
        <p:blipFill>
          <a:blip r:embed="rId2"/>
          <a:srcRect/>
          <a:stretch/>
        </p:blipFill>
        <p:spPr>
          <a:xfrm>
            <a:off x="0" y="3175"/>
            <a:ext cx="12192000" cy="6851650"/>
          </a:xfrm>
          <a:prstGeom prst="rect">
            <a:avLst/>
          </a:prstGeom>
        </p:spPr>
      </p:pic>
      <p:pic>
        <p:nvPicPr>
          <p:cNvPr id="11" name="Picture 10" descr="A black and white logo&#10;&#10;Description automatically generated">
            <a:extLst>
              <a:ext uri="{FF2B5EF4-FFF2-40B4-BE49-F238E27FC236}">
                <a16:creationId xmlns:a16="http://schemas.microsoft.com/office/drawing/2014/main" id="{8D59E697-43E9-29BA-4D8B-B1E926BCE746}"/>
              </a:ext>
            </a:extLst>
          </p:cNvPr>
          <p:cNvPicPr>
            <a:picLocks noChangeAspect="1"/>
          </p:cNvPicPr>
          <p:nvPr userDrawn="1"/>
        </p:nvPicPr>
        <p:blipFill>
          <a:blip r:embed="rId3"/>
          <a:stretch>
            <a:fillRect/>
          </a:stretch>
        </p:blipFill>
        <p:spPr>
          <a:xfrm>
            <a:off x="285750" y="275383"/>
            <a:ext cx="2365080" cy="726621"/>
          </a:xfrm>
          <a:prstGeom prst="rect">
            <a:avLst/>
          </a:prstGeom>
        </p:spPr>
      </p:pic>
      <p:sp>
        <p:nvSpPr>
          <p:cNvPr id="12" name="TextBox 11">
            <a:extLst>
              <a:ext uri="{FF2B5EF4-FFF2-40B4-BE49-F238E27FC236}">
                <a16:creationId xmlns:a16="http://schemas.microsoft.com/office/drawing/2014/main" id="{EABDD363-0CD0-EE10-96A3-9A8EC2A57CE3}"/>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bg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3" name="Text Placeholder 13">
            <a:extLst>
              <a:ext uri="{FF2B5EF4-FFF2-40B4-BE49-F238E27FC236}">
                <a16:creationId xmlns:a16="http://schemas.microsoft.com/office/drawing/2014/main" id="{5F8C3108-99AA-BE1B-0102-55204CAE5262}"/>
              </a:ext>
            </a:extLst>
          </p:cNvPr>
          <p:cNvSpPr>
            <a:spLocks noGrp="1"/>
          </p:cNvSpPr>
          <p:nvPr>
            <p:ph type="body" sz="quarter" idx="10" hasCustomPrompt="1"/>
          </p:nvPr>
        </p:nvSpPr>
        <p:spPr>
          <a:xfrm>
            <a:off x="285750" y="3065689"/>
            <a:ext cx="6327775" cy="726622"/>
          </a:xfrm>
          <a:prstGeom prst="rect">
            <a:avLst/>
          </a:prstGeom>
        </p:spPr>
        <p:txBody>
          <a:bodyPr anchor="ctr">
            <a:noAutofit/>
          </a:bodyPr>
          <a:lstStyle>
            <a:lvl1pPr marL="0" indent="0">
              <a:buNone/>
              <a:defRPr sz="3600" b="1">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Divider title</a:t>
            </a:r>
            <a:endParaRPr lang="en-US"/>
          </a:p>
        </p:txBody>
      </p:sp>
    </p:spTree>
    <p:extLst>
      <p:ext uri="{BB962C8B-B14F-4D97-AF65-F5344CB8AC3E}">
        <p14:creationId xmlns:p14="http://schemas.microsoft.com/office/powerpoint/2010/main" val="22951558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and Image - Orange">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id="{C75D8DA0-FA5D-E4A4-348F-1B27185447F4}"/>
              </a:ext>
            </a:extLst>
          </p:cNvPr>
          <p:cNvSpPr>
            <a:spLocks noGrp="1"/>
          </p:cNvSpPr>
          <p:nvPr>
            <p:ph type="pic" sz="quarter" idx="14"/>
          </p:nvPr>
        </p:nvSpPr>
        <p:spPr>
          <a:xfrm>
            <a:off x="6096000" y="333272"/>
            <a:ext cx="5718175" cy="6191457"/>
          </a:xfrm>
          <a:prstGeom prst="roundRect">
            <a:avLst>
              <a:gd name="adj" fmla="val 2233"/>
            </a:avLst>
          </a:prstGeom>
        </p:spPr>
        <p:txBody>
          <a:bodyPr/>
          <a:lstStyle/>
          <a:p>
            <a:endParaRPr lang="en-US"/>
          </a:p>
        </p:txBody>
      </p:sp>
      <p:pic>
        <p:nvPicPr>
          <p:cNvPr id="4" name="Picture 3">
            <a:extLst>
              <a:ext uri="{FF2B5EF4-FFF2-40B4-BE49-F238E27FC236}">
                <a16:creationId xmlns:a16="http://schemas.microsoft.com/office/drawing/2014/main" id="{D21D8264-1EB3-39E9-379D-1E494B0B89BE}"/>
              </a:ext>
            </a:extLst>
          </p:cNvPr>
          <p:cNvPicPr>
            <a:picLocks noChangeAspect="1"/>
          </p:cNvPicPr>
          <p:nvPr userDrawn="1"/>
        </p:nvPicPr>
        <p:blipFill>
          <a:blip r:embed="rId2"/>
          <a:srcRect/>
          <a:stretch/>
        </p:blipFill>
        <p:spPr>
          <a:xfrm>
            <a:off x="285750" y="275384"/>
            <a:ext cx="1654753" cy="508387"/>
          </a:xfrm>
          <a:prstGeom prst="rect">
            <a:avLst/>
          </a:prstGeom>
        </p:spPr>
      </p:pic>
      <p:sp>
        <p:nvSpPr>
          <p:cNvPr id="5" name="TextBox 4">
            <a:extLst>
              <a:ext uri="{FF2B5EF4-FFF2-40B4-BE49-F238E27FC236}">
                <a16:creationId xmlns:a16="http://schemas.microsoft.com/office/drawing/2014/main" id="{5BB6815D-7426-E4F1-F536-CD871B71713E}"/>
              </a:ext>
            </a:extLst>
          </p:cNvPr>
          <p:cNvSpPr txBox="1"/>
          <p:nvPr userDrawn="1"/>
        </p:nvSpPr>
        <p:spPr>
          <a:xfrm>
            <a:off x="285750" y="6342357"/>
            <a:ext cx="1654753"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6" name="Text Placeholder 11">
            <a:extLst>
              <a:ext uri="{FF2B5EF4-FFF2-40B4-BE49-F238E27FC236}">
                <a16:creationId xmlns:a16="http://schemas.microsoft.com/office/drawing/2014/main" id="{B88EED20-7E87-4DFD-D9CA-B1A1FAA85455}"/>
              </a:ext>
            </a:extLst>
          </p:cNvPr>
          <p:cNvSpPr>
            <a:spLocks noGrp="1"/>
          </p:cNvSpPr>
          <p:nvPr>
            <p:ph type="body" sz="quarter" idx="10" hasCustomPrompt="1"/>
          </p:nvPr>
        </p:nvSpPr>
        <p:spPr>
          <a:xfrm>
            <a:off x="1812016" y="6362447"/>
            <a:ext cx="3772354" cy="239713"/>
          </a:xfrm>
          <a:prstGeom prst="rect">
            <a:avLst/>
          </a:prstGeom>
        </p:spPr>
        <p:txBody>
          <a:bodyPr anchor="b">
            <a:normAutofit/>
          </a:bodyPr>
          <a:lstStyle>
            <a:lvl1pPr marL="0" indent="0">
              <a:buNone/>
              <a:defRPr sz="1000">
                <a:solidFill>
                  <a:schemeClr val="accent1"/>
                </a:solidFill>
                <a:latin typeface="Ubuntu" panose="020B0504030602030204" pitchFamily="34" charset="0"/>
              </a:defRPr>
            </a:lvl1pPr>
          </a:lstStyle>
          <a:p>
            <a:pPr lvl="0"/>
            <a:r>
              <a:rPr lang="en-US"/>
              <a:t>Chapter title goes here</a:t>
            </a:r>
          </a:p>
        </p:txBody>
      </p:sp>
      <p:pic>
        <p:nvPicPr>
          <p:cNvPr id="15" name="Picture 14">
            <a:extLst>
              <a:ext uri="{FF2B5EF4-FFF2-40B4-BE49-F238E27FC236}">
                <a16:creationId xmlns:a16="http://schemas.microsoft.com/office/drawing/2014/main" id="{1304FA74-24F0-045A-C516-E3564055D32B}"/>
              </a:ext>
            </a:extLst>
          </p:cNvPr>
          <p:cNvPicPr>
            <a:picLocks noChangeAspect="1"/>
          </p:cNvPicPr>
          <p:nvPr userDrawn="1"/>
        </p:nvPicPr>
        <p:blipFill rotWithShape="1">
          <a:blip r:embed="rId3"/>
          <a:srcRect b="34365"/>
          <a:stretch/>
        </p:blipFill>
        <p:spPr>
          <a:xfrm rot="10800000">
            <a:off x="5464465" y="-1"/>
            <a:ext cx="3010823" cy="2223164"/>
          </a:xfrm>
          <a:prstGeom prst="rect">
            <a:avLst/>
          </a:prstGeom>
        </p:spPr>
      </p:pic>
      <p:sp>
        <p:nvSpPr>
          <p:cNvPr id="3" name="Text Placeholder 16">
            <a:extLst>
              <a:ext uri="{FF2B5EF4-FFF2-40B4-BE49-F238E27FC236}">
                <a16:creationId xmlns:a16="http://schemas.microsoft.com/office/drawing/2014/main" id="{BB3D2668-6A46-5D77-93AC-94BF8FA300B3}"/>
              </a:ext>
            </a:extLst>
          </p:cNvPr>
          <p:cNvSpPr>
            <a:spLocks noGrp="1"/>
          </p:cNvSpPr>
          <p:nvPr>
            <p:ph type="body" sz="quarter" idx="11" hasCustomPrompt="1"/>
          </p:nvPr>
        </p:nvSpPr>
        <p:spPr>
          <a:xfrm>
            <a:off x="304879" y="1501776"/>
            <a:ext cx="4432300" cy="669925"/>
          </a:xfrm>
          <a:prstGeom prst="rect">
            <a:avLst/>
          </a:prstGeom>
        </p:spPr>
        <p:txBody>
          <a:bodyPr anchor="b">
            <a:normAutofit/>
          </a:bodyPr>
          <a:lstStyle>
            <a:lvl1pPr marL="0" indent="0">
              <a:buNone/>
              <a:defRPr sz="3200" b="1">
                <a:solidFill>
                  <a:schemeClr val="accent1"/>
                </a:solidFill>
                <a:latin typeface="Ubuntu" panose="020B0504030602030204" pitchFamily="34" charset="0"/>
              </a:defRPr>
            </a:lvl1pPr>
          </a:lstStyle>
          <a:p>
            <a:pPr lvl="0"/>
            <a:r>
              <a:rPr lang="en-US"/>
              <a:t>Main Title</a:t>
            </a:r>
          </a:p>
        </p:txBody>
      </p:sp>
      <p:sp>
        <p:nvSpPr>
          <p:cNvPr id="7" name="Text Placeholder 16">
            <a:extLst>
              <a:ext uri="{FF2B5EF4-FFF2-40B4-BE49-F238E27FC236}">
                <a16:creationId xmlns:a16="http://schemas.microsoft.com/office/drawing/2014/main" id="{08E733D0-84C6-0B71-429D-6FE9FF42DEA4}"/>
              </a:ext>
            </a:extLst>
          </p:cNvPr>
          <p:cNvSpPr>
            <a:spLocks noGrp="1"/>
          </p:cNvSpPr>
          <p:nvPr>
            <p:ph type="body" sz="quarter" idx="12" hasCustomPrompt="1"/>
          </p:nvPr>
        </p:nvSpPr>
        <p:spPr>
          <a:xfrm>
            <a:off x="304879" y="2139971"/>
            <a:ext cx="4432300" cy="367618"/>
          </a:xfrm>
          <a:prstGeom prst="rect">
            <a:avLst/>
          </a:prstGeom>
        </p:spPr>
        <p:txBody>
          <a:bodyPr anchor="t">
            <a:normAutofit/>
          </a:bodyPr>
          <a:lstStyle>
            <a:lvl1pPr marL="0" indent="0">
              <a:buNone/>
              <a:defRPr sz="2000" b="0">
                <a:solidFill>
                  <a:schemeClr val="accent1"/>
                </a:solidFill>
                <a:latin typeface="Ubuntu" panose="020B0504030602030204" pitchFamily="34" charset="0"/>
              </a:defRPr>
            </a:lvl1pPr>
          </a:lstStyle>
          <a:p>
            <a:pPr lvl="0"/>
            <a:r>
              <a:rPr lang="en-US"/>
              <a:t>Subtitle</a:t>
            </a:r>
          </a:p>
        </p:txBody>
      </p:sp>
      <p:sp>
        <p:nvSpPr>
          <p:cNvPr id="10" name="Text Placeholder 19">
            <a:extLst>
              <a:ext uri="{FF2B5EF4-FFF2-40B4-BE49-F238E27FC236}">
                <a16:creationId xmlns:a16="http://schemas.microsoft.com/office/drawing/2014/main" id="{33D77F80-4716-8565-12CF-951888358537}"/>
              </a:ext>
            </a:extLst>
          </p:cNvPr>
          <p:cNvSpPr>
            <a:spLocks noGrp="1"/>
          </p:cNvSpPr>
          <p:nvPr>
            <p:ph type="body" sz="quarter" idx="13"/>
          </p:nvPr>
        </p:nvSpPr>
        <p:spPr>
          <a:xfrm>
            <a:off x="304879" y="2926024"/>
            <a:ext cx="5279491" cy="2319337"/>
          </a:xfrm>
          <a:prstGeom prst="rect">
            <a:avLst/>
          </a:prstGeom>
          <a:ln>
            <a:noFill/>
          </a:ln>
        </p:spPr>
        <p:txBody>
          <a:bodyPr>
            <a:normAutofit/>
          </a:bodyPr>
          <a:lstStyle>
            <a:lvl1pPr marL="0" indent="0">
              <a:buFontTx/>
              <a:buNone/>
              <a:defRPr sz="1400">
                <a:solidFill>
                  <a:schemeClr val="accent1"/>
                </a:solidFill>
                <a:latin typeface="Ubuntu" panose="020B0504030602030204" pitchFamily="34" charset="0"/>
              </a:defRPr>
            </a:lvl1pPr>
            <a:lvl2pPr marL="457200" indent="0">
              <a:buFontTx/>
              <a:buNone/>
              <a:defRPr sz="1400">
                <a:solidFill>
                  <a:schemeClr val="accent1"/>
                </a:solidFill>
                <a:latin typeface="Ubuntu" panose="020B0504030602030204" pitchFamily="34" charset="0"/>
              </a:defRPr>
            </a:lvl2pPr>
            <a:lvl3pPr marL="914400" indent="0">
              <a:buFontTx/>
              <a:buNone/>
              <a:defRPr sz="1400">
                <a:solidFill>
                  <a:schemeClr val="accent1"/>
                </a:solidFill>
                <a:latin typeface="Ubuntu" panose="020B0504030602030204" pitchFamily="34" charset="0"/>
              </a:defRPr>
            </a:lvl3pPr>
            <a:lvl4pPr marL="1371600" indent="0">
              <a:buFontTx/>
              <a:buNone/>
              <a:defRPr sz="1400">
                <a:solidFill>
                  <a:schemeClr val="accent1"/>
                </a:solidFill>
                <a:latin typeface="Ubuntu" panose="020B0504030602030204" pitchFamily="34" charset="0"/>
              </a:defRPr>
            </a:lvl4pPr>
            <a:lvl5pPr marL="1828800" indent="0">
              <a:buFontTx/>
              <a:buNone/>
              <a:defRPr sz="1400">
                <a:solidFill>
                  <a:schemeClr val="accent1"/>
                </a:solidFill>
                <a:latin typeface="Ubuntu" panose="020B0504030602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0206607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randed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AEBD5D-6322-B406-0D4B-2DC104931732}"/>
              </a:ext>
            </a:extLst>
          </p:cNvPr>
          <p:cNvPicPr>
            <a:picLocks noChangeAspect="1"/>
          </p:cNvPicPr>
          <p:nvPr userDrawn="1"/>
        </p:nvPicPr>
        <p:blipFill>
          <a:blip r:embed="rId2"/>
          <a:srcRect/>
          <a:stretch/>
        </p:blipFill>
        <p:spPr>
          <a:xfrm>
            <a:off x="285750" y="275384"/>
            <a:ext cx="1654753" cy="508387"/>
          </a:xfrm>
          <a:prstGeom prst="rect">
            <a:avLst/>
          </a:prstGeom>
        </p:spPr>
      </p:pic>
      <p:sp>
        <p:nvSpPr>
          <p:cNvPr id="5" name="TextBox 4">
            <a:extLst>
              <a:ext uri="{FF2B5EF4-FFF2-40B4-BE49-F238E27FC236}">
                <a16:creationId xmlns:a16="http://schemas.microsoft.com/office/drawing/2014/main" id="{89DC72F6-8F17-9EF3-5DE2-AD7D14DDFBB4}"/>
              </a:ext>
            </a:extLst>
          </p:cNvPr>
          <p:cNvSpPr txBox="1"/>
          <p:nvPr userDrawn="1"/>
        </p:nvSpPr>
        <p:spPr>
          <a:xfrm>
            <a:off x="285750" y="6342357"/>
            <a:ext cx="1654753"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Tree>
    <p:extLst>
      <p:ext uri="{BB962C8B-B14F-4D97-AF65-F5344CB8AC3E}">
        <p14:creationId xmlns:p14="http://schemas.microsoft.com/office/powerpoint/2010/main" val="1012884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ull Screen Imag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8EC966F-C3A2-10A4-74A3-25D0347C513C}"/>
              </a:ext>
            </a:extLst>
          </p:cNvPr>
          <p:cNvSpPr>
            <a:spLocks noGrp="1"/>
          </p:cNvSpPr>
          <p:nvPr>
            <p:ph type="pic" sz="quarter" idx="10"/>
          </p:nvPr>
        </p:nvSpPr>
        <p:spPr>
          <a:xfrm>
            <a:off x="0" y="0"/>
            <a:ext cx="12192000" cy="6858000"/>
          </a:xfrm>
          <a:prstGeom prst="rect">
            <a:avLst/>
          </a:prstGeom>
        </p:spPr>
        <p:txBody>
          <a:bodyPr/>
          <a:lstStyle/>
          <a:p>
            <a:endParaRPr lang="en-US"/>
          </a:p>
        </p:txBody>
      </p:sp>
    </p:spTree>
    <p:extLst>
      <p:ext uri="{BB962C8B-B14F-4D97-AF65-F5344CB8AC3E}">
        <p14:creationId xmlns:p14="http://schemas.microsoft.com/office/powerpoint/2010/main" val="13413537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ull Screen Video">
    <p:spTree>
      <p:nvGrpSpPr>
        <p:cNvPr id="1" name=""/>
        <p:cNvGrpSpPr/>
        <p:nvPr/>
      </p:nvGrpSpPr>
      <p:grpSpPr>
        <a:xfrm>
          <a:off x="0" y="0"/>
          <a:ext cx="0" cy="0"/>
          <a:chOff x="0" y="0"/>
          <a:chExt cx="0" cy="0"/>
        </a:xfrm>
      </p:grpSpPr>
      <p:sp>
        <p:nvSpPr>
          <p:cNvPr id="3" name="Media Placeholder 2">
            <a:extLst>
              <a:ext uri="{FF2B5EF4-FFF2-40B4-BE49-F238E27FC236}">
                <a16:creationId xmlns:a16="http://schemas.microsoft.com/office/drawing/2014/main" id="{040293FF-3E51-2EB7-6DBB-A815093091B2}"/>
              </a:ext>
            </a:extLst>
          </p:cNvPr>
          <p:cNvSpPr>
            <a:spLocks noGrp="1"/>
          </p:cNvSpPr>
          <p:nvPr>
            <p:ph type="media" sz="quarter" idx="10"/>
          </p:nvPr>
        </p:nvSpPr>
        <p:spPr>
          <a:xfrm>
            <a:off x="0" y="0"/>
            <a:ext cx="12192000" cy="6858000"/>
          </a:xfrm>
          <a:prstGeom prst="rect">
            <a:avLst/>
          </a:prstGeom>
        </p:spPr>
        <p:txBody>
          <a:bodyPr/>
          <a:lstStyle/>
          <a:p>
            <a:endParaRPr lang="en-US"/>
          </a:p>
        </p:txBody>
      </p:sp>
    </p:spTree>
    <p:extLst>
      <p:ext uri="{BB962C8B-B14F-4D97-AF65-F5344CB8AC3E}">
        <p14:creationId xmlns:p14="http://schemas.microsoft.com/office/powerpoint/2010/main" val="3398022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Slide - Navy">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08849E8-9E1B-97A6-16F5-727C3313434E}"/>
              </a:ext>
            </a:extLst>
          </p:cNvPr>
          <p:cNvPicPr>
            <a:picLocks noChangeAspect="1"/>
          </p:cNvPicPr>
          <p:nvPr userDrawn="1"/>
        </p:nvPicPr>
        <p:blipFill>
          <a:blip r:embed="rId2"/>
          <a:srcRect/>
          <a:stretch/>
        </p:blipFill>
        <p:spPr>
          <a:xfrm>
            <a:off x="0" y="0"/>
            <a:ext cx="12192000" cy="6858000"/>
          </a:xfrm>
          <a:prstGeom prst="rect">
            <a:avLst/>
          </a:prstGeom>
        </p:spPr>
      </p:pic>
      <p:pic>
        <p:nvPicPr>
          <p:cNvPr id="4" name="Picture 3" descr="A black and white logo&#10;&#10;Description automatically generated">
            <a:extLst>
              <a:ext uri="{FF2B5EF4-FFF2-40B4-BE49-F238E27FC236}">
                <a16:creationId xmlns:a16="http://schemas.microsoft.com/office/drawing/2014/main" id="{757ECEED-71CF-563E-44EC-80FFD859756D}"/>
              </a:ext>
            </a:extLst>
          </p:cNvPr>
          <p:cNvPicPr>
            <a:picLocks noChangeAspect="1"/>
          </p:cNvPicPr>
          <p:nvPr userDrawn="1"/>
        </p:nvPicPr>
        <p:blipFill>
          <a:blip r:embed="rId3"/>
          <a:stretch>
            <a:fillRect/>
          </a:stretch>
        </p:blipFill>
        <p:spPr>
          <a:xfrm>
            <a:off x="285750" y="275383"/>
            <a:ext cx="2365080" cy="726621"/>
          </a:xfrm>
          <a:prstGeom prst="rect">
            <a:avLst/>
          </a:prstGeom>
        </p:spPr>
      </p:pic>
      <p:sp>
        <p:nvSpPr>
          <p:cNvPr id="5" name="TextBox 4">
            <a:extLst>
              <a:ext uri="{FF2B5EF4-FFF2-40B4-BE49-F238E27FC236}">
                <a16:creationId xmlns:a16="http://schemas.microsoft.com/office/drawing/2014/main" id="{A6CEE91C-570F-B1A8-8A99-CA82C9ED4788}"/>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bg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6" name="Text Placeholder 13">
            <a:extLst>
              <a:ext uri="{FF2B5EF4-FFF2-40B4-BE49-F238E27FC236}">
                <a16:creationId xmlns:a16="http://schemas.microsoft.com/office/drawing/2014/main" id="{9A0DC161-F583-C874-FD6C-D410169078F1}"/>
              </a:ext>
            </a:extLst>
          </p:cNvPr>
          <p:cNvSpPr>
            <a:spLocks noGrp="1"/>
          </p:cNvSpPr>
          <p:nvPr>
            <p:ph type="body" sz="quarter" idx="10" hasCustomPrompt="1"/>
          </p:nvPr>
        </p:nvSpPr>
        <p:spPr>
          <a:xfrm>
            <a:off x="285750" y="2399892"/>
            <a:ext cx="6327775" cy="1641245"/>
          </a:xfrm>
          <a:prstGeom prst="rect">
            <a:avLst/>
          </a:prstGeom>
        </p:spPr>
        <p:txBody>
          <a:bodyPr anchor="ctr">
            <a:noAutofit/>
          </a:bodyPr>
          <a:lstStyle>
            <a:lvl1pPr marL="0" indent="0">
              <a:buNone/>
              <a:defRPr sz="4800" b="1">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Thank you </a:t>
            </a:r>
            <a:br>
              <a:rPr lang="en-GB"/>
            </a:br>
            <a:r>
              <a:rPr lang="en-GB"/>
              <a:t>for listening.</a:t>
            </a:r>
            <a:endParaRPr lang="en-US"/>
          </a:p>
        </p:txBody>
      </p:sp>
      <p:sp>
        <p:nvSpPr>
          <p:cNvPr id="7" name="Text Placeholder 13">
            <a:extLst>
              <a:ext uri="{FF2B5EF4-FFF2-40B4-BE49-F238E27FC236}">
                <a16:creationId xmlns:a16="http://schemas.microsoft.com/office/drawing/2014/main" id="{4B627C22-1FB4-BAE3-8444-E2668100FF6D}"/>
              </a:ext>
            </a:extLst>
          </p:cNvPr>
          <p:cNvSpPr>
            <a:spLocks noGrp="1"/>
          </p:cNvSpPr>
          <p:nvPr>
            <p:ph type="body" sz="quarter" idx="11" hasCustomPrompt="1"/>
          </p:nvPr>
        </p:nvSpPr>
        <p:spPr>
          <a:xfrm>
            <a:off x="285750" y="4053871"/>
            <a:ext cx="6327775" cy="453119"/>
          </a:xfrm>
          <a:prstGeom prst="rect">
            <a:avLst/>
          </a:prstGeom>
        </p:spPr>
        <p:txBody>
          <a:bodyPr anchor="b">
            <a:noAutofit/>
          </a:bodyPr>
          <a:lstStyle>
            <a:lvl1pPr marL="0" indent="0">
              <a:buNone/>
              <a:defRPr sz="1400">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Further info or contact details to go here.</a:t>
            </a:r>
            <a:endParaRPr lang="en-US"/>
          </a:p>
        </p:txBody>
      </p:sp>
    </p:spTree>
    <p:extLst>
      <p:ext uri="{BB962C8B-B14F-4D97-AF65-F5344CB8AC3E}">
        <p14:creationId xmlns:p14="http://schemas.microsoft.com/office/powerpoint/2010/main" val="8677844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nd Slide - Navy">
    <p:spTree>
      <p:nvGrpSpPr>
        <p:cNvPr id="1" name=""/>
        <p:cNvGrpSpPr/>
        <p:nvPr/>
      </p:nvGrpSpPr>
      <p:grpSpPr>
        <a:xfrm>
          <a:off x="0" y="0"/>
          <a:ext cx="0" cy="0"/>
          <a:chOff x="0" y="0"/>
          <a:chExt cx="0" cy="0"/>
        </a:xfrm>
      </p:grpSpPr>
      <p:pic>
        <p:nvPicPr>
          <p:cNvPr id="3" name="Picture 2" descr="A blue and white logo&#10;&#10;Description automatically generated">
            <a:extLst>
              <a:ext uri="{FF2B5EF4-FFF2-40B4-BE49-F238E27FC236}">
                <a16:creationId xmlns:a16="http://schemas.microsoft.com/office/drawing/2014/main" id="{8CB4B491-7B2E-0971-899D-3D27CEAB21B9}"/>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1" name="Picture 10" descr="A black and white logo&#10;&#10;Description automatically generated">
            <a:extLst>
              <a:ext uri="{FF2B5EF4-FFF2-40B4-BE49-F238E27FC236}">
                <a16:creationId xmlns:a16="http://schemas.microsoft.com/office/drawing/2014/main" id="{8D59E697-43E9-29BA-4D8B-B1E926BCE746}"/>
              </a:ext>
            </a:extLst>
          </p:cNvPr>
          <p:cNvPicPr>
            <a:picLocks noChangeAspect="1"/>
          </p:cNvPicPr>
          <p:nvPr userDrawn="1"/>
        </p:nvPicPr>
        <p:blipFill>
          <a:blip r:embed="rId3"/>
          <a:stretch>
            <a:fillRect/>
          </a:stretch>
        </p:blipFill>
        <p:spPr>
          <a:xfrm>
            <a:off x="285750" y="275383"/>
            <a:ext cx="2365080" cy="726621"/>
          </a:xfrm>
          <a:prstGeom prst="rect">
            <a:avLst/>
          </a:prstGeom>
        </p:spPr>
      </p:pic>
      <p:sp>
        <p:nvSpPr>
          <p:cNvPr id="12" name="TextBox 11">
            <a:extLst>
              <a:ext uri="{FF2B5EF4-FFF2-40B4-BE49-F238E27FC236}">
                <a16:creationId xmlns:a16="http://schemas.microsoft.com/office/drawing/2014/main" id="{EABDD363-0CD0-EE10-96A3-9A8EC2A57CE3}"/>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bg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4" name="Text Placeholder 13">
            <a:extLst>
              <a:ext uri="{FF2B5EF4-FFF2-40B4-BE49-F238E27FC236}">
                <a16:creationId xmlns:a16="http://schemas.microsoft.com/office/drawing/2014/main" id="{103AC217-C30D-89C1-4460-322363FEBF75}"/>
              </a:ext>
            </a:extLst>
          </p:cNvPr>
          <p:cNvSpPr>
            <a:spLocks noGrp="1"/>
          </p:cNvSpPr>
          <p:nvPr>
            <p:ph type="body" sz="quarter" idx="10" hasCustomPrompt="1"/>
          </p:nvPr>
        </p:nvSpPr>
        <p:spPr>
          <a:xfrm>
            <a:off x="285750" y="2399892"/>
            <a:ext cx="6327775" cy="1641245"/>
          </a:xfrm>
          <a:prstGeom prst="rect">
            <a:avLst/>
          </a:prstGeom>
        </p:spPr>
        <p:txBody>
          <a:bodyPr anchor="ctr">
            <a:noAutofit/>
          </a:bodyPr>
          <a:lstStyle>
            <a:lvl1pPr marL="0" indent="0">
              <a:buNone/>
              <a:defRPr sz="4800" b="1">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Thank you </a:t>
            </a:r>
            <a:br>
              <a:rPr lang="en-GB"/>
            </a:br>
            <a:r>
              <a:rPr lang="en-GB"/>
              <a:t>for listening.</a:t>
            </a:r>
            <a:endParaRPr lang="en-US"/>
          </a:p>
        </p:txBody>
      </p:sp>
      <p:sp>
        <p:nvSpPr>
          <p:cNvPr id="15" name="Text Placeholder 13">
            <a:extLst>
              <a:ext uri="{FF2B5EF4-FFF2-40B4-BE49-F238E27FC236}">
                <a16:creationId xmlns:a16="http://schemas.microsoft.com/office/drawing/2014/main" id="{66D54DB3-E380-84BD-93B3-8BA649F37B65}"/>
              </a:ext>
            </a:extLst>
          </p:cNvPr>
          <p:cNvSpPr>
            <a:spLocks noGrp="1"/>
          </p:cNvSpPr>
          <p:nvPr>
            <p:ph type="body" sz="quarter" idx="11" hasCustomPrompt="1"/>
          </p:nvPr>
        </p:nvSpPr>
        <p:spPr>
          <a:xfrm>
            <a:off x="285750" y="4053871"/>
            <a:ext cx="6327775" cy="453119"/>
          </a:xfrm>
          <a:prstGeom prst="rect">
            <a:avLst/>
          </a:prstGeom>
        </p:spPr>
        <p:txBody>
          <a:bodyPr anchor="b">
            <a:noAutofit/>
          </a:bodyPr>
          <a:lstStyle>
            <a:lvl1pPr marL="0" indent="0">
              <a:buNone/>
              <a:defRPr sz="1400">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Further info or contact details to go here.</a:t>
            </a:r>
            <a:endParaRPr lang="en-US"/>
          </a:p>
        </p:txBody>
      </p:sp>
    </p:spTree>
    <p:extLst>
      <p:ext uri="{BB962C8B-B14F-4D97-AF65-F5344CB8AC3E}">
        <p14:creationId xmlns:p14="http://schemas.microsoft.com/office/powerpoint/2010/main" val="2078065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eader and Text only - Nav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3E64A41-9A05-2CAE-A840-51E35F1B3A84}"/>
              </a:ext>
            </a:extLst>
          </p:cNvPr>
          <p:cNvPicPr>
            <a:picLocks noChangeAspect="1"/>
          </p:cNvPicPr>
          <p:nvPr userDrawn="1"/>
        </p:nvPicPr>
        <p:blipFill>
          <a:blip r:embed="rId2"/>
          <a:srcRect/>
          <a:stretch/>
        </p:blipFill>
        <p:spPr>
          <a:xfrm>
            <a:off x="285750" y="275384"/>
            <a:ext cx="1654753" cy="508387"/>
          </a:xfrm>
          <a:prstGeom prst="rect">
            <a:avLst/>
          </a:prstGeom>
        </p:spPr>
      </p:pic>
      <p:sp>
        <p:nvSpPr>
          <p:cNvPr id="10" name="TextBox 9">
            <a:extLst>
              <a:ext uri="{FF2B5EF4-FFF2-40B4-BE49-F238E27FC236}">
                <a16:creationId xmlns:a16="http://schemas.microsoft.com/office/drawing/2014/main" id="{5F478532-AA67-095D-17D0-9369A6CF187C}"/>
              </a:ext>
            </a:extLst>
          </p:cNvPr>
          <p:cNvSpPr txBox="1"/>
          <p:nvPr userDrawn="1"/>
        </p:nvSpPr>
        <p:spPr>
          <a:xfrm>
            <a:off x="285750" y="6342357"/>
            <a:ext cx="1654753"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2" name="Text Placeholder 11">
            <a:extLst>
              <a:ext uri="{FF2B5EF4-FFF2-40B4-BE49-F238E27FC236}">
                <a16:creationId xmlns:a16="http://schemas.microsoft.com/office/drawing/2014/main" id="{832A63B7-B6C6-2D5C-D2FC-18184746ACB1}"/>
              </a:ext>
            </a:extLst>
          </p:cNvPr>
          <p:cNvSpPr>
            <a:spLocks noGrp="1"/>
          </p:cNvSpPr>
          <p:nvPr>
            <p:ph type="body" sz="quarter" idx="10" hasCustomPrompt="1"/>
          </p:nvPr>
        </p:nvSpPr>
        <p:spPr>
          <a:xfrm>
            <a:off x="1812016" y="6362447"/>
            <a:ext cx="3772354" cy="239713"/>
          </a:xfrm>
          <a:prstGeom prst="rect">
            <a:avLst/>
          </a:prstGeom>
        </p:spPr>
        <p:txBody>
          <a:bodyPr anchor="b">
            <a:normAutofit/>
          </a:bodyPr>
          <a:lstStyle>
            <a:lvl1pPr marL="0" indent="0">
              <a:buNone/>
              <a:defRPr sz="1000">
                <a:solidFill>
                  <a:schemeClr val="accent1"/>
                </a:solidFill>
                <a:latin typeface="Ubuntu" panose="020B0504030602030204" pitchFamily="34" charset="0"/>
              </a:defRPr>
            </a:lvl1pPr>
          </a:lstStyle>
          <a:p>
            <a:pPr lvl="0"/>
            <a:r>
              <a:rPr lang="en-US"/>
              <a:t>Chapter title goes here</a:t>
            </a:r>
          </a:p>
        </p:txBody>
      </p:sp>
      <p:sp>
        <p:nvSpPr>
          <p:cNvPr id="17" name="Text Placeholder 16">
            <a:extLst>
              <a:ext uri="{FF2B5EF4-FFF2-40B4-BE49-F238E27FC236}">
                <a16:creationId xmlns:a16="http://schemas.microsoft.com/office/drawing/2014/main" id="{57A28305-E86E-6BEA-B62A-37C15E7688D8}"/>
              </a:ext>
            </a:extLst>
          </p:cNvPr>
          <p:cNvSpPr>
            <a:spLocks noGrp="1"/>
          </p:cNvSpPr>
          <p:nvPr>
            <p:ph type="body" sz="quarter" idx="11" hasCustomPrompt="1"/>
          </p:nvPr>
        </p:nvSpPr>
        <p:spPr>
          <a:xfrm>
            <a:off x="304879" y="1501776"/>
            <a:ext cx="4432300" cy="669925"/>
          </a:xfrm>
          <a:prstGeom prst="rect">
            <a:avLst/>
          </a:prstGeom>
        </p:spPr>
        <p:txBody>
          <a:bodyPr anchor="b">
            <a:normAutofit/>
          </a:bodyPr>
          <a:lstStyle>
            <a:lvl1pPr marL="0" indent="0">
              <a:buNone/>
              <a:defRPr sz="3200" b="1">
                <a:solidFill>
                  <a:schemeClr val="accent1"/>
                </a:solidFill>
                <a:latin typeface="Ubuntu" panose="020B0504030602030204" pitchFamily="34" charset="0"/>
              </a:defRPr>
            </a:lvl1pPr>
          </a:lstStyle>
          <a:p>
            <a:pPr lvl="0"/>
            <a:r>
              <a:rPr lang="en-US"/>
              <a:t>Main Title</a:t>
            </a:r>
          </a:p>
        </p:txBody>
      </p:sp>
      <p:sp>
        <p:nvSpPr>
          <p:cNvPr id="18" name="Text Placeholder 16">
            <a:extLst>
              <a:ext uri="{FF2B5EF4-FFF2-40B4-BE49-F238E27FC236}">
                <a16:creationId xmlns:a16="http://schemas.microsoft.com/office/drawing/2014/main" id="{62FF2678-D547-1EB7-8171-17F6A2826D12}"/>
              </a:ext>
            </a:extLst>
          </p:cNvPr>
          <p:cNvSpPr>
            <a:spLocks noGrp="1"/>
          </p:cNvSpPr>
          <p:nvPr>
            <p:ph type="body" sz="quarter" idx="12" hasCustomPrompt="1"/>
          </p:nvPr>
        </p:nvSpPr>
        <p:spPr>
          <a:xfrm>
            <a:off x="304879" y="2139971"/>
            <a:ext cx="4432300" cy="367618"/>
          </a:xfrm>
          <a:prstGeom prst="rect">
            <a:avLst/>
          </a:prstGeom>
        </p:spPr>
        <p:txBody>
          <a:bodyPr anchor="t">
            <a:normAutofit/>
          </a:bodyPr>
          <a:lstStyle>
            <a:lvl1pPr marL="0" indent="0">
              <a:buNone/>
              <a:defRPr sz="2000" b="0">
                <a:solidFill>
                  <a:schemeClr val="accent1"/>
                </a:solidFill>
                <a:latin typeface="Ubuntu" panose="020B0504030602030204" pitchFamily="34" charset="0"/>
              </a:defRPr>
            </a:lvl1pPr>
          </a:lstStyle>
          <a:p>
            <a:pPr lvl="0"/>
            <a:r>
              <a:rPr lang="en-US"/>
              <a:t>Subtitle</a:t>
            </a:r>
          </a:p>
        </p:txBody>
      </p:sp>
      <p:sp>
        <p:nvSpPr>
          <p:cNvPr id="20" name="Text Placeholder 19">
            <a:extLst>
              <a:ext uri="{FF2B5EF4-FFF2-40B4-BE49-F238E27FC236}">
                <a16:creationId xmlns:a16="http://schemas.microsoft.com/office/drawing/2014/main" id="{D967881B-99AE-11D6-ADD8-1B405DDD2DE6}"/>
              </a:ext>
            </a:extLst>
          </p:cNvPr>
          <p:cNvSpPr>
            <a:spLocks noGrp="1"/>
          </p:cNvSpPr>
          <p:nvPr>
            <p:ph type="body" sz="quarter" idx="13"/>
          </p:nvPr>
        </p:nvSpPr>
        <p:spPr>
          <a:xfrm>
            <a:off x="304879" y="2926024"/>
            <a:ext cx="6710362" cy="2319337"/>
          </a:xfrm>
          <a:prstGeom prst="rect">
            <a:avLst/>
          </a:prstGeom>
          <a:ln>
            <a:noFill/>
          </a:ln>
        </p:spPr>
        <p:txBody>
          <a:bodyPr>
            <a:normAutofit/>
          </a:bodyPr>
          <a:lstStyle>
            <a:lvl1pPr marL="0" indent="0">
              <a:buFontTx/>
              <a:buNone/>
              <a:defRPr sz="1400">
                <a:solidFill>
                  <a:schemeClr val="accent1"/>
                </a:solidFill>
                <a:latin typeface="Ubuntu" panose="020B0504030602030204" pitchFamily="34" charset="0"/>
              </a:defRPr>
            </a:lvl1pPr>
            <a:lvl2pPr marL="457200" indent="0">
              <a:buFontTx/>
              <a:buNone/>
              <a:defRPr sz="1400">
                <a:solidFill>
                  <a:schemeClr val="accent1"/>
                </a:solidFill>
                <a:latin typeface="Ubuntu" panose="020B0504030602030204" pitchFamily="34" charset="0"/>
              </a:defRPr>
            </a:lvl2pPr>
            <a:lvl3pPr marL="914400" indent="0">
              <a:buFontTx/>
              <a:buNone/>
              <a:defRPr sz="1400">
                <a:solidFill>
                  <a:schemeClr val="accent1"/>
                </a:solidFill>
                <a:latin typeface="Ubuntu" panose="020B0504030602030204" pitchFamily="34" charset="0"/>
              </a:defRPr>
            </a:lvl3pPr>
            <a:lvl4pPr marL="1371600" indent="0">
              <a:buFontTx/>
              <a:buNone/>
              <a:defRPr sz="1400">
                <a:solidFill>
                  <a:schemeClr val="accent1"/>
                </a:solidFill>
                <a:latin typeface="Ubuntu" panose="020B0504030602030204" pitchFamily="34" charset="0"/>
              </a:defRPr>
            </a:lvl4pPr>
            <a:lvl5pPr marL="1828800" indent="0">
              <a:buFontTx/>
              <a:buNone/>
              <a:defRPr sz="1400">
                <a:solidFill>
                  <a:schemeClr val="accent1"/>
                </a:solidFill>
                <a:latin typeface="Ubuntu" panose="020B0504030602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descr="A blue rectangle on a black background&#10;&#10;Description automatically generated">
            <a:extLst>
              <a:ext uri="{FF2B5EF4-FFF2-40B4-BE49-F238E27FC236}">
                <a16:creationId xmlns:a16="http://schemas.microsoft.com/office/drawing/2014/main" id="{8023AF1C-BD47-7ECC-237E-4843CE5DC980}"/>
              </a:ext>
            </a:extLst>
          </p:cNvPr>
          <p:cNvPicPr>
            <a:picLocks noChangeAspect="1"/>
          </p:cNvPicPr>
          <p:nvPr userDrawn="1"/>
        </p:nvPicPr>
        <p:blipFill>
          <a:blip r:embed="rId3">
            <a:alphaModFix amt="25000"/>
          </a:blip>
          <a:stretch>
            <a:fillRect/>
          </a:stretch>
        </p:blipFill>
        <p:spPr>
          <a:xfrm>
            <a:off x="8359749" y="2620284"/>
            <a:ext cx="3527372" cy="3968294"/>
          </a:xfrm>
          <a:prstGeom prst="rect">
            <a:avLst/>
          </a:prstGeom>
          <a:noFill/>
        </p:spPr>
      </p:pic>
      <p:pic>
        <p:nvPicPr>
          <p:cNvPr id="8" name="Picture 7" descr="A blue rectangle on a black background&#10;&#10;Description automatically generated">
            <a:extLst>
              <a:ext uri="{FF2B5EF4-FFF2-40B4-BE49-F238E27FC236}">
                <a16:creationId xmlns:a16="http://schemas.microsoft.com/office/drawing/2014/main" id="{CDB4D158-FD1E-DBFE-626C-A02A658F3AC5}"/>
              </a:ext>
            </a:extLst>
          </p:cNvPr>
          <p:cNvPicPr>
            <a:picLocks noChangeAspect="1"/>
          </p:cNvPicPr>
          <p:nvPr userDrawn="1"/>
        </p:nvPicPr>
        <p:blipFill rotWithShape="1">
          <a:blip r:embed="rId3"/>
          <a:srcRect l="25437" t="2543" r="5912" b="3059"/>
          <a:stretch/>
        </p:blipFill>
        <p:spPr>
          <a:xfrm rot="5400000">
            <a:off x="6649025" y="-657741"/>
            <a:ext cx="2405273" cy="3720755"/>
          </a:xfrm>
          <a:prstGeom prst="rect">
            <a:avLst/>
          </a:prstGeom>
        </p:spPr>
      </p:pic>
    </p:spTree>
    <p:extLst>
      <p:ext uri="{BB962C8B-B14F-4D97-AF65-F5344CB8AC3E}">
        <p14:creationId xmlns:p14="http://schemas.microsoft.com/office/powerpoint/2010/main" val="30348705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 Navy">
    <p:spTree>
      <p:nvGrpSpPr>
        <p:cNvPr id="1" name=""/>
        <p:cNvGrpSpPr/>
        <p:nvPr/>
      </p:nvGrpSpPr>
      <p:grpSpPr>
        <a:xfrm>
          <a:off x="0" y="0"/>
          <a:ext cx="0" cy="0"/>
          <a:chOff x="0" y="0"/>
          <a:chExt cx="0" cy="0"/>
        </a:xfrm>
      </p:grpSpPr>
      <p:pic>
        <p:nvPicPr>
          <p:cNvPr id="3" name="Picture 2" descr="A blue and white logo&#10;&#10;Description automatically generated">
            <a:extLst>
              <a:ext uri="{FF2B5EF4-FFF2-40B4-BE49-F238E27FC236}">
                <a16:creationId xmlns:a16="http://schemas.microsoft.com/office/drawing/2014/main" id="{8CB4B491-7B2E-0971-899D-3D27CEAB21B9}"/>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1" name="Picture 10" descr="A black and white logo&#10;&#10;Description automatically generated">
            <a:extLst>
              <a:ext uri="{FF2B5EF4-FFF2-40B4-BE49-F238E27FC236}">
                <a16:creationId xmlns:a16="http://schemas.microsoft.com/office/drawing/2014/main" id="{8D59E697-43E9-29BA-4D8B-B1E926BCE746}"/>
              </a:ext>
            </a:extLst>
          </p:cNvPr>
          <p:cNvPicPr>
            <a:picLocks noChangeAspect="1"/>
          </p:cNvPicPr>
          <p:nvPr userDrawn="1"/>
        </p:nvPicPr>
        <p:blipFill>
          <a:blip r:embed="rId3"/>
          <a:stretch>
            <a:fillRect/>
          </a:stretch>
        </p:blipFill>
        <p:spPr>
          <a:xfrm>
            <a:off x="285750" y="275383"/>
            <a:ext cx="2365080" cy="726621"/>
          </a:xfrm>
          <a:prstGeom prst="rect">
            <a:avLst/>
          </a:prstGeom>
        </p:spPr>
      </p:pic>
      <p:sp>
        <p:nvSpPr>
          <p:cNvPr id="12" name="TextBox 11">
            <a:extLst>
              <a:ext uri="{FF2B5EF4-FFF2-40B4-BE49-F238E27FC236}">
                <a16:creationId xmlns:a16="http://schemas.microsoft.com/office/drawing/2014/main" id="{EABDD363-0CD0-EE10-96A3-9A8EC2A57CE3}"/>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bg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4" name="Text Placeholder 13">
            <a:extLst>
              <a:ext uri="{FF2B5EF4-FFF2-40B4-BE49-F238E27FC236}">
                <a16:creationId xmlns:a16="http://schemas.microsoft.com/office/drawing/2014/main" id="{103AC217-C30D-89C1-4460-322363FEBF75}"/>
              </a:ext>
            </a:extLst>
          </p:cNvPr>
          <p:cNvSpPr>
            <a:spLocks noGrp="1"/>
          </p:cNvSpPr>
          <p:nvPr>
            <p:ph type="body" sz="quarter" idx="10" hasCustomPrompt="1"/>
          </p:nvPr>
        </p:nvSpPr>
        <p:spPr>
          <a:xfrm>
            <a:off x="285750" y="2710836"/>
            <a:ext cx="6327775" cy="726622"/>
          </a:xfrm>
          <a:prstGeom prst="rect">
            <a:avLst/>
          </a:prstGeom>
        </p:spPr>
        <p:txBody>
          <a:bodyPr anchor="b">
            <a:noAutofit/>
          </a:bodyPr>
          <a:lstStyle>
            <a:lvl1pPr marL="0" indent="0">
              <a:buNone/>
              <a:defRPr sz="3600" b="1">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Presentation Title</a:t>
            </a:r>
            <a:endParaRPr lang="en-US"/>
          </a:p>
        </p:txBody>
      </p:sp>
      <p:sp>
        <p:nvSpPr>
          <p:cNvPr id="15" name="Text Placeholder 13">
            <a:extLst>
              <a:ext uri="{FF2B5EF4-FFF2-40B4-BE49-F238E27FC236}">
                <a16:creationId xmlns:a16="http://schemas.microsoft.com/office/drawing/2014/main" id="{66D54DB3-E380-84BD-93B3-8BA649F37B65}"/>
              </a:ext>
            </a:extLst>
          </p:cNvPr>
          <p:cNvSpPr>
            <a:spLocks noGrp="1"/>
          </p:cNvSpPr>
          <p:nvPr>
            <p:ph type="body" sz="quarter" idx="11" hasCustomPrompt="1"/>
          </p:nvPr>
        </p:nvSpPr>
        <p:spPr>
          <a:xfrm>
            <a:off x="285750" y="3387964"/>
            <a:ext cx="6327775" cy="453119"/>
          </a:xfrm>
          <a:prstGeom prst="rect">
            <a:avLst/>
          </a:prstGeom>
        </p:spPr>
        <p:txBody>
          <a:bodyPr anchor="t">
            <a:noAutofit/>
          </a:bodyPr>
          <a:lstStyle>
            <a:lvl1pPr marL="0" indent="0">
              <a:buNone/>
              <a:defRPr sz="2200">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Subtitle</a:t>
            </a:r>
            <a:endParaRPr lang="en-US"/>
          </a:p>
        </p:txBody>
      </p:sp>
      <p:sp>
        <p:nvSpPr>
          <p:cNvPr id="16" name="Text Placeholder 13">
            <a:extLst>
              <a:ext uri="{FF2B5EF4-FFF2-40B4-BE49-F238E27FC236}">
                <a16:creationId xmlns:a16="http://schemas.microsoft.com/office/drawing/2014/main" id="{13832E92-EF7C-04E7-8DBD-C53D35568A6F}"/>
              </a:ext>
            </a:extLst>
          </p:cNvPr>
          <p:cNvSpPr>
            <a:spLocks noGrp="1"/>
          </p:cNvSpPr>
          <p:nvPr>
            <p:ph type="body" sz="quarter" idx="12" hasCustomPrompt="1"/>
          </p:nvPr>
        </p:nvSpPr>
        <p:spPr>
          <a:xfrm>
            <a:off x="285750" y="4204682"/>
            <a:ext cx="6327775" cy="453119"/>
          </a:xfrm>
          <a:prstGeom prst="rect">
            <a:avLst/>
          </a:prstGeom>
        </p:spPr>
        <p:txBody>
          <a:bodyPr anchor="t">
            <a:noAutofit/>
          </a:bodyPr>
          <a:lstStyle>
            <a:lvl1pPr marL="0" indent="0">
              <a:buNone/>
              <a:defRPr sz="1400">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Date</a:t>
            </a:r>
            <a:endParaRPr lang="en-US"/>
          </a:p>
        </p:txBody>
      </p:sp>
    </p:spTree>
    <p:extLst>
      <p:ext uri="{BB962C8B-B14F-4D97-AF65-F5344CB8AC3E}">
        <p14:creationId xmlns:p14="http://schemas.microsoft.com/office/powerpoint/2010/main" val="25260410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2B51D49-EE0F-5642-AE4A-D88F56CE5BD0}"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11087913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2B51D49-EE0F-5642-AE4A-D88F56CE5BD0}"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32887033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2B51D49-EE0F-5642-AE4A-D88F56CE5BD0}"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38398934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2B51D49-EE0F-5642-AE4A-D88F56CE5BD0}"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169802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2B51D49-EE0F-5642-AE4A-D88F56CE5BD0}" type="datetimeFigureOut">
              <a:rPr lang="en-US" smtClean="0"/>
              <a:pPr/>
              <a:t>9/16/2026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9642744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2B51D49-EE0F-5642-AE4A-D88F56CE5BD0}" type="datetimeFigureOut">
              <a:rPr lang="en-US" smtClean="0"/>
              <a:pPr/>
              <a:t>9/16/2026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33981556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B51D49-EE0F-5642-AE4A-D88F56CE5BD0}" type="datetimeFigureOut">
              <a:rPr lang="en-US" smtClean="0"/>
              <a:pPr/>
              <a:t>9/16/2026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42900726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2B51D49-EE0F-5642-AE4A-D88F56CE5BD0}"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27649386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2B51D49-EE0F-5642-AE4A-D88F56CE5BD0}"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30173311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2B51D49-EE0F-5642-AE4A-D88F56CE5BD0}"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36692843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2B51D49-EE0F-5642-AE4A-D88F56CE5BD0}"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F3B2AA-8EE5-0E49-B5D5-F85568A574C4}" type="slidenum">
              <a:rPr lang="en-US" smtClean="0"/>
              <a:pPr/>
              <a:t>‹#›</a:t>
            </a:fld>
            <a:endParaRPr lang="en-US"/>
          </a:p>
        </p:txBody>
      </p:sp>
    </p:spTree>
    <p:extLst>
      <p:ext uri="{BB962C8B-B14F-4D97-AF65-F5344CB8AC3E}">
        <p14:creationId xmlns:p14="http://schemas.microsoft.com/office/powerpoint/2010/main" val="2083092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Slide - Navy">
    <p:spTree>
      <p:nvGrpSpPr>
        <p:cNvPr id="1" name=""/>
        <p:cNvGrpSpPr/>
        <p:nvPr/>
      </p:nvGrpSpPr>
      <p:grpSpPr>
        <a:xfrm>
          <a:off x="0" y="0"/>
          <a:ext cx="0" cy="0"/>
          <a:chOff x="0" y="0"/>
          <a:chExt cx="0" cy="0"/>
        </a:xfrm>
      </p:grpSpPr>
      <p:pic>
        <p:nvPicPr>
          <p:cNvPr id="3" name="Picture 2" descr="A blue and white logo&#10;&#10;Description automatically generated">
            <a:extLst>
              <a:ext uri="{FF2B5EF4-FFF2-40B4-BE49-F238E27FC236}">
                <a16:creationId xmlns:a16="http://schemas.microsoft.com/office/drawing/2014/main" id="{8CB4B491-7B2E-0971-899D-3D27CEAB21B9}"/>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1" name="Picture 10" descr="A black and white logo&#10;&#10;Description automatically generated">
            <a:extLst>
              <a:ext uri="{FF2B5EF4-FFF2-40B4-BE49-F238E27FC236}">
                <a16:creationId xmlns:a16="http://schemas.microsoft.com/office/drawing/2014/main" id="{8D59E697-43E9-29BA-4D8B-B1E926BCE746}"/>
              </a:ext>
            </a:extLst>
          </p:cNvPr>
          <p:cNvPicPr>
            <a:picLocks noChangeAspect="1"/>
          </p:cNvPicPr>
          <p:nvPr userDrawn="1"/>
        </p:nvPicPr>
        <p:blipFill>
          <a:blip r:embed="rId3"/>
          <a:stretch>
            <a:fillRect/>
          </a:stretch>
        </p:blipFill>
        <p:spPr>
          <a:xfrm>
            <a:off x="285750" y="275383"/>
            <a:ext cx="2365080" cy="726621"/>
          </a:xfrm>
          <a:prstGeom prst="rect">
            <a:avLst/>
          </a:prstGeom>
        </p:spPr>
      </p:pic>
      <p:sp>
        <p:nvSpPr>
          <p:cNvPr id="12" name="TextBox 11">
            <a:extLst>
              <a:ext uri="{FF2B5EF4-FFF2-40B4-BE49-F238E27FC236}">
                <a16:creationId xmlns:a16="http://schemas.microsoft.com/office/drawing/2014/main" id="{EABDD363-0CD0-EE10-96A3-9A8EC2A57CE3}"/>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bg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4" name="Text Placeholder 13">
            <a:extLst>
              <a:ext uri="{FF2B5EF4-FFF2-40B4-BE49-F238E27FC236}">
                <a16:creationId xmlns:a16="http://schemas.microsoft.com/office/drawing/2014/main" id="{103AC217-C30D-89C1-4460-322363FEBF75}"/>
              </a:ext>
            </a:extLst>
          </p:cNvPr>
          <p:cNvSpPr>
            <a:spLocks noGrp="1"/>
          </p:cNvSpPr>
          <p:nvPr>
            <p:ph type="body" sz="quarter" idx="10" hasCustomPrompt="1"/>
          </p:nvPr>
        </p:nvSpPr>
        <p:spPr>
          <a:xfrm>
            <a:off x="285750" y="2710836"/>
            <a:ext cx="6327775" cy="726622"/>
          </a:xfrm>
          <a:prstGeom prst="rect">
            <a:avLst/>
          </a:prstGeom>
        </p:spPr>
        <p:txBody>
          <a:bodyPr anchor="b">
            <a:noAutofit/>
          </a:bodyPr>
          <a:lstStyle>
            <a:lvl1pPr marL="0" indent="0">
              <a:buNone/>
              <a:defRPr sz="3600" b="1">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Presentation Title</a:t>
            </a:r>
            <a:endParaRPr lang="en-US"/>
          </a:p>
        </p:txBody>
      </p:sp>
      <p:sp>
        <p:nvSpPr>
          <p:cNvPr id="15" name="Text Placeholder 13">
            <a:extLst>
              <a:ext uri="{FF2B5EF4-FFF2-40B4-BE49-F238E27FC236}">
                <a16:creationId xmlns:a16="http://schemas.microsoft.com/office/drawing/2014/main" id="{66D54DB3-E380-84BD-93B3-8BA649F37B65}"/>
              </a:ext>
            </a:extLst>
          </p:cNvPr>
          <p:cNvSpPr>
            <a:spLocks noGrp="1"/>
          </p:cNvSpPr>
          <p:nvPr>
            <p:ph type="body" sz="quarter" idx="11" hasCustomPrompt="1"/>
          </p:nvPr>
        </p:nvSpPr>
        <p:spPr>
          <a:xfrm>
            <a:off x="285750" y="3387964"/>
            <a:ext cx="6327775" cy="453119"/>
          </a:xfrm>
          <a:prstGeom prst="rect">
            <a:avLst/>
          </a:prstGeom>
        </p:spPr>
        <p:txBody>
          <a:bodyPr anchor="t">
            <a:noAutofit/>
          </a:bodyPr>
          <a:lstStyle>
            <a:lvl1pPr marL="0" indent="0">
              <a:buNone/>
              <a:defRPr sz="2200">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Subtitle</a:t>
            </a:r>
            <a:endParaRPr lang="en-US"/>
          </a:p>
        </p:txBody>
      </p:sp>
      <p:sp>
        <p:nvSpPr>
          <p:cNvPr id="16" name="Text Placeholder 13">
            <a:extLst>
              <a:ext uri="{FF2B5EF4-FFF2-40B4-BE49-F238E27FC236}">
                <a16:creationId xmlns:a16="http://schemas.microsoft.com/office/drawing/2014/main" id="{13832E92-EF7C-04E7-8DBD-C53D35568A6F}"/>
              </a:ext>
            </a:extLst>
          </p:cNvPr>
          <p:cNvSpPr>
            <a:spLocks noGrp="1"/>
          </p:cNvSpPr>
          <p:nvPr>
            <p:ph type="body" sz="quarter" idx="12" hasCustomPrompt="1"/>
          </p:nvPr>
        </p:nvSpPr>
        <p:spPr>
          <a:xfrm>
            <a:off x="285750" y="4204682"/>
            <a:ext cx="6327775" cy="453119"/>
          </a:xfrm>
          <a:prstGeom prst="rect">
            <a:avLst/>
          </a:prstGeom>
        </p:spPr>
        <p:txBody>
          <a:bodyPr anchor="t">
            <a:noAutofit/>
          </a:bodyPr>
          <a:lstStyle>
            <a:lvl1pPr marL="0" indent="0">
              <a:buNone/>
              <a:defRPr sz="1400">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Date</a:t>
            </a:r>
            <a:endParaRPr lang="en-US"/>
          </a:p>
        </p:txBody>
      </p:sp>
    </p:spTree>
    <p:extLst>
      <p:ext uri="{BB962C8B-B14F-4D97-AF65-F5344CB8AC3E}">
        <p14:creationId xmlns:p14="http://schemas.microsoft.com/office/powerpoint/2010/main" val="28861101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Header and Text only - Nav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3E64A41-9A05-2CAE-A840-51E35F1B3A84}"/>
              </a:ext>
            </a:extLst>
          </p:cNvPr>
          <p:cNvPicPr>
            <a:picLocks noChangeAspect="1"/>
          </p:cNvPicPr>
          <p:nvPr userDrawn="1"/>
        </p:nvPicPr>
        <p:blipFill>
          <a:blip r:embed="rId2"/>
          <a:srcRect/>
          <a:stretch/>
        </p:blipFill>
        <p:spPr>
          <a:xfrm>
            <a:off x="285750" y="275384"/>
            <a:ext cx="1654753" cy="508387"/>
          </a:xfrm>
          <a:prstGeom prst="rect">
            <a:avLst/>
          </a:prstGeom>
        </p:spPr>
      </p:pic>
      <p:sp>
        <p:nvSpPr>
          <p:cNvPr id="10" name="TextBox 9">
            <a:extLst>
              <a:ext uri="{FF2B5EF4-FFF2-40B4-BE49-F238E27FC236}">
                <a16:creationId xmlns:a16="http://schemas.microsoft.com/office/drawing/2014/main" id="{5F478532-AA67-095D-17D0-9369A6CF187C}"/>
              </a:ext>
            </a:extLst>
          </p:cNvPr>
          <p:cNvSpPr txBox="1"/>
          <p:nvPr userDrawn="1"/>
        </p:nvSpPr>
        <p:spPr>
          <a:xfrm>
            <a:off x="285750" y="6342357"/>
            <a:ext cx="1654753"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2" name="Text Placeholder 11">
            <a:extLst>
              <a:ext uri="{FF2B5EF4-FFF2-40B4-BE49-F238E27FC236}">
                <a16:creationId xmlns:a16="http://schemas.microsoft.com/office/drawing/2014/main" id="{832A63B7-B6C6-2D5C-D2FC-18184746ACB1}"/>
              </a:ext>
            </a:extLst>
          </p:cNvPr>
          <p:cNvSpPr>
            <a:spLocks noGrp="1"/>
          </p:cNvSpPr>
          <p:nvPr>
            <p:ph type="body" sz="quarter" idx="10" hasCustomPrompt="1"/>
          </p:nvPr>
        </p:nvSpPr>
        <p:spPr>
          <a:xfrm>
            <a:off x="1812016" y="6362447"/>
            <a:ext cx="3772354" cy="239713"/>
          </a:xfrm>
          <a:prstGeom prst="rect">
            <a:avLst/>
          </a:prstGeom>
        </p:spPr>
        <p:txBody>
          <a:bodyPr anchor="b">
            <a:normAutofit/>
          </a:bodyPr>
          <a:lstStyle>
            <a:lvl1pPr marL="0" indent="0">
              <a:buNone/>
              <a:defRPr sz="1000">
                <a:solidFill>
                  <a:schemeClr val="accent1"/>
                </a:solidFill>
                <a:latin typeface="Ubuntu" panose="020B0504030602030204" pitchFamily="34" charset="0"/>
              </a:defRPr>
            </a:lvl1pPr>
          </a:lstStyle>
          <a:p>
            <a:pPr lvl="0"/>
            <a:r>
              <a:rPr lang="en-US"/>
              <a:t>Chapter title goes here</a:t>
            </a:r>
          </a:p>
        </p:txBody>
      </p:sp>
      <p:sp>
        <p:nvSpPr>
          <p:cNvPr id="17" name="Text Placeholder 16">
            <a:extLst>
              <a:ext uri="{FF2B5EF4-FFF2-40B4-BE49-F238E27FC236}">
                <a16:creationId xmlns:a16="http://schemas.microsoft.com/office/drawing/2014/main" id="{57A28305-E86E-6BEA-B62A-37C15E7688D8}"/>
              </a:ext>
            </a:extLst>
          </p:cNvPr>
          <p:cNvSpPr>
            <a:spLocks noGrp="1"/>
          </p:cNvSpPr>
          <p:nvPr>
            <p:ph type="body" sz="quarter" idx="11" hasCustomPrompt="1"/>
          </p:nvPr>
        </p:nvSpPr>
        <p:spPr>
          <a:xfrm>
            <a:off x="304879" y="1501776"/>
            <a:ext cx="4432300" cy="669925"/>
          </a:xfrm>
          <a:prstGeom prst="rect">
            <a:avLst/>
          </a:prstGeom>
        </p:spPr>
        <p:txBody>
          <a:bodyPr anchor="b">
            <a:normAutofit/>
          </a:bodyPr>
          <a:lstStyle>
            <a:lvl1pPr marL="0" indent="0">
              <a:buNone/>
              <a:defRPr sz="3200" b="1">
                <a:solidFill>
                  <a:schemeClr val="accent1"/>
                </a:solidFill>
                <a:latin typeface="Ubuntu" panose="020B0504030602030204" pitchFamily="34" charset="0"/>
              </a:defRPr>
            </a:lvl1pPr>
          </a:lstStyle>
          <a:p>
            <a:pPr lvl="0"/>
            <a:r>
              <a:rPr lang="en-US"/>
              <a:t>Main Title</a:t>
            </a:r>
          </a:p>
        </p:txBody>
      </p:sp>
      <p:sp>
        <p:nvSpPr>
          <p:cNvPr id="18" name="Text Placeholder 16">
            <a:extLst>
              <a:ext uri="{FF2B5EF4-FFF2-40B4-BE49-F238E27FC236}">
                <a16:creationId xmlns:a16="http://schemas.microsoft.com/office/drawing/2014/main" id="{62FF2678-D547-1EB7-8171-17F6A2826D12}"/>
              </a:ext>
            </a:extLst>
          </p:cNvPr>
          <p:cNvSpPr>
            <a:spLocks noGrp="1"/>
          </p:cNvSpPr>
          <p:nvPr>
            <p:ph type="body" sz="quarter" idx="12" hasCustomPrompt="1"/>
          </p:nvPr>
        </p:nvSpPr>
        <p:spPr>
          <a:xfrm>
            <a:off x="304879" y="2139971"/>
            <a:ext cx="4432300" cy="367618"/>
          </a:xfrm>
          <a:prstGeom prst="rect">
            <a:avLst/>
          </a:prstGeom>
        </p:spPr>
        <p:txBody>
          <a:bodyPr anchor="t">
            <a:normAutofit/>
          </a:bodyPr>
          <a:lstStyle>
            <a:lvl1pPr marL="0" indent="0">
              <a:buNone/>
              <a:defRPr sz="2000" b="0">
                <a:solidFill>
                  <a:schemeClr val="accent1"/>
                </a:solidFill>
                <a:latin typeface="Ubuntu" panose="020B0504030602030204" pitchFamily="34" charset="0"/>
              </a:defRPr>
            </a:lvl1pPr>
          </a:lstStyle>
          <a:p>
            <a:pPr lvl="0"/>
            <a:r>
              <a:rPr lang="en-US"/>
              <a:t>Subtitle</a:t>
            </a:r>
          </a:p>
        </p:txBody>
      </p:sp>
      <p:sp>
        <p:nvSpPr>
          <p:cNvPr id="20" name="Text Placeholder 19">
            <a:extLst>
              <a:ext uri="{FF2B5EF4-FFF2-40B4-BE49-F238E27FC236}">
                <a16:creationId xmlns:a16="http://schemas.microsoft.com/office/drawing/2014/main" id="{D967881B-99AE-11D6-ADD8-1B405DDD2DE6}"/>
              </a:ext>
            </a:extLst>
          </p:cNvPr>
          <p:cNvSpPr>
            <a:spLocks noGrp="1"/>
          </p:cNvSpPr>
          <p:nvPr>
            <p:ph type="body" sz="quarter" idx="13"/>
          </p:nvPr>
        </p:nvSpPr>
        <p:spPr>
          <a:xfrm>
            <a:off x="304879" y="2926024"/>
            <a:ext cx="6710362" cy="2319337"/>
          </a:xfrm>
          <a:prstGeom prst="rect">
            <a:avLst/>
          </a:prstGeom>
          <a:ln>
            <a:noFill/>
          </a:ln>
        </p:spPr>
        <p:txBody>
          <a:bodyPr>
            <a:normAutofit/>
          </a:bodyPr>
          <a:lstStyle>
            <a:lvl1pPr marL="0" indent="0">
              <a:buFontTx/>
              <a:buNone/>
              <a:defRPr sz="1400">
                <a:solidFill>
                  <a:schemeClr val="accent1"/>
                </a:solidFill>
                <a:latin typeface="Ubuntu" panose="020B0504030602030204" pitchFamily="34" charset="0"/>
              </a:defRPr>
            </a:lvl1pPr>
            <a:lvl2pPr marL="457200" indent="0">
              <a:buFontTx/>
              <a:buNone/>
              <a:defRPr sz="1400">
                <a:solidFill>
                  <a:schemeClr val="accent1"/>
                </a:solidFill>
                <a:latin typeface="Ubuntu" panose="020B0504030602030204" pitchFamily="34" charset="0"/>
              </a:defRPr>
            </a:lvl2pPr>
            <a:lvl3pPr marL="914400" indent="0">
              <a:buFontTx/>
              <a:buNone/>
              <a:defRPr sz="1400">
                <a:solidFill>
                  <a:schemeClr val="accent1"/>
                </a:solidFill>
                <a:latin typeface="Ubuntu" panose="020B0504030602030204" pitchFamily="34" charset="0"/>
              </a:defRPr>
            </a:lvl3pPr>
            <a:lvl4pPr marL="1371600" indent="0">
              <a:buFontTx/>
              <a:buNone/>
              <a:defRPr sz="1400">
                <a:solidFill>
                  <a:schemeClr val="accent1"/>
                </a:solidFill>
                <a:latin typeface="Ubuntu" panose="020B0504030602030204" pitchFamily="34" charset="0"/>
              </a:defRPr>
            </a:lvl4pPr>
            <a:lvl5pPr marL="1828800" indent="0">
              <a:buFontTx/>
              <a:buNone/>
              <a:defRPr sz="1400">
                <a:solidFill>
                  <a:schemeClr val="accent1"/>
                </a:solidFill>
                <a:latin typeface="Ubuntu" panose="020B0504030602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descr="A blue rectangle on a black background&#10;&#10;Description automatically generated">
            <a:extLst>
              <a:ext uri="{FF2B5EF4-FFF2-40B4-BE49-F238E27FC236}">
                <a16:creationId xmlns:a16="http://schemas.microsoft.com/office/drawing/2014/main" id="{8023AF1C-BD47-7ECC-237E-4843CE5DC980}"/>
              </a:ext>
            </a:extLst>
          </p:cNvPr>
          <p:cNvPicPr>
            <a:picLocks noChangeAspect="1"/>
          </p:cNvPicPr>
          <p:nvPr userDrawn="1"/>
        </p:nvPicPr>
        <p:blipFill>
          <a:blip r:embed="rId3">
            <a:alphaModFix amt="25000"/>
          </a:blip>
          <a:stretch>
            <a:fillRect/>
          </a:stretch>
        </p:blipFill>
        <p:spPr>
          <a:xfrm>
            <a:off x="8359749" y="2620284"/>
            <a:ext cx="3527372" cy="3968294"/>
          </a:xfrm>
          <a:prstGeom prst="rect">
            <a:avLst/>
          </a:prstGeom>
          <a:noFill/>
        </p:spPr>
      </p:pic>
      <p:pic>
        <p:nvPicPr>
          <p:cNvPr id="8" name="Picture 7" descr="A blue rectangle on a black background&#10;&#10;Description automatically generated">
            <a:extLst>
              <a:ext uri="{FF2B5EF4-FFF2-40B4-BE49-F238E27FC236}">
                <a16:creationId xmlns:a16="http://schemas.microsoft.com/office/drawing/2014/main" id="{CDB4D158-FD1E-DBFE-626C-A02A658F3AC5}"/>
              </a:ext>
            </a:extLst>
          </p:cNvPr>
          <p:cNvPicPr>
            <a:picLocks noChangeAspect="1"/>
          </p:cNvPicPr>
          <p:nvPr userDrawn="1"/>
        </p:nvPicPr>
        <p:blipFill rotWithShape="1">
          <a:blip r:embed="rId3"/>
          <a:srcRect l="25437" t="2543" r="5912" b="3059"/>
          <a:stretch/>
        </p:blipFill>
        <p:spPr>
          <a:xfrm rot="5400000">
            <a:off x="6649025" y="-657741"/>
            <a:ext cx="2405273" cy="3720755"/>
          </a:xfrm>
          <a:prstGeom prst="rect">
            <a:avLst/>
          </a:prstGeom>
        </p:spPr>
      </p:pic>
    </p:spTree>
    <p:extLst>
      <p:ext uri="{BB962C8B-B14F-4D97-AF65-F5344CB8AC3E}">
        <p14:creationId xmlns:p14="http://schemas.microsoft.com/office/powerpoint/2010/main" val="23498753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End Slide - Navy">
    <p:spTree>
      <p:nvGrpSpPr>
        <p:cNvPr id="1" name=""/>
        <p:cNvGrpSpPr/>
        <p:nvPr/>
      </p:nvGrpSpPr>
      <p:grpSpPr>
        <a:xfrm>
          <a:off x="0" y="0"/>
          <a:ext cx="0" cy="0"/>
          <a:chOff x="0" y="0"/>
          <a:chExt cx="0" cy="0"/>
        </a:xfrm>
      </p:grpSpPr>
      <p:pic>
        <p:nvPicPr>
          <p:cNvPr id="3" name="Picture 2" descr="A blue and white logo&#10;&#10;Description automatically generated">
            <a:extLst>
              <a:ext uri="{FF2B5EF4-FFF2-40B4-BE49-F238E27FC236}">
                <a16:creationId xmlns:a16="http://schemas.microsoft.com/office/drawing/2014/main" id="{8CB4B491-7B2E-0971-899D-3D27CEAB21B9}"/>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1" name="Picture 10" descr="A black and white logo&#10;&#10;Description automatically generated">
            <a:extLst>
              <a:ext uri="{FF2B5EF4-FFF2-40B4-BE49-F238E27FC236}">
                <a16:creationId xmlns:a16="http://schemas.microsoft.com/office/drawing/2014/main" id="{8D59E697-43E9-29BA-4D8B-B1E926BCE746}"/>
              </a:ext>
            </a:extLst>
          </p:cNvPr>
          <p:cNvPicPr>
            <a:picLocks noChangeAspect="1"/>
          </p:cNvPicPr>
          <p:nvPr userDrawn="1"/>
        </p:nvPicPr>
        <p:blipFill>
          <a:blip r:embed="rId3"/>
          <a:stretch>
            <a:fillRect/>
          </a:stretch>
        </p:blipFill>
        <p:spPr>
          <a:xfrm>
            <a:off x="285750" y="275383"/>
            <a:ext cx="2365080" cy="726621"/>
          </a:xfrm>
          <a:prstGeom prst="rect">
            <a:avLst/>
          </a:prstGeom>
        </p:spPr>
      </p:pic>
      <p:sp>
        <p:nvSpPr>
          <p:cNvPr id="12" name="TextBox 11">
            <a:extLst>
              <a:ext uri="{FF2B5EF4-FFF2-40B4-BE49-F238E27FC236}">
                <a16:creationId xmlns:a16="http://schemas.microsoft.com/office/drawing/2014/main" id="{EABDD363-0CD0-EE10-96A3-9A8EC2A57CE3}"/>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bg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4" name="Text Placeholder 13">
            <a:extLst>
              <a:ext uri="{FF2B5EF4-FFF2-40B4-BE49-F238E27FC236}">
                <a16:creationId xmlns:a16="http://schemas.microsoft.com/office/drawing/2014/main" id="{103AC217-C30D-89C1-4460-322363FEBF75}"/>
              </a:ext>
            </a:extLst>
          </p:cNvPr>
          <p:cNvSpPr>
            <a:spLocks noGrp="1"/>
          </p:cNvSpPr>
          <p:nvPr>
            <p:ph type="body" sz="quarter" idx="10" hasCustomPrompt="1"/>
          </p:nvPr>
        </p:nvSpPr>
        <p:spPr>
          <a:xfrm>
            <a:off x="285750" y="2399892"/>
            <a:ext cx="6327775" cy="1641245"/>
          </a:xfrm>
          <a:prstGeom prst="rect">
            <a:avLst/>
          </a:prstGeom>
        </p:spPr>
        <p:txBody>
          <a:bodyPr anchor="ctr">
            <a:noAutofit/>
          </a:bodyPr>
          <a:lstStyle>
            <a:lvl1pPr marL="0" indent="0">
              <a:buNone/>
              <a:defRPr sz="4800" b="1">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Thank you </a:t>
            </a:r>
            <a:br>
              <a:rPr lang="en-GB"/>
            </a:br>
            <a:r>
              <a:rPr lang="en-GB"/>
              <a:t>for listening.</a:t>
            </a:r>
            <a:endParaRPr lang="en-US"/>
          </a:p>
        </p:txBody>
      </p:sp>
      <p:sp>
        <p:nvSpPr>
          <p:cNvPr id="15" name="Text Placeholder 13">
            <a:extLst>
              <a:ext uri="{FF2B5EF4-FFF2-40B4-BE49-F238E27FC236}">
                <a16:creationId xmlns:a16="http://schemas.microsoft.com/office/drawing/2014/main" id="{66D54DB3-E380-84BD-93B3-8BA649F37B65}"/>
              </a:ext>
            </a:extLst>
          </p:cNvPr>
          <p:cNvSpPr>
            <a:spLocks noGrp="1"/>
          </p:cNvSpPr>
          <p:nvPr>
            <p:ph type="body" sz="quarter" idx="11" hasCustomPrompt="1"/>
          </p:nvPr>
        </p:nvSpPr>
        <p:spPr>
          <a:xfrm>
            <a:off x="285750" y="4053871"/>
            <a:ext cx="6327775" cy="453119"/>
          </a:xfrm>
          <a:prstGeom prst="rect">
            <a:avLst/>
          </a:prstGeom>
        </p:spPr>
        <p:txBody>
          <a:bodyPr anchor="b">
            <a:noAutofit/>
          </a:bodyPr>
          <a:lstStyle>
            <a:lvl1pPr marL="0" indent="0">
              <a:buNone/>
              <a:defRPr sz="1400">
                <a:solidFill>
                  <a:schemeClr val="bg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Further info or contact details to go here.</a:t>
            </a:r>
            <a:endParaRPr lang="en-US"/>
          </a:p>
        </p:txBody>
      </p:sp>
    </p:spTree>
    <p:extLst>
      <p:ext uri="{BB962C8B-B14F-4D97-AF65-F5344CB8AC3E}">
        <p14:creationId xmlns:p14="http://schemas.microsoft.com/office/powerpoint/2010/main" val="2904439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2.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C7A4B6-E657-EDCC-59CE-FE172E9D17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BF656F4-6DF7-415A-4697-2904325800D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A7D5691-D849-353F-2C40-B394ED7422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accent1"/>
                </a:solidFill>
                <a:latin typeface="Ubuntu" panose="020B0504030602030204" pitchFamily="34" charset="0"/>
              </a:defRPr>
            </a:lvl1pPr>
          </a:lstStyle>
          <a:p>
            <a:fld id="{82B51D49-EE0F-5642-AE4A-D88F56CE5BD0}" type="datetimeFigureOut">
              <a:rPr lang="en-US" smtClean="0"/>
              <a:pPr/>
              <a:t>9/16/2026</a:t>
            </a:fld>
            <a:endParaRPr lang="en-US"/>
          </a:p>
        </p:txBody>
      </p:sp>
      <p:sp>
        <p:nvSpPr>
          <p:cNvPr id="5" name="Footer Placeholder 4">
            <a:extLst>
              <a:ext uri="{FF2B5EF4-FFF2-40B4-BE49-F238E27FC236}">
                <a16:creationId xmlns:a16="http://schemas.microsoft.com/office/drawing/2014/main" id="{9B0902D5-1DEE-9B02-E0A7-6B8BD7EADC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accent1"/>
                </a:solidFill>
                <a:latin typeface="Ubuntu" panose="020B0504030602030204" pitchFamily="34" charset="0"/>
              </a:defRPr>
            </a:lvl1pPr>
          </a:lstStyle>
          <a:p>
            <a:endParaRPr lang="en-US"/>
          </a:p>
        </p:txBody>
      </p:sp>
      <p:sp>
        <p:nvSpPr>
          <p:cNvPr id="6" name="Slide Number Placeholder 5">
            <a:extLst>
              <a:ext uri="{FF2B5EF4-FFF2-40B4-BE49-F238E27FC236}">
                <a16:creationId xmlns:a16="http://schemas.microsoft.com/office/drawing/2014/main" id="{E8DC985D-423A-9E41-BE08-22CCE6FC18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accent1"/>
                </a:solidFill>
                <a:latin typeface="Ubuntu" panose="020B0504030602030204" pitchFamily="34" charset="0"/>
              </a:defRPr>
            </a:lvl1pPr>
          </a:lstStyle>
          <a:p>
            <a:fld id="{8BF3B2AA-8EE5-0E49-B5D5-F85568A574C4}" type="slidenum">
              <a:rPr lang="en-US" smtClean="0"/>
              <a:pPr/>
              <a:t>‹#›</a:t>
            </a:fld>
            <a:endParaRPr lang="en-US"/>
          </a:p>
        </p:txBody>
      </p:sp>
    </p:spTree>
    <p:extLst>
      <p:ext uri="{BB962C8B-B14F-4D97-AF65-F5344CB8AC3E}">
        <p14:creationId xmlns:p14="http://schemas.microsoft.com/office/powerpoint/2010/main" val="1333482334"/>
      </p:ext>
    </p:extLst>
  </p:cSld>
  <p:clrMap bg1="lt1" tx1="dk1" bg2="lt2" tx2="dk2" accent1="accent1" accent2="accent2" accent3="accent3" accent4="accent4" accent5="accent5" accent6="accent6" hlink="hlink" folHlink="folHlink"/>
  <p:sldLayoutIdLst>
    <p:sldLayoutId id="2147483652" r:id="rId1"/>
    <p:sldLayoutId id="2147483657" r:id="rId2"/>
    <p:sldLayoutId id="2147483662" r:id="rId3"/>
    <p:sldLayoutId id="2147483672" r:id="rId4"/>
    <p:sldLayoutId id="2147483667" r:id="rId5"/>
    <p:sldLayoutId id="2147483700" r:id="rId6"/>
    <p:sldLayoutId id="2147483689" r:id="rId7"/>
    <p:sldLayoutId id="2147483690" r:id="rId8"/>
    <p:sldLayoutId id="2147483699" r:id="rId9"/>
    <p:sldLayoutId id="2147483701" r:id="rId10"/>
    <p:sldLayoutId id="2147483702" r:id="rId11"/>
    <p:sldLayoutId id="2147483703" r:id="rId12"/>
  </p:sldLayoutIdLst>
  <p:txStyles>
    <p:titleStyle>
      <a:lvl1pPr algn="l" defTabSz="914400" rtl="0" eaLnBrk="1" latinLnBrk="0" hangingPunct="1">
        <a:lnSpc>
          <a:spcPct val="90000"/>
        </a:lnSpc>
        <a:spcBef>
          <a:spcPct val="0"/>
        </a:spcBef>
        <a:buNone/>
        <a:defRPr sz="4400" kern="1200">
          <a:solidFill>
            <a:schemeClr val="accent1"/>
          </a:solidFill>
          <a:latin typeface="Ubuntu" panose="020B0504030602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Ubuntu" panose="020B05040306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Ubuntu" panose="020B05040306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Ubuntu" panose="020B05040306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B51D49-EE0F-5642-AE4A-D88F56CE5BD0}" type="datetimeFigureOut">
              <a:rPr lang="en-US" smtClean="0"/>
              <a:pPr/>
              <a:t>9/16/2026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F3B2AA-8EE5-0E49-B5D5-F85568A574C4}" type="slidenum">
              <a:rPr lang="en-US" smtClean="0"/>
              <a:pPr/>
              <a:t>‹#›</a:t>
            </a:fld>
            <a:endParaRPr lang="en-US"/>
          </a:p>
        </p:txBody>
      </p:sp>
    </p:spTree>
    <p:extLst>
      <p:ext uri="{BB962C8B-B14F-4D97-AF65-F5344CB8AC3E}">
        <p14:creationId xmlns:p14="http://schemas.microsoft.com/office/powerpoint/2010/main" val="671004712"/>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3" Type="http://schemas.openxmlformats.org/officeDocument/2006/relationships/hyperlink" Target="https://www.gov.wales/sites/default/files/publications/2019-05/towards-zero-waste-our-waste-strategy.pdf" TargetMode="External"/><Relationship Id="rId2" Type="http://schemas.openxmlformats.org/officeDocument/2006/relationships/image" Target="../media/image10.png"/><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8" Type="http://schemas.openxmlformats.org/officeDocument/2006/relationships/hyperlink" Target="https://publichealthnetwork.cymru/ambition-to-make-wales-smoke-free-by-2030-as-smoking-remains-the-leading-cause-of-premature-deaths/" TargetMode="External"/><Relationship Id="rId3" Type="http://schemas.openxmlformats.org/officeDocument/2006/relationships/hyperlink" Target="https://www.legislation.gov.uk/anaw/2015/2/contents" TargetMode="External"/><Relationship Id="rId7" Type="http://schemas.openxmlformats.org/officeDocument/2006/relationships/hyperlink" Target="https://www.gov.wales/tobacco-control-strategy-wales-html" TargetMode="External"/><Relationship Id="rId2" Type="http://schemas.openxmlformats.org/officeDocument/2006/relationships/hyperlink" Target="https://www.gov.wales/well-being-of-future-generations-wales" TargetMode="External"/><Relationship Id="rId1" Type="http://schemas.openxmlformats.org/officeDocument/2006/relationships/slideLayout" Target="../slideLayouts/slideLayout25.xml"/><Relationship Id="rId6" Type="http://schemas.openxmlformats.org/officeDocument/2006/relationships/hyperlink" Target="https://www.cdc.gov/tobacco/secondhand-smoke/health.html" TargetMode="External"/><Relationship Id="rId5" Type="http://schemas.openxmlformats.org/officeDocument/2006/relationships/hyperlink" Target="https://www.gov.wales/sites/default/files/publications/2019-05/towards-zero-waste-our-waste-strategy.pdf" TargetMode="External"/><Relationship Id="rId4" Type="http://schemas.openxmlformats.org/officeDocument/2006/relationships/hyperlink" Target="https://pmc.ncbi.nlm.nih.gov/articles/PMC4669730/" TargetMode="External"/><Relationship Id="rId9" Type="http://schemas.openxmlformats.org/officeDocument/2006/relationships/hyperlink" Target="https://exposetobacco.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B25A081-365D-DD19-33B2-68B6C9B7EBCD}"/>
              </a:ext>
            </a:extLst>
          </p:cNvPr>
          <p:cNvSpPr txBox="1"/>
          <p:nvPr/>
        </p:nvSpPr>
        <p:spPr>
          <a:xfrm>
            <a:off x="792079" y="2225842"/>
            <a:ext cx="4573979" cy="18466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b="1">
                <a:solidFill>
                  <a:schemeClr val="bg1"/>
                </a:solidFill>
                <a:latin typeface="Ubuntu"/>
                <a:ea typeface="Calibri"/>
                <a:cs typeface="Calibri"/>
              </a:rPr>
              <a:t>The Social and Environmental Impact of Tobacco Products </a:t>
            </a:r>
          </a:p>
          <a:p>
            <a:r>
              <a:rPr lang="en-GB">
                <a:solidFill>
                  <a:schemeClr val="bg1"/>
                </a:solidFill>
                <a:ea typeface="+mn-lt"/>
                <a:cs typeface="+mn-lt"/>
              </a:rPr>
              <a:t>Wider consequences beyond individual health</a:t>
            </a:r>
            <a:endParaRPr lang="en-GB">
              <a:solidFill>
                <a:schemeClr val="bg1"/>
              </a:solidFill>
            </a:endParaRPr>
          </a:p>
        </p:txBody>
      </p:sp>
      <p:pic>
        <p:nvPicPr>
          <p:cNvPr id="2" name="Picture 1"/>
          <p:cNvPicPr>
            <a:picLocks noChangeAspect="1"/>
          </p:cNvPicPr>
          <p:nvPr/>
        </p:nvPicPr>
        <p:blipFill>
          <a:blip r:embed="rId2"/>
          <a:stretch>
            <a:fillRect/>
          </a:stretch>
        </p:blipFill>
        <p:spPr>
          <a:xfrm>
            <a:off x="5814642" y="1946612"/>
            <a:ext cx="5080781" cy="2714163"/>
          </a:xfrm>
          <a:prstGeom prst="rect">
            <a:avLst/>
          </a:prstGeom>
        </p:spPr>
      </p:pic>
    </p:spTree>
    <p:extLst>
      <p:ext uri="{BB962C8B-B14F-4D97-AF65-F5344CB8AC3E}">
        <p14:creationId xmlns:p14="http://schemas.microsoft.com/office/powerpoint/2010/main" val="1624363782"/>
      </p:ext>
    </p:extLst>
  </p:cSld>
  <p:clrMapOvr>
    <a:masterClrMapping/>
  </p:clrMapOvr>
  <p:transition spd="slow">
    <p:push/>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E05B9BFE-62B3-3977-9435-59B551FFFFE4}"/>
              </a:ext>
            </a:extLst>
          </p:cNvPr>
          <p:cNvSpPr txBox="1"/>
          <p:nvPr/>
        </p:nvSpPr>
        <p:spPr>
          <a:xfrm>
            <a:off x="551020" y="2177560"/>
            <a:ext cx="8987562"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a:latin typeface="Ubuntu"/>
              </a:rPr>
              <a:t>The Social and Environmental Impact of Tobacco Products </a:t>
            </a:r>
          </a:p>
          <a:p>
            <a:r>
              <a:rPr lang="en-US" b="1" dirty="0">
                <a:latin typeface="Ubuntu"/>
              </a:rPr>
              <a:t>The </a:t>
            </a:r>
            <a:r>
              <a:rPr lang="en-US" b="1">
                <a:latin typeface="Ubuntu"/>
              </a:rPr>
              <a:t>Environmental Effects </a:t>
            </a:r>
            <a:endParaRPr lang="en-US">
              <a:latin typeface="Ubuntu"/>
              <a:ea typeface="Calibri"/>
              <a:cs typeface="Calibri"/>
            </a:endParaRPr>
          </a:p>
          <a:p>
            <a:pPr marL="228600" lvl="1" indent="-228600">
              <a:buFont typeface=""/>
              <a:buChar char="•"/>
            </a:pPr>
            <a:r>
              <a:rPr lang="en-US">
                <a:latin typeface="Ubuntu"/>
              </a:rPr>
              <a:t>How tobacco waste is affecting</a:t>
            </a:r>
            <a:r>
              <a:rPr lang="en-US" dirty="0">
                <a:latin typeface="Ubuntu"/>
              </a:rPr>
              <a:t> our environment </a:t>
            </a:r>
          </a:p>
          <a:p>
            <a:pPr marL="0" lvl="1"/>
            <a:r>
              <a:rPr lang="en-GB" b="1">
                <a:latin typeface="Ubuntu"/>
              </a:rPr>
              <a:t>The Impact of Tobacco Smoking on Homes and Communities </a:t>
            </a:r>
          </a:p>
          <a:p>
            <a:pPr marL="228600" lvl="1" indent="-228600">
              <a:buFont typeface=""/>
              <a:buChar char="•"/>
            </a:pPr>
            <a:r>
              <a:rPr lang="en-GB" dirty="0">
                <a:latin typeface="Ubuntu"/>
              </a:rPr>
              <a:t>The effects of </a:t>
            </a:r>
            <a:r>
              <a:rPr lang="en-GB">
                <a:latin typeface="Ubuntu"/>
              </a:rPr>
              <a:t>second-hand</a:t>
            </a:r>
            <a:r>
              <a:rPr lang="en-GB" dirty="0">
                <a:latin typeface="Ubuntu"/>
              </a:rPr>
              <a:t> smoking </a:t>
            </a:r>
          </a:p>
          <a:p>
            <a:pPr marL="228600" lvl="1" indent="-228600">
              <a:buFont typeface=""/>
              <a:buChar char="•"/>
            </a:pPr>
            <a:r>
              <a:rPr lang="en-GB">
                <a:latin typeface="Ubuntu"/>
              </a:rPr>
              <a:t>Laws and policies in Wales </a:t>
            </a:r>
          </a:p>
          <a:p>
            <a:pPr marL="0" lvl="1"/>
            <a:r>
              <a:rPr lang="en-GB" b="1">
                <a:latin typeface="Ubuntu"/>
              </a:rPr>
              <a:t>Social Influence and Inequality </a:t>
            </a:r>
          </a:p>
          <a:p>
            <a:pPr marL="285750" lvl="1" indent="-285750">
              <a:buFont typeface="Arial" panose="020B0604020202020204" pitchFamily="34" charset="0"/>
              <a:buChar char="•"/>
            </a:pPr>
            <a:r>
              <a:rPr lang="en-GB" dirty="0">
                <a:latin typeface="Ubuntu"/>
              </a:rPr>
              <a:t>Peer pressure, family habits and media portrayals </a:t>
            </a:r>
          </a:p>
          <a:p>
            <a:pPr marL="285750" lvl="1" indent="-285750">
              <a:buFont typeface="Arial" panose="020B0604020202020204" pitchFamily="34" charset="0"/>
              <a:buChar char="•"/>
            </a:pPr>
            <a:r>
              <a:rPr lang="en-GB">
                <a:latin typeface="Ubuntu"/>
              </a:rPr>
              <a:t>The Welsh Government’s Tobacco Control Strategy</a:t>
            </a:r>
          </a:p>
          <a:p>
            <a:pPr marL="0" lvl="1"/>
            <a:r>
              <a:rPr lang="en-GB" b="1">
                <a:latin typeface="Ubuntu"/>
              </a:rPr>
              <a:t>The Tobacco Industry – What You Should Know</a:t>
            </a:r>
          </a:p>
          <a:p>
            <a:pPr marL="0" lvl="1"/>
            <a:r>
              <a:rPr lang="en-GB" b="1">
                <a:latin typeface="Ubuntu"/>
              </a:rPr>
              <a:t>A Shared Responsibility</a:t>
            </a:r>
            <a:endParaRPr lang="en-GB" b="1" dirty="0">
              <a:latin typeface="Ubuntu"/>
            </a:endParaRPr>
          </a:p>
        </p:txBody>
      </p:sp>
      <p:sp>
        <p:nvSpPr>
          <p:cNvPr id="12" name="TextBox 11">
            <a:extLst>
              <a:ext uri="{FF2B5EF4-FFF2-40B4-BE49-F238E27FC236}">
                <a16:creationId xmlns:a16="http://schemas.microsoft.com/office/drawing/2014/main" id="{CFDC5076-1137-C1CE-A590-AB01525C9BA4}"/>
              </a:ext>
            </a:extLst>
          </p:cNvPr>
          <p:cNvSpPr txBox="1"/>
          <p:nvPr/>
        </p:nvSpPr>
        <p:spPr>
          <a:xfrm>
            <a:off x="551020" y="1605014"/>
            <a:ext cx="780313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solidFill>
                  <a:schemeClr val="accent1">
                    <a:lumMod val="75000"/>
                  </a:schemeClr>
                </a:solidFill>
                <a:latin typeface="Ubuntu"/>
                <a:ea typeface="Calibri"/>
                <a:cs typeface="Calibri"/>
              </a:rPr>
              <a:t>In</a:t>
            </a:r>
            <a:r>
              <a:rPr lang="en-US" sz="2400" b="1" dirty="0">
                <a:solidFill>
                  <a:schemeClr val="accent1">
                    <a:lumMod val="75000"/>
                  </a:schemeClr>
                </a:solidFill>
                <a:latin typeface="Ubuntu"/>
                <a:ea typeface="+mn-lt"/>
                <a:cs typeface="+mn-lt"/>
              </a:rPr>
              <a:t> this slide set we’ll explore: </a:t>
            </a:r>
            <a:endParaRPr lang="en-US" sz="2400" b="1" dirty="0">
              <a:solidFill>
                <a:schemeClr val="accent1">
                  <a:lumMod val="75000"/>
                </a:schemeClr>
              </a:solidFill>
              <a:latin typeface="Ubuntu"/>
            </a:endParaRPr>
          </a:p>
        </p:txBody>
      </p:sp>
    </p:spTree>
    <p:extLst>
      <p:ext uri="{BB962C8B-B14F-4D97-AF65-F5344CB8AC3E}">
        <p14:creationId xmlns:p14="http://schemas.microsoft.com/office/powerpoint/2010/main" val="39907871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53EFA4EF-0D9C-63F6-F3E3-E33B427A1960}"/>
              </a:ext>
            </a:extLst>
          </p:cNvPr>
          <p:cNvSpPr txBox="1">
            <a:spLocks/>
          </p:cNvSpPr>
          <p:nvPr/>
        </p:nvSpPr>
        <p:spPr>
          <a:xfrm>
            <a:off x="347781" y="890039"/>
            <a:ext cx="8306694" cy="82017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Ubuntu" panose="020B05040306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Ubuntu" panose="020B05040306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Ubuntu" panose="020B05040306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b="1"/>
          </a:p>
        </p:txBody>
      </p:sp>
      <p:sp>
        <p:nvSpPr>
          <p:cNvPr id="2" name="Rectangle 1"/>
          <p:cNvSpPr/>
          <p:nvPr/>
        </p:nvSpPr>
        <p:spPr>
          <a:xfrm>
            <a:off x="258253" y="1113344"/>
            <a:ext cx="7697941" cy="584775"/>
          </a:xfrm>
          <a:prstGeom prst="rect">
            <a:avLst/>
          </a:prstGeom>
        </p:spPr>
        <p:txBody>
          <a:bodyPr wrap="none" lIns="91440" tIns="45720" rIns="91440" bIns="45720" anchor="t">
            <a:spAutoFit/>
          </a:bodyPr>
          <a:lstStyle/>
          <a:p>
            <a:r>
              <a:rPr lang="en-GB" sz="3200" b="1">
                <a:solidFill>
                  <a:schemeClr val="accent1"/>
                </a:solidFill>
                <a:latin typeface="Ubuntu"/>
              </a:rPr>
              <a:t>The Social and Environmental Impacts</a:t>
            </a:r>
          </a:p>
        </p:txBody>
      </p:sp>
      <p:sp>
        <p:nvSpPr>
          <p:cNvPr id="5" name="Rectangle 4"/>
          <p:cNvSpPr/>
          <p:nvPr/>
        </p:nvSpPr>
        <p:spPr>
          <a:xfrm>
            <a:off x="345077" y="1801818"/>
            <a:ext cx="7205709" cy="3693319"/>
          </a:xfrm>
          <a:prstGeom prst="rect">
            <a:avLst/>
          </a:prstGeom>
        </p:spPr>
        <p:txBody>
          <a:bodyPr wrap="square" lIns="91440" tIns="45720" rIns="91440" bIns="45720" anchor="t">
            <a:spAutoFit/>
          </a:bodyPr>
          <a:lstStyle/>
          <a:p>
            <a:r>
              <a:rPr lang="en-GB">
                <a:latin typeface="Ubuntu" panose="020B0504030602030204"/>
              </a:rPr>
              <a:t>Tobacco use doesn’t just harm individual smokers - it has wide-</a:t>
            </a:r>
            <a:r>
              <a:rPr lang="en-GB" dirty="0">
                <a:latin typeface="Ubuntu" panose="020B0504030602030204"/>
              </a:rPr>
              <a:t>reaching effects on families, communities, the environment and the economy.</a:t>
            </a:r>
          </a:p>
          <a:p>
            <a:endParaRPr lang="en-GB">
              <a:latin typeface="Ubuntu" panose="020B0504030602030204"/>
            </a:endParaRPr>
          </a:p>
          <a:p>
            <a:r>
              <a:rPr lang="en-GB" dirty="0">
                <a:latin typeface="Ubuntu" panose="020B0504030602030204"/>
              </a:rPr>
              <a:t>The impact begins with how tobacco is grown, often involving deforestation, pesticide use and poor labour conditions overseas, and continues with the waste left behind, including cigarette butts that pollute streets, rivers and coastal areas.</a:t>
            </a:r>
          </a:p>
          <a:p>
            <a:endParaRPr lang="en-GB">
              <a:latin typeface="Ubuntu" panose="020B0504030602030204"/>
            </a:endParaRPr>
          </a:p>
          <a:p>
            <a:r>
              <a:rPr lang="en-GB" dirty="0">
                <a:latin typeface="Ubuntu" panose="020B0504030602030204"/>
              </a:rPr>
              <a:t>In Wales, reducing tobacco use contributes to cleaner air, healthier communities, reduced health inequalities and a more sustainable environment, supporting national goals under the Well-being of Future Generations (Wales) Act 2015.</a:t>
            </a:r>
          </a:p>
        </p:txBody>
      </p:sp>
      <p:pic>
        <p:nvPicPr>
          <p:cNvPr id="1026" name="Picture 2" descr="Earth No Smoking Sign Stock Illustrations – 87 Earth No Smoking Sign Stock  Illustrations, Vectors &amp; Clipart - Dreamstim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04389" y="1879709"/>
            <a:ext cx="3537536" cy="353753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59422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83CC9687-4FE2-1BF8-2173-28D997B34810}"/>
              </a:ext>
            </a:extLst>
          </p:cNvPr>
          <p:cNvSpPr>
            <a:spLocks noGrp="1"/>
          </p:cNvSpPr>
          <p:nvPr/>
        </p:nvSpPr>
        <p:spPr>
          <a:xfrm>
            <a:off x="398944" y="936558"/>
            <a:ext cx="7924201" cy="669925"/>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chemeClr val="accent1"/>
                </a:solidFill>
                <a:latin typeface="Ubuntu" panose="020B05040306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Ubuntu" panose="020B05040306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Ubuntu" panose="020B05040306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latin typeface="Ubuntu"/>
              </a:rPr>
              <a:t>The Environmental Effects </a:t>
            </a:r>
            <a:endParaRPr lang="en-US"/>
          </a:p>
        </p:txBody>
      </p:sp>
      <p:sp>
        <p:nvSpPr>
          <p:cNvPr id="3" name="Rectangle 2"/>
          <p:cNvSpPr/>
          <p:nvPr/>
        </p:nvSpPr>
        <p:spPr>
          <a:xfrm>
            <a:off x="402983" y="1784774"/>
            <a:ext cx="7187953" cy="4139595"/>
          </a:xfrm>
          <a:prstGeom prst="rect">
            <a:avLst/>
          </a:prstGeom>
        </p:spPr>
        <p:txBody>
          <a:bodyPr wrap="square" lIns="91440" tIns="45720" rIns="91440" bIns="45720" anchor="t">
            <a:spAutoFit/>
          </a:bodyPr>
          <a:lstStyle/>
          <a:p>
            <a:r>
              <a:rPr lang="en-GB">
                <a:latin typeface="Ubuntu" panose="020B0504030602030204"/>
              </a:rPr>
              <a:t>Most of the tobacco used in UK products is grown overseas, often in regions where farming leads to:</a:t>
            </a:r>
          </a:p>
          <a:p>
            <a:pPr marL="285750" indent="-285750">
              <a:buFont typeface="Wingdings" panose="05000000000000000000" pitchFamily="2" charset="2"/>
              <a:buChar char="Ø"/>
            </a:pPr>
            <a:r>
              <a:rPr lang="en-GB" b="1">
                <a:latin typeface="Ubuntu" panose="020B0504030602030204"/>
              </a:rPr>
              <a:t>deforestation</a:t>
            </a:r>
          </a:p>
          <a:p>
            <a:pPr marL="285750" indent="-285750">
              <a:buFont typeface="Wingdings" panose="05000000000000000000" pitchFamily="2" charset="2"/>
              <a:buChar char="Ø"/>
            </a:pPr>
            <a:r>
              <a:rPr lang="en-GB" b="1">
                <a:latin typeface="Ubuntu" panose="020B0504030602030204"/>
              </a:rPr>
              <a:t>soil damage</a:t>
            </a:r>
          </a:p>
          <a:p>
            <a:pPr marL="285750" indent="-285750">
              <a:buFont typeface="Wingdings" panose="05000000000000000000" pitchFamily="2" charset="2"/>
              <a:buChar char="Ø"/>
            </a:pPr>
            <a:r>
              <a:rPr lang="en-GB" b="1">
                <a:latin typeface="Ubuntu" panose="020B0504030602030204"/>
              </a:rPr>
              <a:t>pollution from pesticides</a:t>
            </a:r>
            <a:endParaRPr lang="en-GB">
              <a:latin typeface="Ubuntu" panose="020B0504030602030204"/>
            </a:endParaRPr>
          </a:p>
          <a:p>
            <a:br>
              <a:rPr lang="en-GB" dirty="0">
                <a:latin typeface="Ubuntu" panose="020B0504030602030204"/>
              </a:rPr>
            </a:br>
            <a:r>
              <a:rPr lang="en-GB" dirty="0">
                <a:latin typeface="Ubuntu" panose="020B0504030602030204"/>
              </a:rPr>
              <a:t>In Wales, cigarette butts are one of the most common types of litter, polluting beaches, streets and waterways. These filters are made from non-biodegradable plastic which can take years to break down and release toxins harmful to wildlife.</a:t>
            </a:r>
          </a:p>
          <a:p>
            <a:br>
              <a:rPr lang="en-GB" dirty="0">
                <a:latin typeface="Ubuntu" panose="020B0504030602030204"/>
              </a:rPr>
            </a:br>
            <a:r>
              <a:rPr lang="en-GB" dirty="0">
                <a:latin typeface="Ubuntu" panose="020B0504030602030204"/>
              </a:rPr>
              <a:t>Reducing tobacco waste supports </a:t>
            </a:r>
            <a:r>
              <a:rPr lang="en-GB" b="1" dirty="0" err="1">
                <a:latin typeface="Ubuntu" panose="020B0504030602030204"/>
              </a:rPr>
              <a:t>Wales’</a:t>
            </a:r>
            <a:r>
              <a:rPr lang="en-GB" b="1" dirty="0">
                <a:latin typeface="Ubuntu" panose="020B0504030602030204"/>
              </a:rPr>
              <a:t> Clean Air and Zero Waste strategies</a:t>
            </a:r>
            <a:r>
              <a:rPr lang="en-GB" dirty="0">
                <a:latin typeface="Ubuntu" panose="020B0504030602030204"/>
              </a:rPr>
              <a:t>, helping to protect the land, natural habitats and coastal environments.</a:t>
            </a:r>
          </a:p>
          <a:p>
            <a:endParaRPr lang="en-GB" sz="1100">
              <a:latin typeface="Ubuntu" panose="020B0504030602030204"/>
            </a:endParaRPr>
          </a:p>
        </p:txBody>
      </p:sp>
      <p:pic>
        <p:nvPicPr>
          <p:cNvPr id="4" name="Picture 3"/>
          <p:cNvPicPr>
            <a:picLocks noChangeAspect="1"/>
          </p:cNvPicPr>
          <p:nvPr/>
        </p:nvPicPr>
        <p:blipFill>
          <a:blip r:embed="rId2"/>
          <a:stretch>
            <a:fillRect/>
          </a:stretch>
        </p:blipFill>
        <p:spPr>
          <a:xfrm>
            <a:off x="7838982" y="2060513"/>
            <a:ext cx="3678158" cy="3694579"/>
          </a:xfrm>
          <a:prstGeom prst="ellipse">
            <a:avLst/>
          </a:prstGeom>
          <a:ln>
            <a:noFill/>
          </a:ln>
          <a:effectLst>
            <a:softEdge rad="112500"/>
          </a:effectLst>
        </p:spPr>
      </p:pic>
      <p:sp>
        <p:nvSpPr>
          <p:cNvPr id="5" name="TextBox 4">
            <a:extLst>
              <a:ext uri="{FF2B5EF4-FFF2-40B4-BE49-F238E27FC236}">
                <a16:creationId xmlns:a16="http://schemas.microsoft.com/office/drawing/2014/main" id="{96C74145-63C2-EC11-7BB2-3D2D0C34C36E}"/>
              </a:ext>
            </a:extLst>
          </p:cNvPr>
          <p:cNvSpPr txBox="1"/>
          <p:nvPr/>
        </p:nvSpPr>
        <p:spPr>
          <a:xfrm>
            <a:off x="404178" y="5522205"/>
            <a:ext cx="6096000" cy="8130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r>
              <a:rPr lang="en-GB" sz="1800">
                <a:latin typeface="Ubuntu"/>
                <a:ea typeface="Segoe UI"/>
                <a:cs typeface="Segoe UI"/>
              </a:rPr>
              <a:t>​</a:t>
            </a:r>
          </a:p>
          <a:p>
            <a:pPr rtl="0">
              <a:lnSpc>
                <a:spcPts val="1275"/>
              </a:lnSpc>
            </a:pPr>
            <a:r>
              <a:rPr lang="en-GB" sz="1100" baseline="0">
                <a:latin typeface="Ubuntu"/>
                <a:ea typeface="Segoe UI"/>
                <a:cs typeface="Segoe UI"/>
              </a:rPr>
              <a:t>Source: </a:t>
            </a:r>
            <a:r>
              <a:rPr lang="en-GB" sz="1100" u="sng" strike="noStrike" baseline="0">
                <a:solidFill>
                  <a:srgbClr val="0563C1"/>
                </a:solidFill>
                <a:latin typeface="Calibri"/>
                <a:ea typeface="Segoe UI"/>
                <a:cs typeface="Segoe UI"/>
                <a:hlinkClick r:id="rId3"/>
              </a:rPr>
              <a:t>towards-zero-waste-our-waste-strategy.pdf</a:t>
            </a:r>
          </a:p>
          <a:p>
            <a:pPr algn="ctr"/>
            <a:endParaRPr lang="en-US"/>
          </a:p>
        </p:txBody>
      </p:sp>
    </p:spTree>
    <p:extLst>
      <p:ext uri="{BB962C8B-B14F-4D97-AF65-F5344CB8AC3E}">
        <p14:creationId xmlns:p14="http://schemas.microsoft.com/office/powerpoint/2010/main" val="30694181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E0AED1E-44D3-4D7A-06B4-05424CBB807E}"/>
              </a:ext>
            </a:extLst>
          </p:cNvPr>
          <p:cNvSpPr txBox="1"/>
          <p:nvPr/>
        </p:nvSpPr>
        <p:spPr>
          <a:xfrm>
            <a:off x="327166" y="919890"/>
            <a:ext cx="8266546"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000" b="1">
                <a:solidFill>
                  <a:schemeClr val="accent1"/>
                </a:solidFill>
                <a:latin typeface="Ubuntu"/>
              </a:rPr>
              <a:t>Impact on Homes and Communities</a:t>
            </a:r>
            <a:endParaRPr lang="en-US" sz="3000" b="1">
              <a:solidFill>
                <a:schemeClr val="accent1"/>
              </a:solidFill>
              <a:latin typeface="Ubuntu"/>
            </a:endParaRPr>
          </a:p>
        </p:txBody>
      </p:sp>
      <p:pic>
        <p:nvPicPr>
          <p:cNvPr id="13" name="Picture 12"/>
          <p:cNvPicPr>
            <a:picLocks noChangeAspect="1"/>
          </p:cNvPicPr>
          <p:nvPr/>
        </p:nvPicPr>
        <p:blipFill>
          <a:blip r:embed="rId2"/>
          <a:stretch>
            <a:fillRect/>
          </a:stretch>
        </p:blipFill>
        <p:spPr>
          <a:xfrm>
            <a:off x="7652550" y="1694207"/>
            <a:ext cx="4448929" cy="3722573"/>
          </a:xfrm>
          <a:prstGeom prst="ellipse">
            <a:avLst/>
          </a:prstGeom>
          <a:ln>
            <a:noFill/>
          </a:ln>
          <a:effectLst>
            <a:softEdge rad="112500"/>
          </a:effectLst>
        </p:spPr>
      </p:pic>
      <p:sp>
        <p:nvSpPr>
          <p:cNvPr id="3" name="Rectangle 2"/>
          <p:cNvSpPr/>
          <p:nvPr/>
        </p:nvSpPr>
        <p:spPr>
          <a:xfrm>
            <a:off x="327850" y="1605430"/>
            <a:ext cx="7418774" cy="4524315"/>
          </a:xfrm>
          <a:prstGeom prst="rect">
            <a:avLst/>
          </a:prstGeom>
        </p:spPr>
        <p:txBody>
          <a:bodyPr wrap="square" lIns="91440" tIns="45720" rIns="91440" bIns="45720" anchor="t">
            <a:spAutoFit/>
          </a:bodyPr>
          <a:lstStyle/>
          <a:p>
            <a:r>
              <a:rPr lang="en-GB">
                <a:latin typeface="Ubuntu" panose="020B0504030602030204"/>
              </a:rPr>
              <a:t>Smoking affects more than just the user. Second-hand smoke exposes non-smokers to harmful chemicals, increasing the risk of things like: </a:t>
            </a:r>
          </a:p>
          <a:p>
            <a:pPr marL="285750" indent="-285750">
              <a:buFont typeface="Wingdings" panose="05000000000000000000" pitchFamily="2" charset="2"/>
              <a:buChar char="Ø"/>
            </a:pPr>
            <a:r>
              <a:rPr lang="en-GB" b="1">
                <a:latin typeface="Ubuntu" panose="020B0504030602030204"/>
              </a:rPr>
              <a:t>Heart disease</a:t>
            </a:r>
          </a:p>
          <a:p>
            <a:pPr marL="285750" indent="-285750">
              <a:buFont typeface="Wingdings" panose="05000000000000000000" pitchFamily="2" charset="2"/>
              <a:buChar char="Ø"/>
            </a:pPr>
            <a:r>
              <a:rPr lang="en-GB" b="1">
                <a:latin typeface="Ubuntu" panose="020B0504030602030204"/>
              </a:rPr>
              <a:t>Asthma</a:t>
            </a:r>
          </a:p>
          <a:p>
            <a:pPr marL="285750" indent="-285750">
              <a:buFont typeface="Wingdings" panose="05000000000000000000" pitchFamily="2" charset="2"/>
              <a:buChar char="Ø"/>
            </a:pPr>
            <a:r>
              <a:rPr lang="en-GB" b="1">
                <a:latin typeface="Ubuntu" panose="020B0504030602030204"/>
              </a:rPr>
              <a:t>Respiratory illnesses</a:t>
            </a:r>
          </a:p>
          <a:p>
            <a:endParaRPr lang="en-GB">
              <a:latin typeface="Ubuntu" panose="020B0504030602030204"/>
            </a:endParaRPr>
          </a:p>
          <a:p>
            <a:r>
              <a:rPr lang="en-GB" dirty="0">
                <a:latin typeface="Ubuntu" panose="020B0504030602030204"/>
              </a:rPr>
              <a:t>Children are particularly vulnerable, with exposure linked to chest infections, ear problems, </a:t>
            </a:r>
            <a:r>
              <a:rPr lang="en-GB">
                <a:latin typeface="Ubuntu" panose="020B0504030602030204"/>
              </a:rPr>
              <a:t>breathing difficulties and asthma attacks.</a:t>
            </a:r>
          </a:p>
          <a:p>
            <a:endParaRPr lang="en-GB">
              <a:latin typeface="Ubuntu" panose="020B0504030602030204"/>
            </a:endParaRPr>
          </a:p>
          <a:p>
            <a:r>
              <a:rPr lang="en-GB" dirty="0">
                <a:latin typeface="Ubuntu" panose="020B0504030602030204"/>
              </a:rPr>
              <a:t>In Wales, it is illegal to smoke in cars carrying anyone under-18, or in hospital grounds, school and early years sites and playgrounds. Even after smoking, third-hand smoke clings to clothing, soft furnishings, carpets and walls, continuing to expose others to harmful chemicals.</a:t>
            </a:r>
          </a:p>
          <a:p>
            <a:endParaRPr lang="en-GB">
              <a:latin typeface="Ubuntu" panose="020B0504030602030204"/>
            </a:endParaRPr>
          </a:p>
          <a:p>
            <a:r>
              <a:rPr lang="en-GB" dirty="0">
                <a:latin typeface="Ubuntu" panose="020B0504030602030204"/>
              </a:rPr>
              <a:t>Tobacco use can also strain household budgets due to its high cost and contribute to health inequalities in more deprived communities.</a:t>
            </a:r>
          </a:p>
        </p:txBody>
      </p:sp>
    </p:spTree>
    <p:extLst>
      <p:ext uri="{BB962C8B-B14F-4D97-AF65-F5344CB8AC3E}">
        <p14:creationId xmlns:p14="http://schemas.microsoft.com/office/powerpoint/2010/main" val="40460984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53EFA4EF-0D9C-63F6-F3E3-E33B427A1960}"/>
              </a:ext>
            </a:extLst>
          </p:cNvPr>
          <p:cNvSpPr txBox="1">
            <a:spLocks/>
          </p:cNvSpPr>
          <p:nvPr/>
        </p:nvSpPr>
        <p:spPr>
          <a:xfrm>
            <a:off x="438173" y="995891"/>
            <a:ext cx="8306694" cy="82017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Ubuntu" panose="020B05040306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Ubuntu" panose="020B05040306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Ubuntu" panose="020B05040306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a:latin typeface="Ubuntu"/>
              </a:rPr>
              <a:t>Social Influence and Inequality </a:t>
            </a:r>
            <a:endParaRPr lang="en-US" b="1"/>
          </a:p>
        </p:txBody>
      </p:sp>
      <p:sp>
        <p:nvSpPr>
          <p:cNvPr id="6" name="Text Placeholder 4">
            <a:extLst>
              <a:ext uri="{FF2B5EF4-FFF2-40B4-BE49-F238E27FC236}">
                <a16:creationId xmlns:a16="http://schemas.microsoft.com/office/drawing/2014/main" id="{41FA1CDA-59BF-ABE7-68EC-F35F6A85D545}"/>
              </a:ext>
            </a:extLst>
          </p:cNvPr>
          <p:cNvSpPr txBox="1">
            <a:spLocks/>
          </p:cNvSpPr>
          <p:nvPr/>
        </p:nvSpPr>
        <p:spPr>
          <a:xfrm>
            <a:off x="162837" y="1494572"/>
            <a:ext cx="11874098" cy="4723630"/>
          </a:xfrm>
          <a:prstGeom prst="rect">
            <a:avLst/>
          </a:prstGeom>
          <a:ln>
            <a:noFill/>
          </a:ln>
        </p:spPr>
        <p:txBody>
          <a:bodyPr vert="horz" lIns="91440" tIns="45720" rIns="91440" bIns="45720" rtlCol="0" anchor="t">
            <a:normAutofit/>
          </a:bodyPr>
          <a:lstStyle>
            <a:lvl1pPr marL="0" indent="0" algn="l" defTabSz="914400" rtl="0" eaLnBrk="1" latinLnBrk="0" hangingPunct="1">
              <a:lnSpc>
                <a:spcPct val="90000"/>
              </a:lnSpc>
              <a:spcBef>
                <a:spcPts val="1000"/>
              </a:spcBef>
              <a:buFontTx/>
              <a:buNone/>
              <a:defRPr sz="1400" kern="1200">
                <a:solidFill>
                  <a:schemeClr val="accent1"/>
                </a:solidFill>
                <a:latin typeface="Ubuntu" panose="020B0504030602030204" pitchFamily="34" charset="0"/>
                <a:ea typeface="+mn-ea"/>
                <a:cs typeface="+mn-cs"/>
              </a:defRPr>
            </a:lvl1pPr>
            <a:lvl2pPr marL="457200" indent="0" algn="l" defTabSz="914400" rtl="0" eaLnBrk="1" latinLnBrk="0" hangingPunct="1">
              <a:lnSpc>
                <a:spcPct val="90000"/>
              </a:lnSpc>
              <a:spcBef>
                <a:spcPts val="500"/>
              </a:spcBef>
              <a:buFontTx/>
              <a:buNone/>
              <a:defRPr sz="1400" kern="1200">
                <a:solidFill>
                  <a:schemeClr val="accent1"/>
                </a:solidFill>
                <a:latin typeface="Ubuntu" panose="020B0504030602030204" pitchFamily="34" charset="0"/>
                <a:ea typeface="+mn-ea"/>
                <a:cs typeface="+mn-cs"/>
              </a:defRPr>
            </a:lvl2pPr>
            <a:lvl3pPr marL="914400" indent="0" algn="l" defTabSz="914400" rtl="0" eaLnBrk="1" latinLnBrk="0" hangingPunct="1">
              <a:lnSpc>
                <a:spcPct val="90000"/>
              </a:lnSpc>
              <a:spcBef>
                <a:spcPts val="500"/>
              </a:spcBef>
              <a:buFontTx/>
              <a:buNone/>
              <a:defRPr sz="1400" kern="1200">
                <a:solidFill>
                  <a:schemeClr val="accent1"/>
                </a:solidFill>
                <a:latin typeface="Ubuntu" panose="020B0504030602030204" pitchFamily="34" charset="0"/>
                <a:ea typeface="+mn-ea"/>
                <a:cs typeface="+mn-cs"/>
              </a:defRPr>
            </a:lvl3pPr>
            <a:lvl4pPr marL="1371600" indent="0" algn="l" defTabSz="914400" rtl="0" eaLnBrk="1" latinLnBrk="0" hangingPunct="1">
              <a:lnSpc>
                <a:spcPct val="90000"/>
              </a:lnSpc>
              <a:spcBef>
                <a:spcPts val="500"/>
              </a:spcBef>
              <a:buFontTx/>
              <a:buNone/>
              <a:defRPr sz="1400" kern="1200">
                <a:solidFill>
                  <a:schemeClr val="accent1"/>
                </a:solidFill>
                <a:latin typeface="Ubuntu" panose="020B0504030602030204" pitchFamily="34" charset="0"/>
                <a:ea typeface="+mn-ea"/>
                <a:cs typeface="+mn-cs"/>
              </a:defRPr>
            </a:lvl4pPr>
            <a:lvl5pPr marL="1828800" indent="0" algn="l" defTabSz="914400" rtl="0" eaLnBrk="1" latinLnBrk="0" hangingPunct="1">
              <a:lnSpc>
                <a:spcPct val="90000"/>
              </a:lnSpc>
              <a:spcBef>
                <a:spcPts val="500"/>
              </a:spcBef>
              <a:buFontTx/>
              <a:buNone/>
              <a:defRPr sz="1400" kern="1200">
                <a:solidFill>
                  <a:schemeClr val="accent1"/>
                </a:solidFill>
                <a:latin typeface="Ubuntu" panose="020B05040306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200"/>
          </a:p>
          <a:p>
            <a:endParaRPr lang="en-US" sz="2200"/>
          </a:p>
          <a:p>
            <a:endParaRPr lang="en-US" sz="2200"/>
          </a:p>
          <a:p>
            <a:endParaRPr lang="en-US"/>
          </a:p>
          <a:p>
            <a:endParaRPr lang="en-US"/>
          </a:p>
          <a:p>
            <a:endParaRPr lang="en-US"/>
          </a:p>
        </p:txBody>
      </p:sp>
      <p:sp>
        <p:nvSpPr>
          <p:cNvPr id="3" name="Rectangle 2"/>
          <p:cNvSpPr/>
          <p:nvPr/>
        </p:nvSpPr>
        <p:spPr>
          <a:xfrm>
            <a:off x="437412" y="1652367"/>
            <a:ext cx="7472592" cy="4247317"/>
          </a:xfrm>
          <a:prstGeom prst="rect">
            <a:avLst/>
          </a:prstGeom>
        </p:spPr>
        <p:txBody>
          <a:bodyPr wrap="square" lIns="91440" tIns="45720" rIns="91440" bIns="45720" anchor="t">
            <a:spAutoFit/>
          </a:bodyPr>
          <a:lstStyle/>
          <a:p>
            <a:r>
              <a:rPr lang="en-GB" dirty="0">
                <a:latin typeface="Ubuntu" panose="020B0504030602030204"/>
              </a:rPr>
              <a:t>Social factors play a strong role in tobacco use. Peer pressure, family habits and media exposure influence whether young people start smoking or using tobacco and other nicotine products.</a:t>
            </a:r>
          </a:p>
          <a:p>
            <a:br>
              <a:rPr lang="en-GB" dirty="0">
                <a:latin typeface="Ubuntu" panose="020B0504030602030204"/>
              </a:rPr>
            </a:br>
            <a:r>
              <a:rPr lang="en-GB" dirty="0">
                <a:latin typeface="Ubuntu" panose="020B0504030602030204"/>
              </a:rPr>
              <a:t>In Wales, smoking rates remain highest in deprived areas and among people facing financial stress, mental health challenges or long-term illness.</a:t>
            </a:r>
          </a:p>
          <a:p>
            <a:br>
              <a:rPr lang="en-GB" dirty="0">
                <a:latin typeface="Ubuntu" panose="020B0504030602030204"/>
              </a:rPr>
            </a:br>
            <a:r>
              <a:rPr lang="en-GB">
                <a:latin typeface="Ubuntu" panose="020B0504030602030204"/>
              </a:rPr>
              <a:t>The </a:t>
            </a:r>
            <a:r>
              <a:rPr lang="en-GB" b="1">
                <a:latin typeface="Ubuntu" panose="020B0504030602030204"/>
              </a:rPr>
              <a:t>Welsh Government’s Tobacco Control Strategy (2022–2032)</a:t>
            </a:r>
            <a:r>
              <a:rPr lang="en-GB" dirty="0">
                <a:latin typeface="Ubuntu" panose="020B0504030602030204"/>
              </a:rPr>
              <a:t> </a:t>
            </a:r>
            <a:r>
              <a:rPr lang="en-GB">
                <a:latin typeface="Ubuntu" panose="020B0504030602030204"/>
              </a:rPr>
              <a:t>aims to create a smoke-free Wales by 2030, focusing on reducing inequalities and supporting people to quit.</a:t>
            </a:r>
          </a:p>
          <a:p>
            <a:br>
              <a:rPr lang="en-GB" dirty="0">
                <a:latin typeface="Ubuntu" panose="020B0504030602030204"/>
              </a:rPr>
            </a:br>
            <a:r>
              <a:rPr lang="en-GB">
                <a:latin typeface="Ubuntu" panose="020B0504030602030204"/>
              </a:rPr>
              <a:t>Public health campaigns such as those run by </a:t>
            </a:r>
            <a:r>
              <a:rPr lang="en-GB" b="1">
                <a:latin typeface="Ubuntu" panose="020B0504030602030204"/>
              </a:rPr>
              <a:t>Help Me Quit</a:t>
            </a:r>
            <a:r>
              <a:rPr lang="en-GB">
                <a:latin typeface="Ubuntu" panose="020B0504030602030204"/>
              </a:rPr>
              <a:t> and </a:t>
            </a:r>
            <a:r>
              <a:rPr lang="en-GB" b="1">
                <a:latin typeface="Ubuntu" panose="020B0504030602030204"/>
              </a:rPr>
              <a:t>ASH Wales</a:t>
            </a:r>
            <a:r>
              <a:rPr lang="en-GB">
                <a:latin typeface="Ubuntu" panose="020B0504030602030204"/>
              </a:rPr>
              <a:t> have helped make smoking less socially acceptable and raise awareness of its wider impacts.</a:t>
            </a:r>
          </a:p>
        </p:txBody>
      </p:sp>
      <p:pic>
        <p:nvPicPr>
          <p:cNvPr id="7" name="Picture 6">
            <a:extLst>
              <a:ext uri="{FF2B5EF4-FFF2-40B4-BE49-F238E27FC236}">
                <a16:creationId xmlns:a16="http://schemas.microsoft.com/office/drawing/2014/main" id="{A2CD2BEF-CD94-06A7-B24A-9ABD0A186FA7}"/>
              </a:ext>
            </a:extLst>
          </p:cNvPr>
          <p:cNvPicPr>
            <a:picLocks noChangeAspect="1"/>
          </p:cNvPicPr>
          <p:nvPr/>
        </p:nvPicPr>
        <p:blipFill>
          <a:blip r:embed="rId2"/>
          <a:stretch>
            <a:fillRect/>
          </a:stretch>
        </p:blipFill>
        <p:spPr>
          <a:xfrm>
            <a:off x="8262165" y="1595051"/>
            <a:ext cx="3423594" cy="3429000"/>
          </a:xfrm>
          <a:prstGeom prst="rect">
            <a:avLst/>
          </a:prstGeom>
        </p:spPr>
      </p:pic>
    </p:spTree>
    <p:extLst>
      <p:ext uri="{BB962C8B-B14F-4D97-AF65-F5344CB8AC3E}">
        <p14:creationId xmlns:p14="http://schemas.microsoft.com/office/powerpoint/2010/main" val="21673964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D009794-F2C9-B782-0C41-BD9A887C75F5}"/>
            </a:ext>
          </a:extLst>
        </p:cNvPr>
        <p:cNvGrpSpPr/>
        <p:nvPr/>
      </p:nvGrpSpPr>
      <p:grpSpPr>
        <a:xfrm>
          <a:off x="0" y="0"/>
          <a:ext cx="0" cy="0"/>
          <a:chOff x="0" y="0"/>
          <a:chExt cx="0" cy="0"/>
        </a:xfrm>
      </p:grpSpPr>
      <p:sp>
        <p:nvSpPr>
          <p:cNvPr id="4" name="Text Placeholder 2">
            <a:extLst>
              <a:ext uri="{FF2B5EF4-FFF2-40B4-BE49-F238E27FC236}">
                <a16:creationId xmlns:a16="http://schemas.microsoft.com/office/drawing/2014/main" id="{5D1D76D9-4395-38F6-F96A-619E531C11E7}"/>
              </a:ext>
            </a:extLst>
          </p:cNvPr>
          <p:cNvSpPr txBox="1">
            <a:spLocks/>
          </p:cNvSpPr>
          <p:nvPr/>
        </p:nvSpPr>
        <p:spPr>
          <a:xfrm>
            <a:off x="315876" y="1005298"/>
            <a:ext cx="6717091" cy="830204"/>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Ubuntu" panose="020B05040306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Ubuntu" panose="020B05040306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Ubuntu" panose="020B05040306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a:latin typeface="Ubuntu"/>
              </a:rPr>
              <a:t>The Tobacco Industry:</a:t>
            </a:r>
            <a:endParaRPr lang="en-US" b="1" dirty="0">
              <a:latin typeface="Ubuntu"/>
            </a:endParaRPr>
          </a:p>
          <a:p>
            <a:pPr marL="0" indent="0">
              <a:buNone/>
            </a:pPr>
            <a:r>
              <a:rPr lang="en-GB" b="1">
                <a:latin typeface="Ubuntu"/>
              </a:rPr>
              <a:t>What You </a:t>
            </a:r>
            <a:r>
              <a:rPr lang="en-GB" b="1" dirty="0">
                <a:latin typeface="Ubuntu"/>
              </a:rPr>
              <a:t>Should Know</a:t>
            </a:r>
            <a:endParaRPr lang="en-US" b="1">
              <a:latin typeface="Ubuntu"/>
            </a:endParaRPr>
          </a:p>
        </p:txBody>
      </p:sp>
      <p:sp>
        <p:nvSpPr>
          <p:cNvPr id="6" name="Text Placeholder 4">
            <a:extLst>
              <a:ext uri="{FF2B5EF4-FFF2-40B4-BE49-F238E27FC236}">
                <a16:creationId xmlns:a16="http://schemas.microsoft.com/office/drawing/2014/main" id="{2C90FD6F-558C-6156-9C24-1DC6FE458832}"/>
              </a:ext>
            </a:extLst>
          </p:cNvPr>
          <p:cNvSpPr txBox="1">
            <a:spLocks/>
          </p:cNvSpPr>
          <p:nvPr/>
        </p:nvSpPr>
        <p:spPr>
          <a:xfrm>
            <a:off x="162837" y="1494572"/>
            <a:ext cx="11874098" cy="4723630"/>
          </a:xfrm>
          <a:prstGeom prst="rect">
            <a:avLst/>
          </a:prstGeom>
          <a:ln>
            <a:noFill/>
          </a:ln>
        </p:spPr>
        <p:txBody>
          <a:bodyPr vert="horz" lIns="91440" tIns="45720" rIns="91440" bIns="45720" rtlCol="0" anchor="t">
            <a:normAutofit/>
          </a:bodyPr>
          <a:lstStyle>
            <a:lvl1pPr marL="0" indent="0" algn="l" defTabSz="914400" rtl="0" eaLnBrk="1" latinLnBrk="0" hangingPunct="1">
              <a:lnSpc>
                <a:spcPct val="90000"/>
              </a:lnSpc>
              <a:spcBef>
                <a:spcPts val="1000"/>
              </a:spcBef>
              <a:buFontTx/>
              <a:buNone/>
              <a:defRPr sz="1400" kern="1200">
                <a:solidFill>
                  <a:schemeClr val="accent1"/>
                </a:solidFill>
                <a:latin typeface="Ubuntu" panose="020B0504030602030204" pitchFamily="34" charset="0"/>
                <a:ea typeface="+mn-ea"/>
                <a:cs typeface="+mn-cs"/>
              </a:defRPr>
            </a:lvl1pPr>
            <a:lvl2pPr marL="457200" indent="0" algn="l" defTabSz="914400" rtl="0" eaLnBrk="1" latinLnBrk="0" hangingPunct="1">
              <a:lnSpc>
                <a:spcPct val="90000"/>
              </a:lnSpc>
              <a:spcBef>
                <a:spcPts val="500"/>
              </a:spcBef>
              <a:buFontTx/>
              <a:buNone/>
              <a:defRPr sz="1400" kern="1200">
                <a:solidFill>
                  <a:schemeClr val="accent1"/>
                </a:solidFill>
                <a:latin typeface="Ubuntu" panose="020B0504030602030204" pitchFamily="34" charset="0"/>
                <a:ea typeface="+mn-ea"/>
                <a:cs typeface="+mn-cs"/>
              </a:defRPr>
            </a:lvl2pPr>
            <a:lvl3pPr marL="914400" indent="0" algn="l" defTabSz="914400" rtl="0" eaLnBrk="1" latinLnBrk="0" hangingPunct="1">
              <a:lnSpc>
                <a:spcPct val="90000"/>
              </a:lnSpc>
              <a:spcBef>
                <a:spcPts val="500"/>
              </a:spcBef>
              <a:buFontTx/>
              <a:buNone/>
              <a:defRPr sz="1400" kern="1200">
                <a:solidFill>
                  <a:schemeClr val="accent1"/>
                </a:solidFill>
                <a:latin typeface="Ubuntu" panose="020B0504030602030204" pitchFamily="34" charset="0"/>
                <a:ea typeface="+mn-ea"/>
                <a:cs typeface="+mn-cs"/>
              </a:defRPr>
            </a:lvl3pPr>
            <a:lvl4pPr marL="1371600" indent="0" algn="l" defTabSz="914400" rtl="0" eaLnBrk="1" latinLnBrk="0" hangingPunct="1">
              <a:lnSpc>
                <a:spcPct val="90000"/>
              </a:lnSpc>
              <a:spcBef>
                <a:spcPts val="500"/>
              </a:spcBef>
              <a:buFontTx/>
              <a:buNone/>
              <a:defRPr sz="1400" kern="1200">
                <a:solidFill>
                  <a:schemeClr val="accent1"/>
                </a:solidFill>
                <a:latin typeface="Ubuntu" panose="020B0504030602030204" pitchFamily="34" charset="0"/>
                <a:ea typeface="+mn-ea"/>
                <a:cs typeface="+mn-cs"/>
              </a:defRPr>
            </a:lvl4pPr>
            <a:lvl5pPr marL="1828800" indent="0" algn="l" defTabSz="914400" rtl="0" eaLnBrk="1" latinLnBrk="0" hangingPunct="1">
              <a:lnSpc>
                <a:spcPct val="90000"/>
              </a:lnSpc>
              <a:spcBef>
                <a:spcPts val="500"/>
              </a:spcBef>
              <a:buFontTx/>
              <a:buNone/>
              <a:defRPr sz="1400" kern="1200">
                <a:solidFill>
                  <a:schemeClr val="accent1"/>
                </a:solidFill>
                <a:latin typeface="Ubuntu" panose="020B05040306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200"/>
          </a:p>
          <a:p>
            <a:endParaRPr lang="en-US" sz="2200"/>
          </a:p>
          <a:p>
            <a:endParaRPr lang="en-US" sz="2200"/>
          </a:p>
          <a:p>
            <a:endParaRPr lang="en-US"/>
          </a:p>
          <a:p>
            <a:endParaRPr lang="en-US"/>
          </a:p>
          <a:p>
            <a:endParaRPr lang="en-US"/>
          </a:p>
        </p:txBody>
      </p:sp>
      <p:sp>
        <p:nvSpPr>
          <p:cNvPr id="3" name="Rectangle 2">
            <a:extLst>
              <a:ext uri="{FF2B5EF4-FFF2-40B4-BE49-F238E27FC236}">
                <a16:creationId xmlns:a16="http://schemas.microsoft.com/office/drawing/2014/main" id="{7D29852B-9BB7-B31F-7727-DD96CC4A55E7}"/>
              </a:ext>
            </a:extLst>
          </p:cNvPr>
          <p:cNvSpPr/>
          <p:nvPr/>
        </p:nvSpPr>
        <p:spPr>
          <a:xfrm>
            <a:off x="437412" y="1652367"/>
            <a:ext cx="7472592" cy="369332"/>
          </a:xfrm>
          <a:prstGeom prst="rect">
            <a:avLst/>
          </a:prstGeom>
        </p:spPr>
        <p:txBody>
          <a:bodyPr wrap="square" lIns="91440" tIns="45720" rIns="91440" bIns="45720" anchor="t">
            <a:spAutoFit/>
          </a:bodyPr>
          <a:lstStyle/>
          <a:p>
            <a:endParaRPr lang="en-GB">
              <a:latin typeface="Ubuntu" panose="020B0504030602030204"/>
            </a:endParaRPr>
          </a:p>
        </p:txBody>
      </p:sp>
      <p:sp>
        <p:nvSpPr>
          <p:cNvPr id="2" name="TextBox 1">
            <a:extLst>
              <a:ext uri="{FF2B5EF4-FFF2-40B4-BE49-F238E27FC236}">
                <a16:creationId xmlns:a16="http://schemas.microsoft.com/office/drawing/2014/main" id="{C4C93357-AE51-BF14-CF30-B7C1D8407BF0}"/>
              </a:ext>
            </a:extLst>
          </p:cNvPr>
          <p:cNvSpPr txBox="1"/>
          <p:nvPr/>
        </p:nvSpPr>
        <p:spPr>
          <a:xfrm>
            <a:off x="320347" y="2015909"/>
            <a:ext cx="8642683" cy="42473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Ubuntu"/>
              </a:rPr>
              <a:t>Tobacco companies have a long history of misleading the public about the dangers of smoking to protect their profits.</a:t>
            </a:r>
            <a:endParaRPr lang="en-US">
              <a:latin typeface="Ubuntu"/>
              <a:ea typeface="Calibri"/>
              <a:cs typeface="Calibri"/>
            </a:endParaRPr>
          </a:p>
          <a:p>
            <a:endParaRPr lang="en-US">
              <a:latin typeface="Ubuntu"/>
            </a:endParaRPr>
          </a:p>
          <a:p>
            <a:pPr marL="285750" indent="-285750">
              <a:buFont typeface="Wingdings"/>
              <a:buChar char="Ø"/>
            </a:pPr>
            <a:r>
              <a:rPr lang="en-US" dirty="0">
                <a:latin typeface="Ubuntu"/>
              </a:rPr>
              <a:t>They continue to use marketing, promotions, lobbying and lawsuits to delay or weaken health laws around the world.</a:t>
            </a:r>
            <a:endParaRPr lang="en-US" dirty="0">
              <a:latin typeface="Ubuntu"/>
              <a:ea typeface="Calibri"/>
              <a:cs typeface="Calibri"/>
            </a:endParaRPr>
          </a:p>
          <a:p>
            <a:pPr marL="285750" indent="-285750">
              <a:buFont typeface="Wingdings"/>
              <a:buChar char="Ø"/>
            </a:pPr>
            <a:r>
              <a:rPr lang="en-US">
                <a:latin typeface="Ubuntu"/>
              </a:rPr>
              <a:t>Young people and disadvantaged communities are often deliberately targeted, as the industry needs new customers to replace those who quit or become ill.</a:t>
            </a:r>
            <a:endParaRPr lang="en-US">
              <a:latin typeface="Ubuntu"/>
              <a:ea typeface="Calibri"/>
              <a:cs typeface="Calibri"/>
            </a:endParaRPr>
          </a:p>
          <a:p>
            <a:pPr marL="285750" indent="-285750">
              <a:buFont typeface="Wingdings"/>
              <a:buChar char="Ø"/>
            </a:pPr>
            <a:r>
              <a:rPr lang="en-US">
                <a:latin typeface="Ubuntu"/>
              </a:rPr>
              <a:t>Tobacco products - including newer items like pouches or heated tobacco - are designed to be addictive, keeping people buying them.</a:t>
            </a:r>
            <a:endParaRPr lang="en-US">
              <a:latin typeface="Ubuntu"/>
              <a:ea typeface="Calibri"/>
              <a:cs typeface="Calibri"/>
            </a:endParaRPr>
          </a:p>
          <a:p>
            <a:pPr marL="285750" indent="-285750">
              <a:buFont typeface="Wingdings"/>
              <a:buChar char="Ø"/>
            </a:pPr>
            <a:r>
              <a:rPr lang="en-US">
                <a:latin typeface="Ubuntu"/>
              </a:rPr>
              <a:t>The industry also causes significant environmental harm, from deforestation and pollution to billions of cigarette butts polluting land and water.</a:t>
            </a:r>
            <a:endParaRPr lang="en-US">
              <a:latin typeface="Ubuntu"/>
              <a:ea typeface="Calibri"/>
              <a:cs typeface="Calibri"/>
            </a:endParaRPr>
          </a:p>
          <a:p>
            <a:pPr marL="285750" indent="-285750">
              <a:buFont typeface="Wingdings"/>
              <a:buChar char="Ø"/>
            </a:pPr>
            <a:endParaRPr lang="en-US">
              <a:latin typeface="Ubuntu"/>
              <a:ea typeface="Calibri"/>
              <a:cs typeface="Calibri"/>
            </a:endParaRPr>
          </a:p>
          <a:p>
            <a:r>
              <a:rPr lang="en-US" b="1" dirty="0">
                <a:latin typeface="Ubuntu"/>
                <a:ea typeface="+mn-lt"/>
                <a:cs typeface="+mn-lt"/>
              </a:rPr>
              <a:t>Understanding these tactics helps us see that tobacco harm is not just about </a:t>
            </a:r>
            <a:r>
              <a:rPr lang="en-US" b="1">
                <a:latin typeface="Ubuntu"/>
                <a:ea typeface="+mn-lt"/>
                <a:cs typeface="+mn-lt"/>
              </a:rPr>
              <a:t>individual choices - it’s also shaped by powerful industry influence.</a:t>
            </a:r>
            <a:endParaRPr lang="en-US" b="1">
              <a:latin typeface="Ubuntu"/>
            </a:endParaRPr>
          </a:p>
          <a:p>
            <a:pPr algn="ctr"/>
            <a:endParaRPr lang="en-US">
              <a:ea typeface="Calibri" panose="020F0502020204030204"/>
              <a:cs typeface="Calibri" panose="020F0502020204030204"/>
            </a:endParaRPr>
          </a:p>
        </p:txBody>
      </p:sp>
    </p:spTree>
    <p:extLst>
      <p:ext uri="{BB962C8B-B14F-4D97-AF65-F5344CB8AC3E}">
        <p14:creationId xmlns:p14="http://schemas.microsoft.com/office/powerpoint/2010/main" val="36339219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977F5A3-D535-4A58-C943-8DABF5079BEC}"/>
              </a:ext>
            </a:extLst>
          </p:cNvPr>
          <p:cNvSpPr txBox="1"/>
          <p:nvPr/>
        </p:nvSpPr>
        <p:spPr>
          <a:xfrm>
            <a:off x="404174" y="1039522"/>
            <a:ext cx="846991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800" b="1">
                <a:solidFill>
                  <a:schemeClr val="accent1"/>
                </a:solidFill>
                <a:latin typeface="Ubuntu" panose="020B0504030602030204"/>
              </a:rPr>
              <a:t>A Shared Responsibility</a:t>
            </a:r>
            <a:r>
              <a:rPr lang="en-GB" sz="2800" b="1">
                <a:solidFill>
                  <a:schemeClr val="accent1">
                    <a:lumMod val="75000"/>
                  </a:schemeClr>
                </a:solidFill>
                <a:latin typeface="Ubuntu" panose="020B0504030602030204"/>
              </a:rPr>
              <a:t> </a:t>
            </a:r>
            <a:endParaRPr lang="en-US" sz="2800" b="1">
              <a:solidFill>
                <a:schemeClr val="accent1">
                  <a:lumMod val="75000"/>
                </a:schemeClr>
              </a:solidFill>
              <a:latin typeface="Ubuntu" panose="020B0504030602030204"/>
            </a:endParaRPr>
          </a:p>
        </p:txBody>
      </p:sp>
      <p:sp>
        <p:nvSpPr>
          <p:cNvPr id="5" name="Rectangle 4"/>
          <p:cNvSpPr/>
          <p:nvPr/>
        </p:nvSpPr>
        <p:spPr>
          <a:xfrm>
            <a:off x="414926" y="1710376"/>
            <a:ext cx="9555173" cy="3477875"/>
          </a:xfrm>
          <a:prstGeom prst="rect">
            <a:avLst/>
          </a:prstGeom>
        </p:spPr>
        <p:txBody>
          <a:bodyPr wrap="square" lIns="91440" tIns="45720" rIns="91440" bIns="45720" anchor="t">
            <a:spAutoFit/>
          </a:bodyPr>
          <a:lstStyle/>
          <a:p>
            <a:r>
              <a:rPr lang="en-GB" sz="2000" dirty="0">
                <a:latin typeface="Ubuntu" panose="020B0504030602030204"/>
              </a:rPr>
              <a:t>Tobacco use affects:</a:t>
            </a:r>
          </a:p>
          <a:p>
            <a:pPr marL="285750" indent="-285750">
              <a:buFont typeface="Wingdings" panose="05000000000000000000" pitchFamily="2" charset="2"/>
              <a:buChar char="Ø"/>
            </a:pPr>
            <a:r>
              <a:rPr lang="en-GB" sz="2000" b="1" dirty="0">
                <a:latin typeface="Ubuntu" panose="020B0504030602030204"/>
              </a:rPr>
              <a:t>Health</a:t>
            </a:r>
          </a:p>
          <a:p>
            <a:pPr marL="285750" indent="-285750">
              <a:buFont typeface="Wingdings" panose="05000000000000000000" pitchFamily="2" charset="2"/>
              <a:buChar char="Ø"/>
            </a:pPr>
            <a:r>
              <a:rPr lang="en-GB" sz="2000" b="1" dirty="0">
                <a:latin typeface="Ubuntu" panose="020B0504030602030204"/>
              </a:rPr>
              <a:t>Society </a:t>
            </a:r>
          </a:p>
          <a:p>
            <a:pPr marL="285750" indent="-285750">
              <a:buFont typeface="Wingdings" panose="05000000000000000000" pitchFamily="2" charset="2"/>
              <a:buChar char="Ø"/>
            </a:pPr>
            <a:r>
              <a:rPr lang="en-GB" sz="2000" b="1" dirty="0">
                <a:latin typeface="Ubuntu" panose="020B0504030602030204"/>
              </a:rPr>
              <a:t>The environment </a:t>
            </a:r>
          </a:p>
          <a:p>
            <a:pPr marL="285750" indent="-285750">
              <a:buFont typeface="Wingdings" panose="05000000000000000000" pitchFamily="2" charset="2"/>
              <a:buChar char="Ø"/>
            </a:pPr>
            <a:r>
              <a:rPr lang="en-GB" sz="2000" b="1" dirty="0">
                <a:latin typeface="Ubuntu" panose="020B0504030602030204"/>
              </a:rPr>
              <a:t>Future generations</a:t>
            </a:r>
            <a:endParaRPr lang="en-GB" sz="2000" dirty="0">
              <a:latin typeface="Ubuntu" panose="020B0504030602030204"/>
            </a:endParaRPr>
          </a:p>
          <a:p>
            <a:br>
              <a:rPr lang="en-GB" sz="2000" dirty="0">
                <a:latin typeface="Ubuntu" panose="020B0504030602030204"/>
              </a:rPr>
            </a:br>
            <a:r>
              <a:rPr lang="en-GB" sz="2000" dirty="0">
                <a:latin typeface="Ubuntu" panose="020B0504030602030204"/>
              </a:rPr>
              <a:t>Reducing smoking and preventing uptake helps Wales move toward a cleaner, fairer and healthier future, supporting national well-being goals.</a:t>
            </a:r>
          </a:p>
          <a:p>
            <a:br>
              <a:rPr lang="en-GB" sz="2000" dirty="0">
                <a:latin typeface="Ubuntu" panose="020B0504030602030204"/>
              </a:rPr>
            </a:br>
            <a:r>
              <a:rPr lang="en-GB" sz="2000" dirty="0">
                <a:latin typeface="Ubuntu" panose="020B0504030602030204"/>
              </a:rPr>
              <a:t>Everyone has a role to play - families, schools, communities and policymakers - in creating a </a:t>
            </a:r>
            <a:r>
              <a:rPr lang="en-GB" sz="2000" b="1" dirty="0">
                <a:latin typeface="Ubuntu" panose="020B0504030602030204"/>
              </a:rPr>
              <a:t>smoke-free Wales</a:t>
            </a:r>
            <a:r>
              <a:rPr lang="en-GB" sz="2000" dirty="0">
                <a:latin typeface="Ubuntu" panose="020B0504030602030204"/>
              </a:rPr>
              <a:t>, protecting both people and the planet.</a:t>
            </a:r>
          </a:p>
        </p:txBody>
      </p:sp>
      <p:pic>
        <p:nvPicPr>
          <p:cNvPr id="7" name="Picture 6"/>
          <p:cNvPicPr>
            <a:picLocks noChangeAspect="1"/>
          </p:cNvPicPr>
          <p:nvPr/>
        </p:nvPicPr>
        <p:blipFill>
          <a:blip r:embed="rId2"/>
          <a:stretch>
            <a:fillRect/>
          </a:stretch>
        </p:blipFill>
        <p:spPr>
          <a:xfrm>
            <a:off x="7121139" y="446514"/>
            <a:ext cx="3940437" cy="2622182"/>
          </a:xfrm>
          <a:prstGeom prst="ellipse">
            <a:avLst/>
          </a:prstGeom>
          <a:ln>
            <a:noFill/>
          </a:ln>
          <a:effectLst>
            <a:softEdge rad="112500"/>
          </a:effectLst>
        </p:spPr>
      </p:pic>
    </p:spTree>
    <p:extLst>
      <p:ext uri="{BB962C8B-B14F-4D97-AF65-F5344CB8AC3E}">
        <p14:creationId xmlns:p14="http://schemas.microsoft.com/office/powerpoint/2010/main" val="24057743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8B1F218-F71A-CC2A-46E7-E299CFB80F7B}"/>
              </a:ext>
            </a:extLst>
          </p:cNvPr>
          <p:cNvSpPr txBox="1"/>
          <p:nvPr/>
        </p:nvSpPr>
        <p:spPr>
          <a:xfrm>
            <a:off x="422089" y="1266222"/>
            <a:ext cx="926555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chemeClr val="accent1"/>
                </a:solidFill>
                <a:latin typeface="Ubuntu"/>
              </a:rPr>
              <a:t>Summary </a:t>
            </a:r>
            <a:endParaRPr lang="en-US" sz="2800">
              <a:solidFill>
                <a:schemeClr val="accent1"/>
              </a:solidFill>
              <a:ea typeface="Calibri"/>
              <a:cs typeface="Calibri"/>
            </a:endParaRPr>
          </a:p>
        </p:txBody>
      </p:sp>
      <p:sp>
        <p:nvSpPr>
          <p:cNvPr id="5" name="TextBox 4">
            <a:extLst>
              <a:ext uri="{FF2B5EF4-FFF2-40B4-BE49-F238E27FC236}">
                <a16:creationId xmlns:a16="http://schemas.microsoft.com/office/drawing/2014/main" id="{59D25B47-B6D7-BC63-B0FA-B552F1454745}"/>
              </a:ext>
            </a:extLst>
          </p:cNvPr>
          <p:cNvSpPr txBox="1"/>
          <p:nvPr/>
        </p:nvSpPr>
        <p:spPr>
          <a:xfrm>
            <a:off x="418220" y="2086100"/>
            <a:ext cx="8196598"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a:solidFill>
                  <a:srgbClr val="231F20"/>
                </a:solidFill>
                <a:latin typeface="Ubuntu"/>
              </a:rPr>
              <a:t>Tobacco use affects more than personal health - it impacts the </a:t>
            </a:r>
            <a:r>
              <a:rPr lang="en-GB" sz="2000" dirty="0">
                <a:solidFill>
                  <a:srgbClr val="231F20"/>
                </a:solidFill>
                <a:latin typeface="Ubuntu"/>
              </a:rPr>
              <a:t>environment, economy and society. From global farming practices to local litter and community well-being, the consequences are wide-reaching.</a:t>
            </a:r>
          </a:p>
          <a:p>
            <a:endParaRPr lang="en-GB" sz="2000">
              <a:solidFill>
                <a:srgbClr val="231F20"/>
              </a:solidFill>
              <a:latin typeface="Ubuntu"/>
            </a:endParaRPr>
          </a:p>
          <a:p>
            <a:r>
              <a:rPr lang="en-GB" sz="2000" dirty="0" err="1">
                <a:solidFill>
                  <a:srgbClr val="231F20"/>
                </a:solidFill>
                <a:latin typeface="Ubuntu"/>
              </a:rPr>
              <a:t>Wales’</a:t>
            </a:r>
            <a:r>
              <a:rPr lang="en-GB" sz="2000" dirty="0">
                <a:solidFill>
                  <a:srgbClr val="231F20"/>
                </a:solidFill>
                <a:latin typeface="Ubuntu"/>
              </a:rPr>
              <a:t> smoke-free ambition reflects a growing movement to create a cleaner, fairer and healthier future for all.</a:t>
            </a:r>
            <a:endParaRPr lang="en-US" sz="2000" dirty="0">
              <a:solidFill>
                <a:srgbClr val="231F20"/>
              </a:solidFill>
              <a:latin typeface="Ubuntu"/>
            </a:endParaRPr>
          </a:p>
        </p:txBody>
      </p:sp>
      <p:pic>
        <p:nvPicPr>
          <p:cNvPr id="4" name="Picture 3" descr="A hand holding a pack of cigarettes&#10;&#10;AI-generated content may be incorrect.">
            <a:extLst>
              <a:ext uri="{FF2B5EF4-FFF2-40B4-BE49-F238E27FC236}">
                <a16:creationId xmlns:a16="http://schemas.microsoft.com/office/drawing/2014/main" id="{E958A563-6564-F480-279A-41E21047D467}"/>
              </a:ext>
            </a:extLst>
          </p:cNvPr>
          <p:cNvPicPr>
            <a:picLocks noChangeAspect="1"/>
          </p:cNvPicPr>
          <p:nvPr/>
        </p:nvPicPr>
        <p:blipFill>
          <a:blip r:embed="rId2"/>
          <a:stretch>
            <a:fillRect/>
          </a:stretch>
        </p:blipFill>
        <p:spPr>
          <a:xfrm>
            <a:off x="7951057" y="4199108"/>
            <a:ext cx="3918123" cy="2422182"/>
          </a:xfrm>
          <a:prstGeom prst="rect">
            <a:avLst/>
          </a:prstGeom>
        </p:spPr>
      </p:pic>
    </p:spTree>
    <p:extLst>
      <p:ext uri="{BB962C8B-B14F-4D97-AF65-F5344CB8AC3E}">
        <p14:creationId xmlns:p14="http://schemas.microsoft.com/office/powerpoint/2010/main" val="42830535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E4E7046-484D-4B2C-D451-804C8132165C}"/>
              </a:ext>
            </a:extLst>
          </p:cNvPr>
          <p:cNvSpPr txBox="1"/>
          <p:nvPr/>
        </p:nvSpPr>
        <p:spPr>
          <a:xfrm>
            <a:off x="362321" y="1193351"/>
            <a:ext cx="36957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rgbClr val="15518B"/>
                </a:solidFill>
                <a:latin typeface="Ubuntu"/>
              </a:rPr>
              <a:t>References </a:t>
            </a:r>
          </a:p>
        </p:txBody>
      </p:sp>
      <p:sp>
        <p:nvSpPr>
          <p:cNvPr id="3" name="TextBox 2">
            <a:extLst>
              <a:ext uri="{FF2B5EF4-FFF2-40B4-BE49-F238E27FC236}">
                <a16:creationId xmlns:a16="http://schemas.microsoft.com/office/drawing/2014/main" id="{C71E3A57-86BA-85EC-9B2C-E92836920D7E}"/>
              </a:ext>
            </a:extLst>
          </p:cNvPr>
          <p:cNvSpPr txBox="1"/>
          <p:nvPr/>
        </p:nvSpPr>
        <p:spPr>
          <a:xfrm>
            <a:off x="413085" y="2267952"/>
            <a:ext cx="9190120"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solidFill>
                <a:srgbClr val="0070C0"/>
              </a:solidFill>
              <a:latin typeface="Ubuntu"/>
              <a:ea typeface="Calibri"/>
              <a:cs typeface="Calibri"/>
            </a:endParaRPr>
          </a:p>
          <a:p>
            <a:endParaRPr lang="en-US" sz="1200" u="sng">
              <a:solidFill>
                <a:srgbClr val="0070C0"/>
              </a:solidFill>
              <a:latin typeface="Aptos"/>
              <a:cs typeface="Segoe UI"/>
            </a:endParaRPr>
          </a:p>
        </p:txBody>
      </p:sp>
      <p:sp>
        <p:nvSpPr>
          <p:cNvPr id="4" name="TextBox 3">
            <a:extLst>
              <a:ext uri="{FF2B5EF4-FFF2-40B4-BE49-F238E27FC236}">
                <a16:creationId xmlns:a16="http://schemas.microsoft.com/office/drawing/2014/main" id="{608DB2A8-9976-8883-9D6E-A66BC839F336}"/>
              </a:ext>
            </a:extLst>
          </p:cNvPr>
          <p:cNvSpPr txBox="1"/>
          <p:nvPr/>
        </p:nvSpPr>
        <p:spPr>
          <a:xfrm>
            <a:off x="358991" y="1938822"/>
            <a:ext cx="8769254" cy="34727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Ubuntu"/>
                <a:ea typeface="Calibri"/>
                <a:cs typeface="Calibri"/>
              </a:rPr>
              <a:t>The information provided in this slide set uses the following sources:</a:t>
            </a:r>
          </a:p>
          <a:p>
            <a:endParaRPr lang="en-US">
              <a:latin typeface="Ubuntu"/>
              <a:ea typeface="Calibri"/>
              <a:cs typeface="Calibri"/>
            </a:endParaRPr>
          </a:p>
          <a:p>
            <a:r>
              <a:rPr lang="en-GB" dirty="0">
                <a:hlinkClick r:id="rId2"/>
              </a:rPr>
              <a:t>The Well-being of Future Generations | GOV.WALES</a:t>
            </a:r>
            <a:endParaRPr lang="en-GB" dirty="0"/>
          </a:p>
          <a:p>
            <a:r>
              <a:rPr lang="en-GB" dirty="0">
                <a:hlinkClick r:id="rId3"/>
              </a:rPr>
              <a:t>Well-being of Future Generations (Wales) Act 2015</a:t>
            </a:r>
            <a:endParaRPr lang="en-GB" dirty="0"/>
          </a:p>
          <a:p>
            <a:r>
              <a:rPr lang="en-GB" dirty="0">
                <a:hlinkClick r:id="rId4"/>
              </a:rPr>
              <a:t>The environmental and health impacts of tobacco agriculture, cigarette manufacture and consumption – PMC</a:t>
            </a:r>
            <a:endParaRPr lang="en-GB" dirty="0"/>
          </a:p>
          <a:p>
            <a:r>
              <a:rPr lang="en-GB" dirty="0">
                <a:hlinkClick r:id="rId5"/>
              </a:rPr>
              <a:t>towards-zero-waste-our-waste-strategy.pdf</a:t>
            </a:r>
            <a:endParaRPr lang="en-GB" dirty="0"/>
          </a:p>
          <a:p>
            <a:r>
              <a:rPr lang="en-GB" dirty="0">
                <a:hlinkClick r:id="rId6"/>
              </a:rPr>
              <a:t>Health Problems Caused by </a:t>
            </a:r>
            <a:r>
              <a:rPr lang="en-GB" dirty="0" err="1">
                <a:hlinkClick r:id="rId6"/>
              </a:rPr>
              <a:t>Secondhand</a:t>
            </a:r>
            <a:r>
              <a:rPr lang="en-GB" dirty="0">
                <a:hlinkClick r:id="rId6"/>
              </a:rPr>
              <a:t> Smoke | Smoking and Tobacco Use | CDC</a:t>
            </a:r>
            <a:endParaRPr lang="en-GB" dirty="0"/>
          </a:p>
          <a:p>
            <a:r>
              <a:rPr lang="en-GB" dirty="0">
                <a:hlinkClick r:id="rId7"/>
              </a:rPr>
              <a:t>A smoke-free Wales: Our long-term tobacco control strategy [HTML] | GOV.WALES</a:t>
            </a:r>
            <a:endParaRPr lang="en-GB" dirty="0"/>
          </a:p>
          <a:p>
            <a:r>
              <a:rPr lang="en-GB" dirty="0">
                <a:hlinkClick r:id="rId8"/>
              </a:rPr>
              <a:t>Ambition to make Wales smoke-free by 2030 - as smoking remains the leading cause of premature deaths - Public Health Network Cymru</a:t>
            </a:r>
            <a:endParaRPr lang="en-GB" dirty="0">
              <a:ea typeface="Calibri"/>
              <a:cs typeface="Calibri"/>
              <a:hlinkClick r:id="rId8"/>
            </a:endParaRPr>
          </a:p>
          <a:p>
            <a:r>
              <a:rPr lang="en-GB" dirty="0">
                <a:ea typeface="+mn-lt"/>
                <a:cs typeface="+mn-lt"/>
                <a:hlinkClick r:id="rId9"/>
              </a:rPr>
              <a:t>Stopping Tobacco Organizations and Products (STOP)</a:t>
            </a:r>
            <a:endParaRPr lang="en-GB" dirty="0"/>
          </a:p>
        </p:txBody>
      </p:sp>
    </p:spTree>
    <p:extLst>
      <p:ext uri="{BB962C8B-B14F-4D97-AF65-F5344CB8AC3E}">
        <p14:creationId xmlns:p14="http://schemas.microsoft.com/office/powerpoint/2010/main" val="2475810426"/>
      </p:ext>
    </p:extLst>
  </p:cSld>
  <p:clrMapOvr>
    <a:masterClrMapping/>
  </p:clrMapOvr>
</p:sld>
</file>

<file path=ppt/theme/theme1.xml><?xml version="1.0" encoding="utf-8"?>
<a:theme xmlns:a="http://schemas.openxmlformats.org/drawingml/2006/main" name="PHW - Master Deck - Orange">
  <a:themeElements>
    <a:clrScheme name="PHW - Health &amp; Wellbeing Resources">
      <a:dk1>
        <a:srgbClr val="000000"/>
      </a:dk1>
      <a:lt1>
        <a:srgbClr val="FFFFFF"/>
      </a:lt1>
      <a:dk2>
        <a:srgbClr val="285087"/>
      </a:dk2>
      <a:lt2>
        <a:srgbClr val="E8E8E8"/>
      </a:lt2>
      <a:accent1>
        <a:srgbClr val="15518B"/>
      </a:accent1>
      <a:accent2>
        <a:srgbClr val="24FFC0"/>
      </a:accent2>
      <a:accent3>
        <a:srgbClr val="E8FF3E"/>
      </a:accent3>
      <a:accent4>
        <a:srgbClr val="FF5D0C"/>
      </a:accent4>
      <a:accent5>
        <a:srgbClr val="C288FF"/>
      </a:accent5>
      <a:accent6>
        <a:srgbClr val="E0E0E0"/>
      </a:accent6>
      <a:hlink>
        <a:srgbClr val="E8FF3E"/>
      </a:hlink>
      <a:folHlink>
        <a:srgbClr val="24FFC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6550f9a-f14e-418b-a53a-e888529f43ac">
      <UserInfo>
        <DisplayName/>
        <AccountId xsi:nil="true"/>
        <AccountType/>
      </UserInfo>
    </SharedWithUsers>
    <MediaLengthInSeconds xmlns="bbd7921a-042b-4eb0-b7a0-a3fc5587e9ac" xsi:nil="true"/>
    <lcf76f155ced4ddcb4097134ff3c332f xmlns="bbd7921a-042b-4eb0-b7a0-a3fc5587e9ac">
      <Terms xmlns="http://schemas.microsoft.com/office/infopath/2007/PartnerControls"/>
    </lcf76f155ced4ddcb4097134ff3c332f>
    <TaxCatchAll xmlns="d6550f9a-f14e-418b-a53a-e888529f43a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A6A6F83751BC542A98DC5A0AC630D3D" ma:contentTypeVersion="15" ma:contentTypeDescription="Create a new document." ma:contentTypeScope="" ma:versionID="196b9e01c9c66793c24b53ebaebe0b41">
  <xsd:schema xmlns:xsd="http://www.w3.org/2001/XMLSchema" xmlns:xs="http://www.w3.org/2001/XMLSchema" xmlns:p="http://schemas.microsoft.com/office/2006/metadata/properties" xmlns:ns2="bbd7921a-042b-4eb0-b7a0-a3fc5587e9ac" xmlns:ns3="d6550f9a-f14e-418b-a53a-e888529f43ac" targetNamespace="http://schemas.microsoft.com/office/2006/metadata/properties" ma:root="true" ma:fieldsID="5b5aff93ad5912248a6a26172dd04027" ns2:_="" ns3:_="">
    <xsd:import namespace="bbd7921a-042b-4eb0-b7a0-a3fc5587e9ac"/>
    <xsd:import namespace="d6550f9a-f14e-418b-a53a-e888529f43ac"/>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d7921a-042b-4eb0-b7a0-a3fc5587e9a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cefaef41-70dc-4075-804e-d4e4dbdaeee0"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6550f9a-f14e-418b-a53a-e888529f43ac"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3d3ce685-6bcb-45ae-998a-d25e5acaad24}" ma:internalName="TaxCatchAll" ma:showField="CatchAllData" ma:web="d6550f9a-f14e-418b-a53a-e888529f43a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786DA86-E1FB-44EE-B0F0-78AE5479C1BE}">
  <ds:schemaRefs>
    <ds:schemaRef ds:uri="b7e247b7-cca8-429f-8688-16f83c8fba5f"/>
    <ds:schemaRef ds:uri="bbd7921a-042b-4eb0-b7a0-a3fc5587e9ac"/>
    <ds:schemaRef ds:uri="d6550f9a-f14e-418b-a53a-e888529f43ac"/>
    <ds:schemaRef ds:uri="f30bebb2-c01f-48d0-81da-dc8b123879c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9772CF89-D81E-4226-8067-2255C6B4F3C3}">
  <ds:schemaRefs>
    <ds:schemaRef ds:uri="http://schemas.microsoft.com/sharepoint/v3/contenttype/forms"/>
  </ds:schemaRefs>
</ds:datastoreItem>
</file>

<file path=customXml/itemProps3.xml><?xml version="1.0" encoding="utf-8"?>
<ds:datastoreItem xmlns:ds="http://schemas.openxmlformats.org/officeDocument/2006/customXml" ds:itemID="{00FA9DB8-D139-40DF-9C3D-7A6A7F007F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bd7921a-042b-4eb0-b7a0-a3fc5587e9ac"/>
    <ds:schemaRef ds:uri="d6550f9a-f14e-418b-a53a-e888529f43a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10</Slides>
  <Notes>0</Notes>
  <HiddenSlides>0</HiddenSlides>
  <ScaleCrop>false</ScaleCrop>
  <HeadingPairs>
    <vt:vector size="4" baseType="variant">
      <vt:variant>
        <vt:lpstr>Theme</vt:lpstr>
      </vt:variant>
      <vt:variant>
        <vt:i4>2</vt:i4>
      </vt:variant>
      <vt:variant>
        <vt:lpstr>Slide Titles</vt:lpstr>
      </vt:variant>
      <vt:variant>
        <vt:i4>10</vt:i4>
      </vt:variant>
    </vt:vector>
  </HeadingPairs>
  <TitlesOfParts>
    <vt:vector size="12" baseType="lpstr">
      <vt:lpstr>PHW - Master Deck - Orange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Emily</dc:creator>
  <cp:revision>110</cp:revision>
  <dcterms:created xsi:type="dcterms:W3CDTF">2024-01-29T16:09:21Z</dcterms:created>
  <dcterms:modified xsi:type="dcterms:W3CDTF">2026-09-16T11:30:46Z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0x0101008A6A6F83751BC542A98DC5A0AC630D3D</vt:lpwstr>
  </property>
  <property fmtid="{D5CDD505-2E9C-101B-9397-08002B2CF9AE}" pid="3" name="Order">
    <vt:r8>228500</vt:r8>
  </property>
  <property fmtid="{D5CDD505-2E9C-101B-9397-08002B2CF9AE}" pid="4" name="xd_Signature">
    <vt:bool>false</vt:bool>
  </property>
  <property fmtid="{D5CDD505-2E9C-101B-9397-08002B2CF9AE}" pid="5" name="xd_ProgID">
    <vt:lpwstr/>
  </property>
  <property fmtid="{D5CDD505-2E9C-101B-9397-08002B2CF9AE}" pid="6" name="Reviewd">
    <vt:bool>false</vt:bool>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y fmtid="{D5CDD505-2E9C-101B-9397-08002B2CF9AE}" pid="11" name="MediaServiceImageTags">
    <vt:lpwstr/>
  </property>
</Properties>
</file>