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1"/>
  </p:notesMasterIdLst>
  <p:sldIdLst>
    <p:sldId id="306" r:id="rId5"/>
    <p:sldId id="311" r:id="rId6"/>
    <p:sldId id="308" r:id="rId7"/>
    <p:sldId id="310" r:id="rId8"/>
    <p:sldId id="305" r:id="rId9"/>
    <p:sldId id="30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DF9437-F686-3427-4ED6-AF48ADE63358}" name="Louise Mann (Public Health Wales - No. 2 Capital Quarter)" initials="LQ" userId="S::louise.mann2@wales.nhs.uk::02d43bcb-d9e3-43e1-88be-5b9f48ac6689" providerId="AD"/>
  <p188:author id="{7997DD81-A6E4-1AE1-E957-0E74094B10BA}" name="Kayleigh Chainey (Public Health Wales - No. 2 Capital Quarter)" initials="KC(HWN2CQ" userId="S::Kayleigh.Chainey2@wales.nhs.uk::1db1fd66-a737-4de1-ad02-c560201ff4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383"/>
    <a:srgbClr val="FC30C7"/>
    <a:srgbClr val="FAD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447" autoAdjust="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fion Lloyd (Public Health Wales - No. 2 Capital Quarter)" userId="65c23f83-8658-4e52-abae-469f7c36dd90" providerId="ADAL" clId="{74D4718D-8C69-43F5-82F7-0B871875035A}"/>
    <pc:docChg chg="undo custSel addSld delSld modSld sldOrd">
      <pc:chgData name="Ffion Lloyd (Public Health Wales - No. 2 Capital Quarter)" userId="65c23f83-8658-4e52-abae-469f7c36dd90" providerId="ADAL" clId="{74D4718D-8C69-43F5-82F7-0B871875035A}" dt="2026-07-15T14:26:56.315" v="91" actId="20577"/>
      <pc:docMkLst>
        <pc:docMk/>
      </pc:docMkLst>
      <pc:sldChg chg="addSp modSp new mod ord">
        <pc:chgData name="Ffion Lloyd (Public Health Wales - No. 2 Capital Quarter)" userId="65c23f83-8658-4e52-abae-469f7c36dd90" providerId="ADAL" clId="{74D4718D-8C69-43F5-82F7-0B871875035A}" dt="2026-07-15T14:26:56.315" v="91" actId="20577"/>
        <pc:sldMkLst>
          <pc:docMk/>
          <pc:sldMk cId="927272134" sldId="311"/>
        </pc:sldMkLst>
        <pc:spChg chg="add mod">
          <ac:chgData name="Ffion Lloyd (Public Health Wales - No. 2 Capital Quarter)" userId="65c23f83-8658-4e52-abae-469f7c36dd90" providerId="ADAL" clId="{74D4718D-8C69-43F5-82F7-0B871875035A}" dt="2026-07-09T11:39:09.554" v="73" actId="403"/>
          <ac:spMkLst>
            <pc:docMk/>
            <pc:sldMk cId="927272134" sldId="311"/>
            <ac:spMk id="2" creationId="{57D99220-2B90-E5F8-034D-A92331C15BCA}"/>
          </ac:spMkLst>
        </pc:spChg>
        <pc:spChg chg="add mod">
          <ac:chgData name="Ffion Lloyd (Public Health Wales - No. 2 Capital Quarter)" userId="65c23f83-8658-4e52-abae-469f7c36dd90" providerId="ADAL" clId="{74D4718D-8C69-43F5-82F7-0B871875035A}" dt="2026-07-15T14:26:56.315" v="91" actId="20577"/>
          <ac:spMkLst>
            <pc:docMk/>
            <pc:sldMk cId="927272134" sldId="311"/>
            <ac:spMk id="3" creationId="{E49A4262-81DC-AA78-F658-9209F949A036}"/>
          </ac:spMkLst>
        </pc:spChg>
      </pc:sldChg>
    </pc:docChg>
  </pc:docChgLst>
  <pc:docChgLst>
    <pc:chgData name="Tim Hooper (Public Health Wales - No. 2 Capital Quarter)" userId="3edac65d-d7b2-45ff-a3d2-76951f2fe2d5" providerId="ADAL" clId="{6D245A88-E753-4BC8-8A10-BEC0069DD7E8}"/>
    <pc:docChg chg="undo custSel modSld">
      <pc:chgData name="Tim Hooper (Public Health Wales - No. 2 Capital Quarter)" userId="3edac65d-d7b2-45ff-a3d2-76951f2fe2d5" providerId="ADAL" clId="{6D245A88-E753-4BC8-8A10-BEC0069DD7E8}" dt="2026-07-06T09:22:48.730" v="32" actId="20577"/>
      <pc:docMkLst>
        <pc:docMk/>
      </pc:docMkLst>
      <pc:sldChg chg="modSp mod">
        <pc:chgData name="Tim Hooper (Public Health Wales - No. 2 Capital Quarter)" userId="3edac65d-d7b2-45ff-a3d2-76951f2fe2d5" providerId="ADAL" clId="{6D245A88-E753-4BC8-8A10-BEC0069DD7E8}" dt="2026-07-06T09:22:48.730" v="32" actId="20577"/>
        <pc:sldMkLst>
          <pc:docMk/>
          <pc:sldMk cId="226168064" sldId="308"/>
        </pc:sldMkLst>
        <pc:spChg chg="mod">
          <ac:chgData name="Tim Hooper (Public Health Wales - No. 2 Capital Quarter)" userId="3edac65d-d7b2-45ff-a3d2-76951f2fe2d5" providerId="ADAL" clId="{6D245A88-E753-4BC8-8A10-BEC0069DD7E8}" dt="2026-07-06T09:22:48.730" v="32" actId="20577"/>
          <ac:spMkLst>
            <pc:docMk/>
            <pc:sldMk cId="226168064" sldId="308"/>
            <ac:spMk id="4" creationId="{BA7BF6E8-47F7-3A34-2C77-B4E3D6A59018}"/>
          </ac:spMkLst>
        </pc:spChg>
      </pc:sldChg>
      <pc:sldChg chg="modSp mod">
        <pc:chgData name="Tim Hooper (Public Health Wales - No. 2 Capital Quarter)" userId="3edac65d-d7b2-45ff-a3d2-76951f2fe2d5" providerId="ADAL" clId="{6D245A88-E753-4BC8-8A10-BEC0069DD7E8}" dt="2026-07-06T09:21:37.008" v="19" actId="255"/>
        <pc:sldMkLst>
          <pc:docMk/>
          <pc:sldMk cId="1842801555" sldId="310"/>
        </pc:sldMkLst>
        <pc:spChg chg="mod">
          <ac:chgData name="Tim Hooper (Public Health Wales - No. 2 Capital Quarter)" userId="3edac65d-d7b2-45ff-a3d2-76951f2fe2d5" providerId="ADAL" clId="{6D245A88-E753-4BC8-8A10-BEC0069DD7E8}" dt="2026-07-06T09:21:37.008" v="19" actId="255"/>
          <ac:spMkLst>
            <pc:docMk/>
            <pc:sldMk cId="1842801555" sldId="310"/>
            <ac:spMk id="8" creationId="{3A6B7C39-9F4D-0037-1176-AE4A03E149D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6552C-79FC-4C13-B005-84A56FA1E4A3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7BDB-026F-43A0-A7D8-39C3EA7CB1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990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254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9257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7">
            <a:extLst>
              <a:ext uri="{FF2B5EF4-FFF2-40B4-BE49-F238E27FC236}">
                <a16:creationId xmlns:a16="http://schemas.microsoft.com/office/drawing/2014/main" id="{E51931A3-9E5C-2466-EE46-D16C947116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5364E6-D92F-4283-8230-3C8BA71C81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9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g object 16">
            <a:extLst>
              <a:ext uri="{FF2B5EF4-FFF2-40B4-BE49-F238E27FC236}">
                <a16:creationId xmlns:a16="http://schemas.microsoft.com/office/drawing/2014/main" id="{4A137F97-E070-1816-9F7F-C6B84D644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52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bg object 17">
            <a:extLst>
              <a:ext uri="{FF2B5EF4-FFF2-40B4-BE49-F238E27FC236}">
                <a16:creationId xmlns:a16="http://schemas.microsoft.com/office/drawing/2014/main" id="{FAFF0501-5887-2570-4A26-E98BAA1F69DD}"/>
              </a:ext>
            </a:extLst>
          </p:cNvPr>
          <p:cNvSpPr/>
          <p:nvPr/>
        </p:nvSpPr>
        <p:spPr>
          <a:xfrm>
            <a:off x="755367" y="706263"/>
            <a:ext cx="505239" cy="505204"/>
          </a:xfrm>
          <a:custGeom>
            <a:avLst/>
            <a:gdLst>
              <a:gd name="f0" fmla="val w"/>
              <a:gd name="f1" fmla="val h"/>
              <a:gd name="f2" fmla="val 0"/>
              <a:gd name="f3" fmla="val 833119"/>
              <a:gd name="f4" fmla="val 302158"/>
              <a:gd name="f5" fmla="val 832662"/>
              <a:gd name="f6" fmla="val 298348"/>
              <a:gd name="f7" fmla="val 818870"/>
              <a:gd name="f8" fmla="val 295554"/>
              <a:gd name="f9" fmla="val 804684"/>
              <a:gd name="f10" fmla="val 293852"/>
              <a:gd name="f11" fmla="val 790143"/>
              <a:gd name="f12" fmla="val 293268"/>
              <a:gd name="f13" fmla="val 775284"/>
              <a:gd name="f14" fmla="val 767295"/>
              <a:gd name="f15" fmla="val 293725"/>
              <a:gd name="f16" fmla="val 759434"/>
              <a:gd name="f17" fmla="val 294690"/>
              <a:gd name="f18" fmla="val 751674"/>
              <a:gd name="f19" fmla="val 246976"/>
              <a:gd name="f20" fmla="val 730224"/>
              <a:gd name="f21" fmla="val 203263"/>
              <a:gd name="f22" fmla="val 702246"/>
              <a:gd name="f23" fmla="val 164198"/>
              <a:gd name="f24" fmla="val 668388"/>
              <a:gd name="f25" fmla="val 130403"/>
              <a:gd name="f26" fmla="val 629259"/>
              <a:gd name="f27" fmla="val 102476"/>
              <a:gd name="f28" fmla="val 585508"/>
              <a:gd name="f29" fmla="val 81064"/>
              <a:gd name="f30" fmla="val 537756"/>
              <a:gd name="f31" fmla="val 73647"/>
              <a:gd name="f32" fmla="val 538632"/>
              <a:gd name="f33" fmla="val 66065"/>
              <a:gd name="f34" fmla="val 538848"/>
              <a:gd name="f35" fmla="val 58432"/>
              <a:gd name="f36" fmla="val 43281"/>
              <a:gd name="f37" fmla="val 538264"/>
              <a:gd name="f38" fmla="val 28460"/>
              <a:gd name="f39" fmla="val 536536"/>
              <a:gd name="f40" fmla="val 14008"/>
              <a:gd name="f41" fmla="val 533666"/>
              <a:gd name="f42" fmla="val 529717"/>
              <a:gd name="f43" fmla="val 16027"/>
              <a:gd name="f44" fmla="val 577469"/>
              <a:gd name="f45" fmla="val 37299"/>
              <a:gd name="f46" fmla="val 622566"/>
              <a:gd name="f47" fmla="val 63436"/>
              <a:gd name="f48" fmla="val 664629"/>
              <a:gd name="f49" fmla="val 94094"/>
              <a:gd name="f50" fmla="val 703275"/>
              <a:gd name="f51" fmla="val 128879"/>
              <a:gd name="f52" fmla="val 738162"/>
              <a:gd name="f53" fmla="val 167449"/>
              <a:gd name="f54" fmla="val 768908"/>
              <a:gd name="f55" fmla="val 209423"/>
              <a:gd name="f56" fmla="val 795159"/>
              <a:gd name="f57" fmla="val 254457"/>
              <a:gd name="f58" fmla="val 816533"/>
              <a:gd name="f59" fmla="val 303149"/>
              <a:gd name="f60" fmla="val 255384"/>
              <a:gd name="f61" fmla="val 210286"/>
              <a:gd name="f62" fmla="val 168236"/>
              <a:gd name="f63" fmla="val 129578"/>
              <a:gd name="f64" fmla="val 94081"/>
              <a:gd name="f65" fmla="val 94691"/>
              <a:gd name="f66" fmla="val 128866"/>
              <a:gd name="f67" fmla="val 63944"/>
              <a:gd name="f68" fmla="val 167436"/>
              <a:gd name="f69" fmla="val 37706"/>
              <a:gd name="f70" fmla="val 16332"/>
              <a:gd name="f71" fmla="val 254444"/>
              <a:gd name="f72" fmla="val 190"/>
              <a:gd name="f73" fmla="val 302145"/>
              <a:gd name="f74" fmla="val 13982"/>
              <a:gd name="f75" fmla="val 298335"/>
              <a:gd name="f76" fmla="val 28168"/>
              <a:gd name="f77" fmla="val 295541"/>
              <a:gd name="f78" fmla="val 42710"/>
              <a:gd name="f79" fmla="val 293827"/>
              <a:gd name="f80" fmla="val 57569"/>
              <a:gd name="f81" fmla="val 293255"/>
              <a:gd name="f82" fmla="val 65582"/>
              <a:gd name="f83" fmla="val 73431"/>
              <a:gd name="f84" fmla="val 293712"/>
              <a:gd name="f85" fmla="val 81191"/>
              <a:gd name="f86" fmla="val 294678"/>
              <a:gd name="f87" fmla="val 102654"/>
              <a:gd name="f88" fmla="val 246951"/>
              <a:gd name="f89" fmla="val 130619"/>
              <a:gd name="f90" fmla="val 203250"/>
              <a:gd name="f91" fmla="val 164477"/>
              <a:gd name="f92" fmla="val 203606"/>
              <a:gd name="f93" fmla="val 130390"/>
              <a:gd name="f94" fmla="val 247345"/>
              <a:gd name="f95" fmla="val 295109"/>
              <a:gd name="f96" fmla="val 294208"/>
              <a:gd name="f97" fmla="val 293979"/>
              <a:gd name="f98" fmla="val 66078"/>
              <a:gd name="f99" fmla="val 58407"/>
              <a:gd name="f100" fmla="val 294576"/>
              <a:gd name="f101" fmla="val 43268"/>
              <a:gd name="f102" fmla="val 296316"/>
              <a:gd name="f103" fmla="val 28448"/>
              <a:gd name="f104" fmla="val 299186"/>
              <a:gd name="f105" fmla="val 832675"/>
              <a:gd name="f106" fmla="val 530682"/>
              <a:gd name="f107" fmla="val 818896"/>
              <a:gd name="f108" fmla="val 534504"/>
              <a:gd name="f109" fmla="val 804710"/>
              <a:gd name="f110" fmla="val 537298"/>
              <a:gd name="f111" fmla="val 790155"/>
              <a:gd name="f112" fmla="val 539000"/>
              <a:gd name="f113" fmla="val 775296"/>
              <a:gd name="f114" fmla="val 539572"/>
              <a:gd name="f115" fmla="val 759421"/>
              <a:gd name="f116" fmla="val 539140"/>
              <a:gd name="f117" fmla="val 751687"/>
              <a:gd name="f118" fmla="val 538149"/>
              <a:gd name="f119" fmla="val 730211"/>
              <a:gd name="f120" fmla="val 585876"/>
              <a:gd name="f121" fmla="val 629589"/>
              <a:gd name="f122" fmla="val 668655"/>
              <a:gd name="f123" fmla="val 629272"/>
              <a:gd name="f124" fmla="val 702462"/>
              <a:gd name="f125" fmla="val 585520"/>
              <a:gd name="f126" fmla="val 730377"/>
              <a:gd name="f127" fmla="val 537781"/>
              <a:gd name="f128" fmla="val 751789"/>
              <a:gd name="f129" fmla="val 538657"/>
              <a:gd name="f130" fmla="val 759206"/>
              <a:gd name="f131" fmla="val 804405"/>
              <a:gd name="f132" fmla="val 529742"/>
              <a:gd name="f133" fmla="val 832853"/>
              <a:gd name="f134" fmla="val 577494"/>
              <a:gd name="f135" fmla="val 816825"/>
              <a:gd name="f136" fmla="val 622579"/>
              <a:gd name="f137" fmla="val 795566"/>
              <a:gd name="f138" fmla="val 664641"/>
              <a:gd name="f139" fmla="val 769416"/>
              <a:gd name="f140" fmla="val 703287"/>
              <a:gd name="f141" fmla="val 738771"/>
              <a:gd name="f142" fmla="val 738174"/>
              <a:gd name="f143" fmla="val 703973"/>
              <a:gd name="f144" fmla="val 768921"/>
              <a:gd name="f145" fmla="val 665403"/>
              <a:gd name="f146" fmla="val 623430"/>
              <a:gd name="f147" fmla="val 578396"/>
              <a:gd name="f148" fmla="val 832878"/>
              <a:gd name="f149" fmla="val 303110"/>
              <a:gd name="f150" fmla="val 816838"/>
              <a:gd name="f151" fmla="val 255358"/>
              <a:gd name="f152" fmla="val 210273"/>
              <a:gd name="f153" fmla="val 769429"/>
              <a:gd name="f154" fmla="val 168211"/>
              <a:gd name="f155" fmla="val 129565"/>
              <a:gd name="f156" fmla="val 578408"/>
              <a:gd name="f157" fmla="val 530694"/>
              <a:gd name="f158" fmla="val 534517"/>
              <a:gd name="f159" fmla="val 13970"/>
              <a:gd name="f160" fmla="val 537311"/>
              <a:gd name="f161" fmla="val 28155"/>
              <a:gd name="f162" fmla="val 539026"/>
              <a:gd name="f163" fmla="val 539597"/>
              <a:gd name="f164" fmla="val 57556"/>
              <a:gd name="f165" fmla="val 65557"/>
              <a:gd name="f166" fmla="val 73418"/>
              <a:gd name="f167" fmla="val 538187"/>
              <a:gd name="f168" fmla="val 81178"/>
              <a:gd name="f169" fmla="val 585901"/>
              <a:gd name="f170" fmla="val 102641"/>
              <a:gd name="f171" fmla="val 629602"/>
              <a:gd name="f172" fmla="val 130606"/>
              <a:gd name="f173" fmla="val 668667"/>
              <a:gd name="f174" fmla="val 164465"/>
              <a:gd name="f175" fmla="val 203581"/>
              <a:gd name="f176" fmla="val 247319"/>
              <a:gd name="f177" fmla="val 295071"/>
              <a:gd name="f178" fmla="val 294182"/>
              <a:gd name="f179" fmla="val 774446"/>
              <a:gd name="f180" fmla="val 789584"/>
              <a:gd name="f181" fmla="val 818845"/>
              <a:gd name="f182" fmla="val 299173"/>
              <a:gd name="f183" fmla="*/ f0 1 833119"/>
              <a:gd name="f184" fmla="*/ f1 1 833119"/>
              <a:gd name="f185" fmla="+- f3 0 f2"/>
              <a:gd name="f186" fmla="*/ f185 1 833119"/>
              <a:gd name="f187" fmla="*/ f2 1 f186"/>
              <a:gd name="f188" fmla="*/ f3 1 f186"/>
              <a:gd name="f189" fmla="*/ f187 f183 1"/>
              <a:gd name="f190" fmla="*/ f188 f183 1"/>
              <a:gd name="f191" fmla="*/ f188 f184 1"/>
              <a:gd name="f192" fmla="*/ f187 f18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9" t="f192" r="f190" b="f191"/>
            <a:pathLst>
              <a:path w="833119" h="833119">
                <a:moveTo>
                  <a:pt x="f4" y="f5"/>
                </a:move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2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4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2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52"/>
                </a:lnTo>
                <a:lnTo>
                  <a:pt x="f53" y="f54"/>
                </a:lnTo>
                <a:lnTo>
                  <a:pt x="f55" y="f56"/>
                </a:lnTo>
                <a:lnTo>
                  <a:pt x="f57" y="f58"/>
                </a:lnTo>
                <a:lnTo>
                  <a:pt x="f4" y="f5"/>
                </a:lnTo>
                <a:close/>
              </a:path>
              <a:path w="833119" h="833119">
                <a:moveTo>
                  <a:pt x="f59" y="f2"/>
                </a:moveTo>
                <a:lnTo>
                  <a:pt x="f60" y="f43"/>
                </a:lnTo>
                <a:lnTo>
                  <a:pt x="f61" y="f45"/>
                </a:lnTo>
                <a:lnTo>
                  <a:pt x="f62" y="f47"/>
                </a:lnTo>
                <a:lnTo>
                  <a:pt x="f63" y="f64"/>
                </a:lnTo>
                <a:lnTo>
                  <a:pt x="f65" y="f66"/>
                </a:lnTo>
                <a:lnTo>
                  <a:pt x="f67" y="f68"/>
                </a:lnTo>
                <a:lnTo>
                  <a:pt x="f69" y="f55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1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89" y="f90"/>
                </a:lnTo>
                <a:lnTo>
                  <a:pt x="f91" y="f23"/>
                </a:lnTo>
                <a:lnTo>
                  <a:pt x="f92" y="f93"/>
                </a:lnTo>
                <a:lnTo>
                  <a:pt x="f94" y="f27"/>
                </a:lnTo>
                <a:lnTo>
                  <a:pt x="f95" y="f29"/>
                </a:lnTo>
                <a:lnTo>
                  <a:pt x="f96" y="f31"/>
                </a:lnTo>
                <a:lnTo>
                  <a:pt x="f97" y="f98"/>
                </a:lnTo>
                <a:lnTo>
                  <a:pt x="f97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40"/>
                </a:lnTo>
                <a:lnTo>
                  <a:pt x="f59" y="f2"/>
                </a:lnTo>
                <a:close/>
              </a:path>
              <a:path w="833119" h="833119">
                <a:moveTo>
                  <a:pt x="f105" y="f106"/>
                </a:moveTo>
                <a:lnTo>
                  <a:pt x="f107" y="f108"/>
                </a:lnTo>
                <a:lnTo>
                  <a:pt x="f109" y="f110"/>
                </a:lnTo>
                <a:lnTo>
                  <a:pt x="f111" y="f112"/>
                </a:lnTo>
                <a:lnTo>
                  <a:pt x="f113" y="f114"/>
                </a:lnTo>
                <a:lnTo>
                  <a:pt x="f14" y="f114"/>
                </a:lnTo>
                <a:lnTo>
                  <a:pt x="f115" y="f116"/>
                </a:lnTo>
                <a:lnTo>
                  <a:pt x="f117" y="f118"/>
                </a:lnTo>
                <a:lnTo>
                  <a:pt x="f119" y="f120"/>
                </a:lnTo>
                <a:lnTo>
                  <a:pt x="f22" y="f121"/>
                </a:lnTo>
                <a:lnTo>
                  <a:pt x="f24" y="f122"/>
                </a:lnTo>
                <a:lnTo>
                  <a:pt x="f123" y="f124"/>
                </a:lnTo>
                <a:lnTo>
                  <a:pt x="f125" y="f126"/>
                </a:lnTo>
                <a:lnTo>
                  <a:pt x="f127" y="f128"/>
                </a:lnTo>
                <a:lnTo>
                  <a:pt x="f129" y="f130"/>
                </a:lnTo>
                <a:lnTo>
                  <a:pt x="f39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56" y="f146"/>
                </a:lnTo>
                <a:lnTo>
                  <a:pt x="f58" y="f147"/>
                </a:lnTo>
                <a:lnTo>
                  <a:pt x="f105" y="f106"/>
                </a:lnTo>
                <a:close/>
              </a:path>
              <a:path w="833119" h="833119">
                <a:moveTo>
                  <a:pt x="f148" y="f149"/>
                </a:moveTo>
                <a:lnTo>
                  <a:pt x="f150" y="f151"/>
                </a:lnTo>
                <a:lnTo>
                  <a:pt x="f137" y="f152"/>
                </a:lnTo>
                <a:lnTo>
                  <a:pt x="f153" y="f154"/>
                </a:lnTo>
                <a:lnTo>
                  <a:pt x="f141" y="f155"/>
                </a:lnTo>
                <a:lnTo>
                  <a:pt x="f143" y="f65"/>
                </a:lnTo>
                <a:lnTo>
                  <a:pt x="f145" y="f67"/>
                </a:lnTo>
                <a:lnTo>
                  <a:pt x="f146" y="f69"/>
                </a:lnTo>
                <a:lnTo>
                  <a:pt x="f156" y="f70"/>
                </a:lnTo>
                <a:lnTo>
                  <a:pt x="f157" y="f72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78"/>
                </a:lnTo>
                <a:lnTo>
                  <a:pt x="f163" y="f164"/>
                </a:lnTo>
                <a:lnTo>
                  <a:pt x="f163" y="f165"/>
                </a:lnTo>
                <a:lnTo>
                  <a:pt x="f116" y="f166"/>
                </a:lnTo>
                <a:lnTo>
                  <a:pt x="f167" y="f168"/>
                </a:lnTo>
                <a:lnTo>
                  <a:pt x="f169" y="f170"/>
                </a:lnTo>
                <a:lnTo>
                  <a:pt x="f171" y="f172"/>
                </a:lnTo>
                <a:lnTo>
                  <a:pt x="f173" y="f174"/>
                </a:lnTo>
                <a:lnTo>
                  <a:pt x="f124" y="f175"/>
                </a:lnTo>
                <a:lnTo>
                  <a:pt x="f126" y="f176"/>
                </a:lnTo>
                <a:lnTo>
                  <a:pt x="f128" y="f177"/>
                </a:lnTo>
                <a:lnTo>
                  <a:pt x="f130" y="f178"/>
                </a:lnTo>
                <a:lnTo>
                  <a:pt x="f179" y="f97"/>
                </a:lnTo>
                <a:lnTo>
                  <a:pt x="f180" y="f100"/>
                </a:lnTo>
                <a:lnTo>
                  <a:pt x="f131" y="f102"/>
                </a:lnTo>
                <a:lnTo>
                  <a:pt x="f181" y="f182"/>
                </a:lnTo>
                <a:lnTo>
                  <a:pt x="f148" y="f149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bg object 18">
            <a:extLst>
              <a:ext uri="{FF2B5EF4-FFF2-40B4-BE49-F238E27FC236}">
                <a16:creationId xmlns:a16="http://schemas.microsoft.com/office/drawing/2014/main" id="{141C4A0C-3718-C573-DCC9-B94ADBCFF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147" y="706113"/>
            <a:ext cx="433771" cy="53677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bg object 19">
            <a:extLst>
              <a:ext uri="{FF2B5EF4-FFF2-40B4-BE49-F238E27FC236}">
                <a16:creationId xmlns:a16="http://schemas.microsoft.com/office/drawing/2014/main" id="{96C6EEB9-F207-387A-CAE4-974F249D6AAF}"/>
              </a:ext>
            </a:extLst>
          </p:cNvPr>
          <p:cNvSpPr/>
          <p:nvPr/>
        </p:nvSpPr>
        <p:spPr>
          <a:xfrm>
            <a:off x="684059" y="634966"/>
            <a:ext cx="1332418" cy="647681"/>
          </a:xfrm>
          <a:custGeom>
            <a:avLst/>
            <a:gdLst>
              <a:gd name="f0" fmla="val w"/>
              <a:gd name="f1" fmla="val h"/>
              <a:gd name="f2" fmla="val 0"/>
              <a:gd name="f3" fmla="val 2197100"/>
              <a:gd name="f4" fmla="val 1068070"/>
              <a:gd name="f5" fmla="val 388213"/>
              <a:gd name="f6" fmla="val 419315"/>
              <a:gd name="f7" fmla="val 355752"/>
              <a:gd name="f8" fmla="val 438188"/>
              <a:gd name="f9" fmla="val 335140"/>
              <a:gd name="f10" fmla="val 452475"/>
              <a:gd name="f11" fmla="val 317538"/>
              <a:gd name="f12" fmla="val 469328"/>
              <a:gd name="f13" fmla="val 294132"/>
              <a:gd name="f14" fmla="val 495947"/>
              <a:gd name="f15" fmla="val 263321"/>
              <a:gd name="f16" fmla="val 526796"/>
              <a:gd name="f17" fmla="val 226364"/>
              <a:gd name="f18" fmla="val 552526"/>
              <a:gd name="f19" fmla="val 185635"/>
              <a:gd name="f20" fmla="val 566661"/>
              <a:gd name="f21" fmla="val 143484"/>
              <a:gd name="f22" fmla="val 562673"/>
              <a:gd name="f23" fmla="val 102273"/>
              <a:gd name="f24" fmla="val 534085"/>
              <a:gd name="f25" fmla="val 136931"/>
              <a:gd name="f26" fmla="val 508139"/>
              <a:gd name="f27" fmla="val 172516"/>
              <a:gd name="f28" fmla="val 500468"/>
              <a:gd name="f29" fmla="val 207619"/>
              <a:gd name="f30" fmla="val 507136"/>
              <a:gd name="f31" fmla="val 240830"/>
              <a:gd name="f32" fmla="val 524243"/>
              <a:gd name="f33" fmla="val 247230"/>
              <a:gd name="f34" fmla="val 521843"/>
              <a:gd name="f35" fmla="val 253796"/>
              <a:gd name="f36" fmla="val 517105"/>
              <a:gd name="f37" fmla="val 264464"/>
              <a:gd name="f38" fmla="val 506463"/>
              <a:gd name="f39" fmla="val 287883"/>
              <a:gd name="f40" fmla="val 481380"/>
              <a:gd name="f41" fmla="val 292277"/>
              <a:gd name="f42" fmla="val 477443"/>
              <a:gd name="f43" fmla="val 295770"/>
              <a:gd name="f44" fmla="val 472897"/>
              <a:gd name="f45" fmla="val 257644"/>
              <a:gd name="f46" fmla="val 448729"/>
              <a:gd name="f47" fmla="val 219862"/>
              <a:gd name="f48" fmla="val 433298"/>
              <a:gd name="f49" fmla="val 182435"/>
              <a:gd name="f50" fmla="val 426783"/>
              <a:gd name="f51" fmla="val 145351"/>
              <a:gd name="f52" fmla="val 429361"/>
              <a:gd name="f53" fmla="val 108572"/>
              <a:gd name="f54" fmla="val 441198"/>
              <a:gd name="f55" fmla="val 72097"/>
              <a:gd name="f56" fmla="val 462483"/>
              <a:gd name="f57" fmla="val 35915"/>
              <a:gd name="f58" fmla="val 493382"/>
              <a:gd name="f59" fmla="val 38481"/>
              <a:gd name="f60" fmla="val 577240"/>
              <a:gd name="f61" fmla="val 77152"/>
              <a:gd name="f62" fmla="val 609130"/>
              <a:gd name="f63" fmla="val 115912"/>
              <a:gd name="f64" fmla="val 630174"/>
              <a:gd name="f65" fmla="val 154686"/>
              <a:gd name="f66" fmla="val 640778"/>
              <a:gd name="f67" fmla="val 193408"/>
              <a:gd name="f68" fmla="val 641375"/>
              <a:gd name="f69" fmla="val 231965"/>
              <a:gd name="f70" fmla="val 632383"/>
              <a:gd name="f71" fmla="val 270294"/>
              <a:gd name="f72" fmla="val 614210"/>
              <a:gd name="f73" fmla="val 308305"/>
              <a:gd name="f74" fmla="val 587298"/>
              <a:gd name="f75" fmla="val 340321"/>
              <a:gd name="f76" fmla="val 556082"/>
              <a:gd name="f77" fmla="val 361581"/>
              <a:gd name="f78" fmla="val 361505"/>
              <a:gd name="f79" fmla="val 506666"/>
              <a:gd name="f80" fmla="val 364261"/>
              <a:gd name="f81" fmla="val 485584"/>
              <a:gd name="f82" fmla="val 372325"/>
              <a:gd name="f83" fmla="val 460044"/>
              <a:gd name="f84" fmla="val 521716"/>
              <a:gd name="f85" fmla="val 370547"/>
              <a:gd name="f86" fmla="val 469442"/>
              <a:gd name="f87" fmla="val 318236"/>
              <a:gd name="f88" fmla="val 462508"/>
              <a:gd name="f89" fmla="val 325094"/>
              <a:gd name="f90" fmla="val 445770"/>
              <a:gd name="f91" fmla="val 344068"/>
              <a:gd name="f92" fmla="val 407225"/>
              <a:gd name="f93" fmla="val 408736"/>
              <a:gd name="f94" fmla="val 393941"/>
              <a:gd name="f95" fmla="val 445998"/>
              <a:gd name="f96" fmla="val 383806"/>
              <a:gd name="f97" fmla="val 485749"/>
              <a:gd name="f98" fmla="val 377101"/>
              <a:gd name="f99" fmla="val 533539"/>
              <a:gd name="f100" fmla="val 384238"/>
              <a:gd name="f101" fmla="val 539242"/>
              <a:gd name="f102" fmla="val 402132"/>
              <a:gd name="f103" fmla="val 552323"/>
              <a:gd name="f104" fmla="val 425488"/>
              <a:gd name="f105" fmla="val 566699"/>
              <a:gd name="f106" fmla="val 448983"/>
              <a:gd name="f107" fmla="val 576287"/>
              <a:gd name="f108" fmla="val 449529"/>
              <a:gd name="f109" fmla="val 567143"/>
              <a:gd name="f110" fmla="val 452005"/>
              <a:gd name="f111" fmla="val 542925"/>
              <a:gd name="f112" fmla="val 467956"/>
              <a:gd name="f113" fmla="val 468541"/>
              <a:gd name="f114" fmla="val 489127"/>
              <a:gd name="f115" fmla="val 410298"/>
              <a:gd name="f116" fmla="val 501472"/>
              <a:gd name="f117" fmla="val 392709"/>
              <a:gd name="f118" fmla="val 619023"/>
              <a:gd name="f119" fmla="val 508444"/>
              <a:gd name="f120" fmla="val 610285"/>
              <a:gd name="f121" fmla="val 600049"/>
              <a:gd name="f122" fmla="val 410311"/>
              <a:gd name="f123" fmla="val 578866"/>
              <a:gd name="f124" fmla="val 370560"/>
              <a:gd name="f125" fmla="val 546303"/>
              <a:gd name="f126" fmla="val 598563"/>
              <a:gd name="f127" fmla="val 372757"/>
              <a:gd name="f128" fmla="val 642683"/>
              <a:gd name="f129" fmla="val 408762"/>
              <a:gd name="f130" fmla="val 660768"/>
              <a:gd name="f131" fmla="val 446011"/>
              <a:gd name="f132" fmla="val 674052"/>
              <a:gd name="f133" fmla="val 485762"/>
              <a:gd name="f134" fmla="val 684187"/>
              <a:gd name="f135" fmla="val 533552"/>
              <a:gd name="f136" fmla="val 690918"/>
              <a:gd name="f137" fmla="val 539254"/>
              <a:gd name="f138" fmla="val 683768"/>
              <a:gd name="f139" fmla="val 552335"/>
              <a:gd name="f140" fmla="val 665861"/>
              <a:gd name="f141" fmla="val 566712"/>
              <a:gd name="f142" fmla="val 642518"/>
              <a:gd name="f143" fmla="val 874598"/>
              <a:gd name="f144" fmla="val 836041"/>
              <a:gd name="f145" fmla="val 614222"/>
              <a:gd name="f146" fmla="val 797712"/>
              <a:gd name="f147" fmla="val 587311"/>
              <a:gd name="f148" fmla="val 759714"/>
              <a:gd name="f149" fmla="val 556094"/>
              <a:gd name="f150" fmla="val 727684"/>
              <a:gd name="f151" fmla="val 706424"/>
              <a:gd name="f152" fmla="val 506679"/>
              <a:gd name="f153" fmla="val 706501"/>
              <a:gd name="f154" fmla="val 703745"/>
              <a:gd name="f155" fmla="val 460057"/>
              <a:gd name="f156" fmla="val 695680"/>
              <a:gd name="f157" fmla="val 679805"/>
              <a:gd name="f158" fmla="val 438200"/>
              <a:gd name="f159" fmla="val 712254"/>
              <a:gd name="f160" fmla="val 732866"/>
              <a:gd name="f161" fmla="val 750468"/>
              <a:gd name="f162" fmla="val 773874"/>
              <a:gd name="f163" fmla="val 526808"/>
              <a:gd name="f164" fmla="val 804697"/>
              <a:gd name="f165" fmla="val 552551"/>
              <a:gd name="f166" fmla="val 841641"/>
              <a:gd name="f167" fmla="val 566674"/>
              <a:gd name="f168" fmla="val 882383"/>
              <a:gd name="f169" fmla="val 562686"/>
              <a:gd name="f170" fmla="val 924534"/>
              <a:gd name="f171" fmla="val 965746"/>
              <a:gd name="f172" fmla="val 508152"/>
              <a:gd name="f173" fmla="val 931087"/>
              <a:gd name="f174" fmla="val 895502"/>
              <a:gd name="f175" fmla="val 507149"/>
              <a:gd name="f176" fmla="val 860399"/>
              <a:gd name="f177" fmla="val 524256"/>
              <a:gd name="f178" fmla="val 827189"/>
              <a:gd name="f179" fmla="val 521868"/>
              <a:gd name="f180" fmla="val 820775"/>
              <a:gd name="f181" fmla="val 517118"/>
              <a:gd name="f182" fmla="val 814222"/>
              <a:gd name="f183" fmla="val 506488"/>
              <a:gd name="f184" fmla="val 803541"/>
              <a:gd name="f185" fmla="val 481406"/>
              <a:gd name="f186" fmla="val 780135"/>
              <a:gd name="f187" fmla="val 477456"/>
              <a:gd name="f188" fmla="val 775728"/>
              <a:gd name="f189" fmla="val 772236"/>
              <a:gd name="f190" fmla="val 810361"/>
              <a:gd name="f191" fmla="val 433311"/>
              <a:gd name="f192" fmla="val 848131"/>
              <a:gd name="f193" fmla="val 426796"/>
              <a:gd name="f194" fmla="val 885558"/>
              <a:gd name="f195" fmla="val 922655"/>
              <a:gd name="f196" fmla="val 441210"/>
              <a:gd name="f197" fmla="val 959434"/>
              <a:gd name="f198" fmla="val 995921"/>
              <a:gd name="f199" fmla="val 1032103"/>
              <a:gd name="f200" fmla="val 1068019"/>
              <a:gd name="f201" fmla="val 1029525"/>
              <a:gd name="f202" fmla="val 990866"/>
              <a:gd name="f203" fmla="val 952093"/>
              <a:gd name="f204" fmla="val 913320"/>
              <a:gd name="f205" fmla="val 648690"/>
              <a:gd name="f206" fmla="val 388188"/>
              <a:gd name="f207" fmla="val 629818"/>
              <a:gd name="f208" fmla="val 355739"/>
              <a:gd name="f209" fmla="val 615543"/>
              <a:gd name="f210" fmla="val 335127"/>
              <a:gd name="f211" fmla="val 598690"/>
              <a:gd name="f212" fmla="val 317512"/>
              <a:gd name="f213" fmla="val 572071"/>
              <a:gd name="f214" fmla="val 294106"/>
              <a:gd name="f215" fmla="val 541210"/>
              <a:gd name="f216" fmla="val 263296"/>
              <a:gd name="f217" fmla="val 515467"/>
              <a:gd name="f218" fmla="val 226352"/>
              <a:gd name="f219" fmla="val 501345"/>
              <a:gd name="f220" fmla="val 185623"/>
              <a:gd name="f221" fmla="val 505333"/>
              <a:gd name="f222" fmla="val 143471"/>
              <a:gd name="f223" fmla="val 533946"/>
              <a:gd name="f224" fmla="val 102260"/>
              <a:gd name="f225" fmla="val 559866"/>
              <a:gd name="f226" fmla="val 136918"/>
              <a:gd name="f227" fmla="val 567537"/>
              <a:gd name="f228" fmla="val 172504"/>
              <a:gd name="f229" fmla="val 560870"/>
              <a:gd name="f230" fmla="val 207606"/>
              <a:gd name="f231" fmla="val 543763"/>
              <a:gd name="f232" fmla="val 240792"/>
              <a:gd name="f233" fmla="val 546163"/>
              <a:gd name="f234" fmla="val 247218"/>
              <a:gd name="f235" fmla="val 550900"/>
              <a:gd name="f236" fmla="val 253784"/>
              <a:gd name="f237" fmla="val 561530"/>
              <a:gd name="f238" fmla="val 586625"/>
              <a:gd name="f239" fmla="val 590550"/>
              <a:gd name="f240" fmla="val 292252"/>
              <a:gd name="f241" fmla="val 595109"/>
              <a:gd name="f242" fmla="val 619277"/>
              <a:gd name="f243" fmla="val 257632"/>
              <a:gd name="f244" fmla="val 634707"/>
              <a:gd name="f245" fmla="val 641223"/>
              <a:gd name="f246" fmla="val 638657"/>
              <a:gd name="f247" fmla="val 145338"/>
              <a:gd name="f248" fmla="val 626821"/>
              <a:gd name="f249" fmla="val 108559"/>
              <a:gd name="f250" fmla="val 605536"/>
              <a:gd name="f251" fmla="val 72085"/>
              <a:gd name="f252" fmla="val 574636"/>
              <a:gd name="f253" fmla="val 35902"/>
              <a:gd name="f254" fmla="val 490778"/>
              <a:gd name="f255" fmla="val 458876"/>
              <a:gd name="f256" fmla="val 77139"/>
              <a:gd name="f257" fmla="val 437845"/>
              <a:gd name="f258" fmla="val 427228"/>
              <a:gd name="f259" fmla="val 426631"/>
              <a:gd name="f260" fmla="val 435622"/>
              <a:gd name="f261" fmla="val 453783"/>
              <a:gd name="f262" fmla="val 480695"/>
              <a:gd name="f263" fmla="val 511924"/>
              <a:gd name="f264" fmla="val 361569"/>
              <a:gd name="f265" fmla="val 561340"/>
              <a:gd name="f266" fmla="val 582422"/>
              <a:gd name="f267" fmla="val 364248"/>
              <a:gd name="f268" fmla="val 607961"/>
              <a:gd name="f269" fmla="val 372313"/>
              <a:gd name="f270" fmla="val 534454"/>
              <a:gd name="f271" fmla="val 528739"/>
              <a:gd name="f272" fmla="val 665873"/>
              <a:gd name="f273" fmla="val 515658"/>
              <a:gd name="f274" fmla="val 642531"/>
              <a:gd name="f275" fmla="val 501294"/>
              <a:gd name="f276" fmla="val 619036"/>
              <a:gd name="f277" fmla="val 491705"/>
              <a:gd name="f278" fmla="val 618490"/>
              <a:gd name="f279" fmla="val 500849"/>
              <a:gd name="f280" fmla="val 616013"/>
              <a:gd name="f281" fmla="val 525068"/>
              <a:gd name="f282" fmla="val 600075"/>
              <a:gd name="f283" fmla="val 599465"/>
              <a:gd name="f284" fmla="val 578878"/>
              <a:gd name="f285" fmla="val 657682"/>
              <a:gd name="f286" fmla="val 697445"/>
              <a:gd name="f287" fmla="val 749769"/>
              <a:gd name="f288" fmla="val 642708"/>
              <a:gd name="f289" fmla="val 695248"/>
              <a:gd name="f290" fmla="val 660793"/>
              <a:gd name="f291" fmla="val 659257"/>
              <a:gd name="f292" fmla="val 674065"/>
              <a:gd name="f293" fmla="val 621995"/>
              <a:gd name="f294" fmla="val 684199"/>
              <a:gd name="f295" fmla="val 582244"/>
              <a:gd name="f296" fmla="val 469430"/>
              <a:gd name="f297" fmla="val 695261"/>
              <a:gd name="f298" fmla="val 425310"/>
              <a:gd name="f299" fmla="val 659282"/>
              <a:gd name="f300" fmla="val 622020"/>
              <a:gd name="f301" fmla="val 582256"/>
              <a:gd name="f302" fmla="val 534479"/>
              <a:gd name="f303" fmla="val 377088"/>
              <a:gd name="f304" fmla="val 528764"/>
              <a:gd name="f305" fmla="val 515670"/>
              <a:gd name="f306" fmla="val 501307"/>
              <a:gd name="f307" fmla="val 491718"/>
              <a:gd name="f308" fmla="val 500862"/>
              <a:gd name="f309" fmla="val 449516"/>
              <a:gd name="f310" fmla="val 525081"/>
              <a:gd name="f311" fmla="val 599478"/>
              <a:gd name="f312" fmla="val 467944"/>
              <a:gd name="f313" fmla="val 657694"/>
              <a:gd name="f314" fmla="val 489140"/>
              <a:gd name="f315" fmla="val 1068006"/>
              <a:gd name="f316" fmla="val 533933"/>
              <a:gd name="f317" fmla="val 490766"/>
              <a:gd name="f318" fmla="val 437832"/>
              <a:gd name="f319" fmla="val 874610"/>
              <a:gd name="f320" fmla="val 759701"/>
              <a:gd name="f321" fmla="val 480707"/>
              <a:gd name="f322" fmla="val 727697"/>
              <a:gd name="f323" fmla="val 706437"/>
              <a:gd name="f324" fmla="val 561314"/>
              <a:gd name="f325" fmla="val 703757"/>
              <a:gd name="f326" fmla="val 582409"/>
              <a:gd name="f327" fmla="val 695693"/>
              <a:gd name="f328" fmla="val 607949"/>
              <a:gd name="f329" fmla="val 648703"/>
              <a:gd name="f330" fmla="val 712266"/>
              <a:gd name="f331" fmla="val 732878"/>
              <a:gd name="f332" fmla="val 615530"/>
              <a:gd name="f333" fmla="val 750481"/>
              <a:gd name="f334" fmla="val 598665"/>
              <a:gd name="f335" fmla="val 773887"/>
              <a:gd name="f336" fmla="val 572046"/>
              <a:gd name="f337" fmla="val 541197"/>
              <a:gd name="f338" fmla="val 501332"/>
              <a:gd name="f339" fmla="val 505320"/>
              <a:gd name="f340" fmla="val 560857"/>
              <a:gd name="f341" fmla="val 827214"/>
              <a:gd name="f342" fmla="val 543750"/>
              <a:gd name="f343" fmla="val 820788"/>
              <a:gd name="f344" fmla="val 546138"/>
              <a:gd name="f345" fmla="val 550887"/>
              <a:gd name="f346" fmla="val 780122"/>
              <a:gd name="f347" fmla="val 586600"/>
              <a:gd name="f348" fmla="val 775741"/>
              <a:gd name="f349" fmla="val 772223"/>
              <a:gd name="f350" fmla="val 619264"/>
              <a:gd name="f351" fmla="val 848144"/>
              <a:gd name="f352" fmla="val 634695"/>
              <a:gd name="f353" fmla="val 885571"/>
              <a:gd name="f354" fmla="val 641210"/>
              <a:gd name="f355" fmla="val 922667"/>
              <a:gd name="f356" fmla="val 638632"/>
              <a:gd name="f357" fmla="val 626795"/>
              <a:gd name="f358" fmla="val 995908"/>
              <a:gd name="f359" fmla="val 605523"/>
              <a:gd name="f360" fmla="val 574624"/>
              <a:gd name="f361" fmla="val 2055495"/>
              <a:gd name="f362" fmla="val 117335"/>
              <a:gd name="f363" fmla="val 2037956"/>
              <a:gd name="f364" fmla="val 1002334"/>
              <a:gd name="f365" fmla="val 2196884"/>
              <a:gd name="f366" fmla="val 130492"/>
              <a:gd name="f367" fmla="val 2178164"/>
              <a:gd name="f368" fmla="val 261162"/>
              <a:gd name="f369" fmla="*/ f0 1 2197100"/>
              <a:gd name="f370" fmla="*/ f1 1 1068070"/>
              <a:gd name="f371" fmla="+- f4 0 f2"/>
              <a:gd name="f372" fmla="+- f3 0 f2"/>
              <a:gd name="f373" fmla="*/ f372 1 2197100"/>
              <a:gd name="f374" fmla="*/ f371 1 1068070"/>
              <a:gd name="f375" fmla="*/ f2 1 f373"/>
              <a:gd name="f376" fmla="*/ f3 1 f373"/>
              <a:gd name="f377" fmla="*/ f2 1 f374"/>
              <a:gd name="f378" fmla="*/ f4 1 f374"/>
              <a:gd name="f379" fmla="*/ f375 f369 1"/>
              <a:gd name="f380" fmla="*/ f376 f369 1"/>
              <a:gd name="f381" fmla="*/ f378 f370 1"/>
              <a:gd name="f382" fmla="*/ f377 f37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79" t="f382" r="f380" b="f381"/>
            <a:pathLst>
              <a:path w="2197100" h="1068070">
                <a:moveTo>
                  <a:pt x="f5" y="f6"/>
                </a:move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40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52"/>
                </a:lnTo>
                <a:lnTo>
                  <a:pt x="f53" y="f54"/>
                </a:lnTo>
                <a:lnTo>
                  <a:pt x="f55" y="f56"/>
                </a:lnTo>
                <a:lnTo>
                  <a:pt x="f57" y="f58"/>
                </a:lnTo>
                <a:lnTo>
                  <a:pt x="f2" y="f24"/>
                </a:lnTo>
                <a:lnTo>
                  <a:pt x="f59" y="f60"/>
                </a:lnTo>
                <a:lnTo>
                  <a:pt x="f61" y="f62"/>
                </a:lnTo>
                <a:lnTo>
                  <a:pt x="f63" y="f64"/>
                </a:lnTo>
                <a:lnTo>
                  <a:pt x="f65" y="f66"/>
                </a:lnTo>
                <a:lnTo>
                  <a:pt x="f67" y="f68"/>
                </a:lnTo>
                <a:lnTo>
                  <a:pt x="f69" y="f70"/>
                </a:lnTo>
                <a:lnTo>
                  <a:pt x="f71" y="f72"/>
                </a:lnTo>
                <a:lnTo>
                  <a:pt x="f73" y="f74"/>
                </a:lnTo>
                <a:lnTo>
                  <a:pt x="f75" y="f76"/>
                </a:lnTo>
                <a:lnTo>
                  <a:pt x="f77" y="f24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5" y="f6"/>
                </a:lnTo>
                <a:close/>
              </a:path>
              <a:path w="2197100" h="1068070">
                <a:moveTo>
                  <a:pt x="f84" y="f85"/>
                </a:move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84" y="f85"/>
                </a:lnTo>
                <a:close/>
              </a:path>
              <a:path w="2197100" h="1068070">
                <a:moveTo>
                  <a:pt x="f107" y="f118"/>
                </a:moveTo>
                <a:lnTo>
                  <a:pt x="f119" y="f120"/>
                </a:lnTo>
                <a:lnTo>
                  <a:pt x="f113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87" y="f126"/>
                </a:lnTo>
                <a:lnTo>
                  <a:pt x="f127" y="f128"/>
                </a:lnTo>
                <a:lnTo>
                  <a:pt x="f129" y="f130"/>
                </a:lnTo>
                <a:lnTo>
                  <a:pt x="f131" y="f132"/>
                </a:lnTo>
                <a:lnTo>
                  <a:pt x="f133" y="f134"/>
                </a:lnTo>
                <a:lnTo>
                  <a:pt x="f135" y="f136"/>
                </a:lnTo>
                <a:lnTo>
                  <a:pt x="f137" y="f138"/>
                </a:lnTo>
                <a:lnTo>
                  <a:pt x="f139" y="f140"/>
                </a:lnTo>
                <a:lnTo>
                  <a:pt x="f141" y="f142"/>
                </a:lnTo>
                <a:lnTo>
                  <a:pt x="f107" y="f118"/>
                </a:lnTo>
                <a:close/>
              </a:path>
              <a:path w="2197100" h="1068070">
                <a:moveTo>
                  <a:pt x="f68" y="f143"/>
                </a:moveTo>
                <a:lnTo>
                  <a:pt x="f70" y="f144"/>
                </a:lnTo>
                <a:lnTo>
                  <a:pt x="f145" y="f146"/>
                </a:lnTo>
                <a:lnTo>
                  <a:pt x="f147" y="f148"/>
                </a:lnTo>
                <a:lnTo>
                  <a:pt x="f149" y="f150"/>
                </a:lnTo>
                <a:lnTo>
                  <a:pt x="f24" y="f151"/>
                </a:lnTo>
                <a:lnTo>
                  <a:pt x="f152" y="f153"/>
                </a:lnTo>
                <a:lnTo>
                  <a:pt x="f81" y="f154"/>
                </a:lnTo>
                <a:lnTo>
                  <a:pt x="f155" y="f156"/>
                </a:lnTo>
                <a:lnTo>
                  <a:pt x="f6" y="f157"/>
                </a:lnTo>
                <a:lnTo>
                  <a:pt x="f158" y="f159"/>
                </a:lnTo>
                <a:lnTo>
                  <a:pt x="f10" y="f160"/>
                </a:lnTo>
                <a:lnTo>
                  <a:pt x="f12" y="f161"/>
                </a:lnTo>
                <a:lnTo>
                  <a:pt x="f14" y="f162"/>
                </a:lnTo>
                <a:lnTo>
                  <a:pt x="f163" y="f164"/>
                </a:lnTo>
                <a:lnTo>
                  <a:pt x="f165" y="f166"/>
                </a:lnTo>
                <a:lnTo>
                  <a:pt x="f167" y="f168"/>
                </a:lnTo>
                <a:lnTo>
                  <a:pt x="f169" y="f170"/>
                </a:lnTo>
                <a:lnTo>
                  <a:pt x="f24" y="f171"/>
                </a:lnTo>
                <a:lnTo>
                  <a:pt x="f172" y="f173"/>
                </a:lnTo>
                <a:lnTo>
                  <a:pt x="f28" y="f174"/>
                </a:lnTo>
                <a:lnTo>
                  <a:pt x="f175" y="f176"/>
                </a:lnTo>
                <a:lnTo>
                  <a:pt x="f177" y="f178"/>
                </a:lnTo>
                <a:lnTo>
                  <a:pt x="f179" y="f180"/>
                </a:lnTo>
                <a:lnTo>
                  <a:pt x="f181" y="f182"/>
                </a:lnTo>
                <a:lnTo>
                  <a:pt x="f183" y="f184"/>
                </a:lnTo>
                <a:lnTo>
                  <a:pt x="f185" y="f186"/>
                </a:lnTo>
                <a:lnTo>
                  <a:pt x="f187" y="f188"/>
                </a:lnTo>
                <a:lnTo>
                  <a:pt x="f44" y="f189"/>
                </a:lnTo>
                <a:lnTo>
                  <a:pt x="f46" y="f190"/>
                </a:lnTo>
                <a:lnTo>
                  <a:pt x="f191" y="f192"/>
                </a:lnTo>
                <a:lnTo>
                  <a:pt x="f193" y="f194"/>
                </a:lnTo>
                <a:lnTo>
                  <a:pt x="f52" y="f195"/>
                </a:lnTo>
                <a:lnTo>
                  <a:pt x="f196" y="f197"/>
                </a:lnTo>
                <a:lnTo>
                  <a:pt x="f56" y="f198"/>
                </a:lnTo>
                <a:lnTo>
                  <a:pt x="f58" y="f199"/>
                </a:lnTo>
                <a:lnTo>
                  <a:pt x="f24" y="f200"/>
                </a:lnTo>
                <a:lnTo>
                  <a:pt x="f60" y="f201"/>
                </a:lnTo>
                <a:lnTo>
                  <a:pt x="f62" y="f202"/>
                </a:lnTo>
                <a:lnTo>
                  <a:pt x="f64" y="f203"/>
                </a:lnTo>
                <a:lnTo>
                  <a:pt x="f66" y="f204"/>
                </a:lnTo>
                <a:lnTo>
                  <a:pt x="f68" y="f143"/>
                </a:lnTo>
                <a:close/>
              </a:path>
              <a:path w="2197100" h="1068070">
                <a:moveTo>
                  <a:pt x="f205" y="f206"/>
                </a:moveTo>
                <a:lnTo>
                  <a:pt x="f207" y="f208"/>
                </a:lnTo>
                <a:lnTo>
                  <a:pt x="f209" y="f210"/>
                </a:lnTo>
                <a:lnTo>
                  <a:pt x="f211" y="f212"/>
                </a:lnTo>
                <a:lnTo>
                  <a:pt x="f213" y="f214"/>
                </a:lnTo>
                <a:lnTo>
                  <a:pt x="f215" y="f216"/>
                </a:lnTo>
                <a:lnTo>
                  <a:pt x="f217" y="f218"/>
                </a:lnTo>
                <a:lnTo>
                  <a:pt x="f219" y="f220"/>
                </a:lnTo>
                <a:lnTo>
                  <a:pt x="f221" y="f222"/>
                </a:lnTo>
                <a:lnTo>
                  <a:pt x="f223" y="f224"/>
                </a:lnTo>
                <a:lnTo>
                  <a:pt x="f225" y="f226"/>
                </a:lnTo>
                <a:lnTo>
                  <a:pt x="f227" y="f228"/>
                </a:lnTo>
                <a:lnTo>
                  <a:pt x="f229" y="f230"/>
                </a:lnTo>
                <a:lnTo>
                  <a:pt x="f231" y="f232"/>
                </a:lnTo>
                <a:lnTo>
                  <a:pt x="f233" y="f234"/>
                </a:lnTo>
                <a:lnTo>
                  <a:pt x="f235" y="f236"/>
                </a:lnTo>
                <a:lnTo>
                  <a:pt x="f237" y="f37"/>
                </a:lnTo>
                <a:lnTo>
                  <a:pt x="f238" y="f39"/>
                </a:lnTo>
                <a:lnTo>
                  <a:pt x="f239" y="f240"/>
                </a:lnTo>
                <a:lnTo>
                  <a:pt x="f241" y="f43"/>
                </a:lnTo>
                <a:lnTo>
                  <a:pt x="f242" y="f243"/>
                </a:lnTo>
                <a:lnTo>
                  <a:pt x="f244" y="f47"/>
                </a:lnTo>
                <a:lnTo>
                  <a:pt x="f245" y="f49"/>
                </a:lnTo>
                <a:lnTo>
                  <a:pt x="f246" y="f247"/>
                </a:lnTo>
                <a:lnTo>
                  <a:pt x="f248" y="f249"/>
                </a:lnTo>
                <a:lnTo>
                  <a:pt x="f250" y="f251"/>
                </a:lnTo>
                <a:lnTo>
                  <a:pt x="f252" y="f253"/>
                </a:lnTo>
                <a:lnTo>
                  <a:pt x="f223" y="f2"/>
                </a:lnTo>
                <a:lnTo>
                  <a:pt x="f254" y="f59"/>
                </a:lnTo>
                <a:lnTo>
                  <a:pt x="f255" y="f256"/>
                </a:lnTo>
                <a:lnTo>
                  <a:pt x="f257" y="f63"/>
                </a:lnTo>
                <a:lnTo>
                  <a:pt x="f258" y="f65"/>
                </a:lnTo>
                <a:lnTo>
                  <a:pt x="f259" y="f67"/>
                </a:lnTo>
                <a:lnTo>
                  <a:pt x="f260" y="f69"/>
                </a:lnTo>
                <a:lnTo>
                  <a:pt x="f261" y="f71"/>
                </a:lnTo>
                <a:lnTo>
                  <a:pt x="f262" y="f73"/>
                </a:lnTo>
                <a:lnTo>
                  <a:pt x="f263" y="f75"/>
                </a:lnTo>
                <a:lnTo>
                  <a:pt x="f223" y="f264"/>
                </a:lnTo>
                <a:lnTo>
                  <a:pt x="f265" y="f78"/>
                </a:lnTo>
                <a:lnTo>
                  <a:pt x="f266" y="f267"/>
                </a:lnTo>
                <a:lnTo>
                  <a:pt x="f268" y="f269"/>
                </a:lnTo>
                <a:lnTo>
                  <a:pt x="f205" y="f206"/>
                </a:lnTo>
                <a:close/>
              </a:path>
              <a:path w="2197100" h="1068070">
                <a:moveTo>
                  <a:pt x="f136" y="f270"/>
                </a:moveTo>
                <a:lnTo>
                  <a:pt x="f138" y="f271"/>
                </a:lnTo>
                <a:lnTo>
                  <a:pt x="f272" y="f273"/>
                </a:lnTo>
                <a:lnTo>
                  <a:pt x="f274" y="f275"/>
                </a:lnTo>
                <a:lnTo>
                  <a:pt x="f276" y="f277"/>
                </a:lnTo>
                <a:lnTo>
                  <a:pt x="f278" y="f279"/>
                </a:lnTo>
                <a:lnTo>
                  <a:pt x="f280" y="f281"/>
                </a:lnTo>
                <a:lnTo>
                  <a:pt x="f282" y="f283"/>
                </a:lnTo>
                <a:lnTo>
                  <a:pt x="f284" y="f285"/>
                </a:lnTo>
                <a:lnTo>
                  <a:pt x="f125" y="f286"/>
                </a:lnTo>
                <a:lnTo>
                  <a:pt x="f126" y="f287"/>
                </a:lnTo>
                <a:lnTo>
                  <a:pt x="f288" y="f289"/>
                </a:lnTo>
                <a:lnTo>
                  <a:pt x="f290" y="f291"/>
                </a:lnTo>
                <a:lnTo>
                  <a:pt x="f292" y="f293"/>
                </a:lnTo>
                <a:lnTo>
                  <a:pt x="f294" y="f295"/>
                </a:lnTo>
                <a:lnTo>
                  <a:pt x="f136" y="f270"/>
                </a:lnTo>
                <a:close/>
              </a:path>
              <a:path w="2197100" h="1068070">
                <a:moveTo>
                  <a:pt x="f287" y="f296"/>
                </a:moveTo>
                <a:lnTo>
                  <a:pt x="f297" y="f298"/>
                </a:lnTo>
                <a:lnTo>
                  <a:pt x="f299" y="f92"/>
                </a:lnTo>
                <a:lnTo>
                  <a:pt x="f300" y="f94"/>
                </a:lnTo>
                <a:lnTo>
                  <a:pt x="f301" y="f96"/>
                </a:lnTo>
                <a:lnTo>
                  <a:pt x="f302" y="f303"/>
                </a:lnTo>
                <a:lnTo>
                  <a:pt x="f304" y="f100"/>
                </a:lnTo>
                <a:lnTo>
                  <a:pt x="f305" y="f102"/>
                </a:lnTo>
                <a:lnTo>
                  <a:pt x="f306" y="f104"/>
                </a:lnTo>
                <a:lnTo>
                  <a:pt x="f307" y="f106"/>
                </a:lnTo>
                <a:lnTo>
                  <a:pt x="f308" y="f309"/>
                </a:lnTo>
                <a:lnTo>
                  <a:pt x="f310" y="f110"/>
                </a:lnTo>
                <a:lnTo>
                  <a:pt x="f311" y="f312"/>
                </a:lnTo>
                <a:lnTo>
                  <a:pt x="f313" y="f314"/>
                </a:lnTo>
                <a:lnTo>
                  <a:pt x="f286" y="f84"/>
                </a:lnTo>
                <a:lnTo>
                  <a:pt x="f287" y="f296"/>
                </a:lnTo>
                <a:close/>
              </a:path>
              <a:path w="2197100" h="1068070">
                <a:moveTo>
                  <a:pt x="f315" y="f316"/>
                </a:moveTo>
                <a:lnTo>
                  <a:pt x="f201" y="f317"/>
                </a:lnTo>
                <a:lnTo>
                  <a:pt x="f202" y="f255"/>
                </a:lnTo>
                <a:lnTo>
                  <a:pt x="f203" y="f318"/>
                </a:lnTo>
                <a:lnTo>
                  <a:pt x="f204" y="f258"/>
                </a:lnTo>
                <a:lnTo>
                  <a:pt x="f319" y="f259"/>
                </a:lnTo>
                <a:lnTo>
                  <a:pt x="f144" y="f260"/>
                </a:lnTo>
                <a:lnTo>
                  <a:pt x="f146" y="f261"/>
                </a:lnTo>
                <a:lnTo>
                  <a:pt x="f320" y="f321"/>
                </a:lnTo>
                <a:lnTo>
                  <a:pt x="f322" y="f263"/>
                </a:lnTo>
                <a:lnTo>
                  <a:pt x="f323" y="f316"/>
                </a:lnTo>
                <a:lnTo>
                  <a:pt x="f153" y="f324"/>
                </a:lnTo>
                <a:lnTo>
                  <a:pt x="f325" y="f326"/>
                </a:lnTo>
                <a:lnTo>
                  <a:pt x="f327" y="f328"/>
                </a:lnTo>
                <a:lnTo>
                  <a:pt x="f157" y="f329"/>
                </a:lnTo>
                <a:lnTo>
                  <a:pt x="f330" y="f207"/>
                </a:lnTo>
                <a:lnTo>
                  <a:pt x="f331" y="f332"/>
                </a:lnTo>
                <a:lnTo>
                  <a:pt x="f333" y="f334"/>
                </a:lnTo>
                <a:lnTo>
                  <a:pt x="f335" y="f336"/>
                </a:lnTo>
                <a:lnTo>
                  <a:pt x="f164" y="f337"/>
                </a:lnTo>
                <a:lnTo>
                  <a:pt x="f166" y="f217"/>
                </a:lnTo>
                <a:lnTo>
                  <a:pt x="f168" y="f338"/>
                </a:lnTo>
                <a:lnTo>
                  <a:pt x="f170" y="f339"/>
                </a:lnTo>
                <a:lnTo>
                  <a:pt x="f171" y="f316"/>
                </a:lnTo>
                <a:lnTo>
                  <a:pt x="f173" y="f225"/>
                </a:lnTo>
                <a:lnTo>
                  <a:pt x="f174" y="f227"/>
                </a:lnTo>
                <a:lnTo>
                  <a:pt x="f176" y="f340"/>
                </a:lnTo>
                <a:lnTo>
                  <a:pt x="f341" y="f342"/>
                </a:lnTo>
                <a:lnTo>
                  <a:pt x="f343" y="f344"/>
                </a:lnTo>
                <a:lnTo>
                  <a:pt x="f182" y="f345"/>
                </a:lnTo>
                <a:lnTo>
                  <a:pt x="f184" y="f237"/>
                </a:lnTo>
                <a:lnTo>
                  <a:pt x="f346" y="f347"/>
                </a:lnTo>
                <a:lnTo>
                  <a:pt x="f348" y="f239"/>
                </a:lnTo>
                <a:lnTo>
                  <a:pt x="f349" y="f241"/>
                </a:lnTo>
                <a:lnTo>
                  <a:pt x="f190" y="f350"/>
                </a:lnTo>
                <a:lnTo>
                  <a:pt x="f351" y="f352"/>
                </a:lnTo>
                <a:lnTo>
                  <a:pt x="f353" y="f354"/>
                </a:lnTo>
                <a:lnTo>
                  <a:pt x="f355" y="f356"/>
                </a:lnTo>
                <a:lnTo>
                  <a:pt x="f197" y="f357"/>
                </a:lnTo>
                <a:lnTo>
                  <a:pt x="f358" y="f359"/>
                </a:lnTo>
                <a:lnTo>
                  <a:pt x="f199" y="f360"/>
                </a:lnTo>
                <a:lnTo>
                  <a:pt x="f315" y="f316"/>
                </a:lnTo>
                <a:close/>
              </a:path>
              <a:path w="2197100" h="1068070">
                <a:moveTo>
                  <a:pt x="f361" y="f362"/>
                </a:moveTo>
                <a:lnTo>
                  <a:pt x="f363" y="f362"/>
                </a:lnTo>
                <a:lnTo>
                  <a:pt x="f363" y="f364"/>
                </a:lnTo>
                <a:lnTo>
                  <a:pt x="f361" y="f364"/>
                </a:lnTo>
                <a:lnTo>
                  <a:pt x="f361" y="f362"/>
                </a:lnTo>
                <a:close/>
              </a:path>
              <a:path w="2197100" h="1068070">
                <a:moveTo>
                  <a:pt x="f365" y="f366"/>
                </a:moveTo>
                <a:lnTo>
                  <a:pt x="f367" y="f366"/>
                </a:lnTo>
                <a:lnTo>
                  <a:pt x="f367" y="f368"/>
                </a:lnTo>
                <a:lnTo>
                  <a:pt x="f365" y="f368"/>
                </a:lnTo>
                <a:lnTo>
                  <a:pt x="f365" y="f366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" name="bg object 20">
            <a:extLst>
              <a:ext uri="{FF2B5EF4-FFF2-40B4-BE49-F238E27FC236}">
                <a16:creationId xmlns:a16="http://schemas.microsoft.com/office/drawing/2014/main" id="{5D8907F9-2091-8833-4A8C-B9794603DD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1677" y="734065"/>
            <a:ext cx="105134" cy="606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bg object 21">
            <a:extLst>
              <a:ext uri="{FF2B5EF4-FFF2-40B4-BE49-F238E27FC236}">
                <a16:creationId xmlns:a16="http://schemas.microsoft.com/office/drawing/2014/main" id="{89CF3010-B3AC-C528-C8CA-5CA1189D40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9083" y="708187"/>
            <a:ext cx="177333" cy="11034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bg object 22">
            <a:extLst>
              <a:ext uri="{FF2B5EF4-FFF2-40B4-BE49-F238E27FC236}">
                <a16:creationId xmlns:a16="http://schemas.microsoft.com/office/drawing/2014/main" id="{1794FC5A-563A-BC0A-1AC9-61DEDA86ED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73085" y="708187"/>
            <a:ext cx="180400" cy="11034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bg object 23">
            <a:extLst>
              <a:ext uri="{FF2B5EF4-FFF2-40B4-BE49-F238E27FC236}">
                <a16:creationId xmlns:a16="http://schemas.microsoft.com/office/drawing/2014/main" id="{F2DB5213-2849-1134-3DA2-F7E90FA524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7793" y="708192"/>
            <a:ext cx="187564" cy="8650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bg object 24">
            <a:extLst>
              <a:ext uri="{FF2B5EF4-FFF2-40B4-BE49-F238E27FC236}">
                <a16:creationId xmlns:a16="http://schemas.microsoft.com/office/drawing/2014/main" id="{026EF28C-1850-E77D-AF8B-3F3DD2814D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69660" y="708193"/>
            <a:ext cx="55064" cy="8649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bg object 25">
            <a:extLst>
              <a:ext uri="{FF2B5EF4-FFF2-40B4-BE49-F238E27FC236}">
                <a16:creationId xmlns:a16="http://schemas.microsoft.com/office/drawing/2014/main" id="{40CDE750-1E5B-79B6-4D75-57B89BC568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42902" y="735429"/>
            <a:ext cx="51194" cy="5925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2" name="bg object 26">
            <a:extLst>
              <a:ext uri="{FF2B5EF4-FFF2-40B4-BE49-F238E27FC236}">
                <a16:creationId xmlns:a16="http://schemas.microsoft.com/office/drawing/2014/main" id="{6D996553-5312-E960-A374-094A7DE93E20}"/>
              </a:ext>
            </a:extLst>
          </p:cNvPr>
          <p:cNvSpPr/>
          <p:nvPr/>
        </p:nvSpPr>
        <p:spPr>
          <a:xfrm>
            <a:off x="2907050" y="734077"/>
            <a:ext cx="36582" cy="60838"/>
          </a:xfrm>
          <a:custGeom>
            <a:avLst/>
            <a:gdLst>
              <a:gd name="f0" fmla="val w"/>
              <a:gd name="f1" fmla="val h"/>
              <a:gd name="f2" fmla="val 0"/>
              <a:gd name="f3" fmla="val 60325"/>
              <a:gd name="f4" fmla="val 100330"/>
              <a:gd name="f5" fmla="val 41935"/>
              <a:gd name="f6" fmla="val 33695"/>
              <a:gd name="f7" fmla="val 20448"/>
              <a:gd name="f8" fmla="val 1800"/>
              <a:gd name="f9" fmla="val 9752"/>
              <a:gd name="f10" fmla="val 7251"/>
              <a:gd name="f11" fmla="val 2604"/>
              <a:gd name="f12" fmla="val 16423"/>
              <a:gd name="f13" fmla="val 29391"/>
              <a:gd name="f14" fmla="val 6460"/>
              <a:gd name="f15" fmla="val 44902"/>
              <a:gd name="f16" fmla="val 20674"/>
              <a:gd name="f17" fmla="val 54237"/>
              <a:gd name="f18" fmla="val 34888"/>
              <a:gd name="f19" fmla="val 61819"/>
              <a:gd name="f20" fmla="val 41349"/>
              <a:gd name="f21" fmla="val 72071"/>
              <a:gd name="f22" fmla="val 82363"/>
              <a:gd name="f23" fmla="val 31433"/>
              <a:gd name="f24" fmla="val 85735"/>
              <a:gd name="f25" fmla="val 18324"/>
              <a:gd name="f26" fmla="val 8397"/>
              <a:gd name="f27" fmla="val 83494"/>
              <a:gd name="f28" fmla="val 1476"/>
              <a:gd name="f29" fmla="val 78992"/>
              <a:gd name="f30" fmla="val 554"/>
              <a:gd name="f31" fmla="val 94719"/>
              <a:gd name="f32" fmla="val 6774"/>
              <a:gd name="f33" fmla="val 97353"/>
              <a:gd name="f34" fmla="val 13301"/>
              <a:gd name="f35" fmla="val 98951"/>
              <a:gd name="f36" fmla="val 20007"/>
              <a:gd name="f37" fmla="val 99742"/>
              <a:gd name="f38" fmla="val 26763"/>
              <a:gd name="f39" fmla="val 99955"/>
              <a:gd name="f40" fmla="val 39153"/>
              <a:gd name="f41" fmla="val 98173"/>
              <a:gd name="f42" fmla="val 49812"/>
              <a:gd name="f43" fmla="val 92723"/>
              <a:gd name="f44" fmla="val 57279"/>
              <a:gd name="f45" fmla="val 83447"/>
              <a:gd name="f46" fmla="val 60092"/>
              <a:gd name="f47" fmla="val 70186"/>
              <a:gd name="f48" fmla="val 53626"/>
              <a:gd name="f49" fmla="val 53125"/>
              <a:gd name="f50" fmla="val 39401"/>
              <a:gd name="f51" fmla="val 43869"/>
              <a:gd name="f52" fmla="val 25177"/>
              <a:gd name="f53" fmla="val 36680"/>
              <a:gd name="f54" fmla="val 18711"/>
              <a:gd name="f55" fmla="val 25821"/>
              <a:gd name="f56" fmla="val 17968"/>
              <a:gd name="f57" fmla="val 26575"/>
              <a:gd name="f58" fmla="val 14208"/>
              <a:gd name="f59" fmla="val 39684"/>
              <a:gd name="f60" fmla="val 50155"/>
              <a:gd name="f61" fmla="val 16659"/>
              <a:gd name="f62" fmla="val 54071"/>
              <a:gd name="f63" fmla="val 19088"/>
              <a:gd name="f64" fmla="val 55589"/>
              <a:gd name="f65" fmla="val 3738"/>
              <a:gd name="f66" fmla="val 48658"/>
              <a:gd name="f67" fmla="val 1675"/>
              <a:gd name="f68" fmla="*/ f0 1 60325"/>
              <a:gd name="f69" fmla="*/ f1 1 100330"/>
              <a:gd name="f70" fmla="+- f4 0 f2"/>
              <a:gd name="f71" fmla="+- f3 0 f2"/>
              <a:gd name="f72" fmla="*/ f71 1 60325"/>
              <a:gd name="f73" fmla="*/ f70 1 100330"/>
              <a:gd name="f74" fmla="*/ f2 1 f72"/>
              <a:gd name="f75" fmla="*/ f3 1 f72"/>
              <a:gd name="f76" fmla="*/ f2 1 f73"/>
              <a:gd name="f77" fmla="*/ f4 1 f73"/>
              <a:gd name="f78" fmla="*/ f74 f68 1"/>
              <a:gd name="f79" fmla="*/ f75 f68 1"/>
              <a:gd name="f80" fmla="*/ f77 f69 1"/>
              <a:gd name="f81" fmla="*/ f76 f6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78" t="f81" r="f79" b="f80"/>
            <a:pathLst>
              <a:path w="60325" h="100330">
                <a:moveTo>
                  <a:pt x="f5" y="f2"/>
                </a:moveTo>
                <a:lnTo>
                  <a:pt x="f6" y="f2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0" y="f22"/>
                </a:lnTo>
                <a:lnTo>
                  <a:pt x="f23" y="f24"/>
                </a:lnTo>
                <a:lnTo>
                  <a:pt x="f25" y="f24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4" y="f56"/>
                </a:lnTo>
                <a:lnTo>
                  <a:pt x="f57" y="f58"/>
                </a:lnTo>
                <a:lnTo>
                  <a:pt x="f59" y="f58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5" y="f2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3" name="bg object 27">
            <a:extLst>
              <a:ext uri="{FF2B5EF4-FFF2-40B4-BE49-F238E27FC236}">
                <a16:creationId xmlns:a16="http://schemas.microsoft.com/office/drawing/2014/main" id="{A4123042-0CB3-9EB8-B4E8-BED3F7E81D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00906" y="848962"/>
            <a:ext cx="212197" cy="10580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4" name="bg object 28">
            <a:extLst>
              <a:ext uri="{FF2B5EF4-FFF2-40B4-BE49-F238E27FC236}">
                <a16:creationId xmlns:a16="http://schemas.microsoft.com/office/drawing/2014/main" id="{18F7963D-7EEB-8799-A678-F71B4462B78D}"/>
              </a:ext>
            </a:extLst>
          </p:cNvPr>
          <p:cNvSpPr/>
          <p:nvPr/>
        </p:nvSpPr>
        <p:spPr>
          <a:xfrm>
            <a:off x="2231048" y="870304"/>
            <a:ext cx="32734" cy="59297"/>
          </a:xfrm>
          <a:custGeom>
            <a:avLst/>
            <a:gdLst>
              <a:gd name="f0" fmla="val w"/>
              <a:gd name="f1" fmla="val h"/>
              <a:gd name="f2" fmla="val 0"/>
              <a:gd name="f3" fmla="val 53975"/>
              <a:gd name="f4" fmla="val 97790"/>
              <a:gd name="f5" fmla="val 46982"/>
              <a:gd name="f6" fmla="val 41747"/>
              <a:gd name="f7" fmla="val 34249"/>
              <a:gd name="f8" fmla="val 1265"/>
              <a:gd name="f9" fmla="val 27262"/>
              <a:gd name="f10" fmla="val 4794"/>
              <a:gd name="f11" fmla="val 21290"/>
              <a:gd name="f12" fmla="val 10182"/>
              <a:gd name="f13" fmla="val 16837"/>
              <a:gd name="f14" fmla="val 17025"/>
              <a:gd name="f15" fmla="val 16470"/>
              <a:gd name="f16" fmla="val 2251"/>
              <a:gd name="f17" fmla="val 97724"/>
              <a:gd name="f18" fmla="val 17591"/>
              <a:gd name="f19" fmla="val 54291"/>
              <a:gd name="f20" fmla="val 19446"/>
              <a:gd name="f21" fmla="val 38099"/>
              <a:gd name="f22" fmla="val 24708"/>
              <a:gd name="f23" fmla="val 25836"/>
              <a:gd name="f24" fmla="val 32919"/>
              <a:gd name="f25" fmla="val 18065"/>
              <a:gd name="f26" fmla="val 43621"/>
              <a:gd name="f27" fmla="val 15350"/>
              <a:gd name="f28" fmla="val 46605"/>
              <a:gd name="f29" fmla="val 50155"/>
              <a:gd name="f30" fmla="val 15737"/>
              <a:gd name="f31" fmla="val 53349"/>
              <a:gd name="f32" fmla="val 1319"/>
              <a:gd name="f33" fmla="*/ f0 1 53975"/>
              <a:gd name="f34" fmla="*/ f1 1 97790"/>
              <a:gd name="f35" fmla="+- f4 0 f2"/>
              <a:gd name="f36" fmla="+- f3 0 f2"/>
              <a:gd name="f37" fmla="*/ f36 1 53975"/>
              <a:gd name="f38" fmla="*/ f35 1 97790"/>
              <a:gd name="f39" fmla="*/ f2 1 f37"/>
              <a:gd name="f40" fmla="*/ f3 1 f37"/>
              <a:gd name="f41" fmla="*/ f2 1 f38"/>
              <a:gd name="f42" fmla="*/ f4 1 f38"/>
              <a:gd name="f43" fmla="*/ f39 f33 1"/>
              <a:gd name="f44" fmla="*/ f40 f33 1"/>
              <a:gd name="f45" fmla="*/ f42 f34 1"/>
              <a:gd name="f46" fmla="*/ f41 f3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3" t="f46" r="f44" b="f45"/>
            <a:pathLst>
              <a:path w="53975" h="97790">
                <a:moveTo>
                  <a:pt x="f5" y="f2"/>
                </a:moveTo>
                <a:lnTo>
                  <a:pt x="f6" y="f2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4"/>
                </a:lnTo>
                <a:lnTo>
                  <a:pt x="f15" y="f16"/>
                </a:lnTo>
                <a:lnTo>
                  <a:pt x="f2" y="f16"/>
                </a:lnTo>
                <a:lnTo>
                  <a:pt x="f2" y="f17"/>
                </a:lnTo>
                <a:lnTo>
                  <a:pt x="f18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7"/>
                </a:lnTo>
                <a:lnTo>
                  <a:pt x="f29" y="f30"/>
                </a:lnTo>
                <a:lnTo>
                  <a:pt x="f31" y="f14"/>
                </a:lnTo>
                <a:lnTo>
                  <a:pt x="f31" y="f32"/>
                </a:lnTo>
                <a:lnTo>
                  <a:pt x="f5" y="f2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5" name="bg object 29">
            <a:extLst>
              <a:ext uri="{FF2B5EF4-FFF2-40B4-BE49-F238E27FC236}">
                <a16:creationId xmlns:a16="http://schemas.microsoft.com/office/drawing/2014/main" id="{2037992A-350C-5F76-0FD3-A6D4FF246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75211" y="871668"/>
            <a:ext cx="51200" cy="5925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6" name="bg object 30">
            <a:extLst>
              <a:ext uri="{FF2B5EF4-FFF2-40B4-BE49-F238E27FC236}">
                <a16:creationId xmlns:a16="http://schemas.microsoft.com/office/drawing/2014/main" id="{8A71E53A-3C18-8561-1D78-FA63E6BF9A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004306" y="1024719"/>
            <a:ext cx="50517" cy="7923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7" name="bg object 31">
            <a:extLst>
              <a:ext uri="{FF2B5EF4-FFF2-40B4-BE49-F238E27FC236}">
                <a16:creationId xmlns:a16="http://schemas.microsoft.com/office/drawing/2014/main" id="{89E90FDF-61CE-9318-6FD6-7798A0521F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67101" y="1046051"/>
            <a:ext cx="51200" cy="5925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bg object 32">
            <a:extLst>
              <a:ext uri="{FF2B5EF4-FFF2-40B4-BE49-F238E27FC236}">
                <a16:creationId xmlns:a16="http://schemas.microsoft.com/office/drawing/2014/main" id="{D03D4313-7EBC-66C6-469B-EA647AAD64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36467" y="1018802"/>
            <a:ext cx="55064" cy="8651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9" name="bg object 33">
            <a:extLst>
              <a:ext uri="{FF2B5EF4-FFF2-40B4-BE49-F238E27FC236}">
                <a16:creationId xmlns:a16="http://schemas.microsoft.com/office/drawing/2014/main" id="{4FAFF2D3-3BD7-3350-4478-2D832040A59E}"/>
              </a:ext>
            </a:extLst>
          </p:cNvPr>
          <p:cNvSpPr/>
          <p:nvPr/>
        </p:nvSpPr>
        <p:spPr>
          <a:xfrm>
            <a:off x="2207198" y="1018815"/>
            <a:ext cx="43131" cy="85486"/>
          </a:xfrm>
          <a:custGeom>
            <a:avLst/>
            <a:gdLst>
              <a:gd name="f0" fmla="val w"/>
              <a:gd name="f1" fmla="val h"/>
              <a:gd name="f2" fmla="val 0"/>
              <a:gd name="f3" fmla="val 71120"/>
              <a:gd name="f4" fmla="val 140969"/>
              <a:gd name="f5" fmla="val 17589"/>
              <a:gd name="f6" fmla="val 140398"/>
              <a:gd name="f7" fmla="val 69646"/>
              <a:gd name="f8" fmla="val 44932"/>
              <a:gd name="f9" fmla="val 52057"/>
              <a:gd name="f10" fmla="val 70764"/>
              <a:gd name="f11" fmla="val 3733"/>
              <a:gd name="f12" fmla="val 50914"/>
              <a:gd name="f13" fmla="val 23596"/>
              <a:gd name="f14" fmla="*/ f0 1 71120"/>
              <a:gd name="f15" fmla="*/ f1 1 140969"/>
              <a:gd name="f16" fmla="+- f4 0 f2"/>
              <a:gd name="f17" fmla="+- f3 0 f2"/>
              <a:gd name="f18" fmla="*/ f17 1 71120"/>
              <a:gd name="f19" fmla="*/ f16 1 140969"/>
              <a:gd name="f20" fmla="*/ f2 1 f18"/>
              <a:gd name="f21" fmla="*/ f3 1 f18"/>
              <a:gd name="f22" fmla="*/ f2 1 f19"/>
              <a:gd name="f23" fmla="*/ f4 1 f19"/>
              <a:gd name="f24" fmla="*/ f20 f14 1"/>
              <a:gd name="f25" fmla="*/ f21 f14 1"/>
              <a:gd name="f26" fmla="*/ f23 f15 1"/>
              <a:gd name="f27" fmla="*/ f22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71120" h="140969">
                <a:moveTo>
                  <a:pt x="f5" y="f2"/>
                </a:moveTo>
                <a:lnTo>
                  <a:pt x="f2" y="f2"/>
                </a:lnTo>
                <a:lnTo>
                  <a:pt x="f2" y="f6"/>
                </a:lnTo>
                <a:lnTo>
                  <a:pt x="f5" y="f6"/>
                </a:lnTo>
                <a:lnTo>
                  <a:pt x="f5" y="f2"/>
                </a:lnTo>
                <a:close/>
              </a:path>
              <a:path w="71120" h="140969">
                <a:moveTo>
                  <a:pt x="f7" y="f8"/>
                </a:moveTo>
                <a:lnTo>
                  <a:pt x="f9" y="f8"/>
                </a:lnTo>
                <a:lnTo>
                  <a:pt x="f9" y="f6"/>
                </a:lnTo>
                <a:lnTo>
                  <a:pt x="f7" y="f6"/>
                </a:lnTo>
                <a:lnTo>
                  <a:pt x="f7" y="f8"/>
                </a:lnTo>
                <a:close/>
              </a:path>
              <a:path w="71120" h="140969">
                <a:moveTo>
                  <a:pt x="f10" y="f11"/>
                </a:moveTo>
                <a:lnTo>
                  <a:pt x="f12" y="f11"/>
                </a:lnTo>
                <a:lnTo>
                  <a:pt x="f12" y="f13"/>
                </a:lnTo>
                <a:lnTo>
                  <a:pt x="f10" y="f13"/>
                </a:lnTo>
                <a:lnTo>
                  <a:pt x="f10" y="f11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0" name="bg object 34">
            <a:extLst>
              <a:ext uri="{FF2B5EF4-FFF2-40B4-BE49-F238E27FC236}">
                <a16:creationId xmlns:a16="http://schemas.microsoft.com/office/drawing/2014/main" id="{955E6FA3-943E-C696-2D47-C934D936975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264198" y="1044687"/>
            <a:ext cx="42904" cy="6061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1" name="bg object 35">
            <a:extLst>
              <a:ext uri="{FF2B5EF4-FFF2-40B4-BE49-F238E27FC236}">
                <a16:creationId xmlns:a16="http://schemas.microsoft.com/office/drawing/2014/main" id="{8584B4C1-E407-99CA-D17F-E25874DA509C}"/>
              </a:ext>
            </a:extLst>
          </p:cNvPr>
          <p:cNvSpPr/>
          <p:nvPr/>
        </p:nvSpPr>
        <p:spPr>
          <a:xfrm>
            <a:off x="2352523" y="1024714"/>
            <a:ext cx="60843" cy="79326"/>
          </a:xfrm>
          <a:custGeom>
            <a:avLst/>
            <a:gdLst>
              <a:gd name="f0" fmla="val w"/>
              <a:gd name="f1" fmla="val h"/>
              <a:gd name="f2" fmla="val 0"/>
              <a:gd name="f3" fmla="val 100329"/>
              <a:gd name="f4" fmla="val 130810"/>
              <a:gd name="f5" fmla="val 99987"/>
              <a:gd name="f6" fmla="val 81241"/>
              <a:gd name="f7" fmla="val 54610"/>
              <a:gd name="f8" fmla="val 18719"/>
              <a:gd name="f9" fmla="val 71120"/>
              <a:gd name="f10" fmla="*/ f0 1 100329"/>
              <a:gd name="f11" fmla="*/ f1 1 130810"/>
              <a:gd name="f12" fmla="+- f4 0 f2"/>
              <a:gd name="f13" fmla="+- f3 0 f2"/>
              <a:gd name="f14" fmla="*/ f13 1 100329"/>
              <a:gd name="f15" fmla="*/ f12 1 130810"/>
              <a:gd name="f16" fmla="*/ f2 1 f14"/>
              <a:gd name="f17" fmla="*/ f3 1 f14"/>
              <a:gd name="f18" fmla="*/ f2 1 f15"/>
              <a:gd name="f19" fmla="*/ f4 1 f15"/>
              <a:gd name="f20" fmla="*/ f16 f10 1"/>
              <a:gd name="f21" fmla="*/ f17 f10 1"/>
              <a:gd name="f22" fmla="*/ f19 f11 1"/>
              <a:gd name="f23" fmla="*/ f18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3" r="f21" b="f22"/>
            <a:pathLst>
              <a:path w="100329" h="130810">
                <a:moveTo>
                  <a:pt x="f5" y="f2"/>
                </a:moveTo>
                <a:lnTo>
                  <a:pt x="f6" y="f2"/>
                </a:lnTo>
                <a:lnTo>
                  <a:pt x="f6" y="f7"/>
                </a:lnTo>
                <a:lnTo>
                  <a:pt x="f8" y="f7"/>
                </a:lnTo>
                <a:lnTo>
                  <a:pt x="f8" y="f2"/>
                </a:lnTo>
                <a:lnTo>
                  <a:pt x="f2" y="f2"/>
                </a:lnTo>
                <a:lnTo>
                  <a:pt x="f2" y="f7"/>
                </a:lnTo>
                <a:lnTo>
                  <a:pt x="f2" y="f9"/>
                </a:lnTo>
                <a:lnTo>
                  <a:pt x="f2" y="f4"/>
                </a:lnTo>
                <a:lnTo>
                  <a:pt x="f8" y="f4"/>
                </a:lnTo>
                <a:lnTo>
                  <a:pt x="f8" y="f9"/>
                </a:lnTo>
                <a:lnTo>
                  <a:pt x="f6" y="f9"/>
                </a:lnTo>
                <a:lnTo>
                  <a:pt x="f6" y="f4"/>
                </a:lnTo>
                <a:lnTo>
                  <a:pt x="f5" y="f4"/>
                </a:lnTo>
                <a:lnTo>
                  <a:pt x="f5" y="f9"/>
                </a:lnTo>
                <a:lnTo>
                  <a:pt x="f5" y="f7"/>
                </a:lnTo>
                <a:lnTo>
                  <a:pt x="f5" y="f2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2" name="bg object 36">
            <a:extLst>
              <a:ext uri="{FF2B5EF4-FFF2-40B4-BE49-F238E27FC236}">
                <a16:creationId xmlns:a16="http://schemas.microsoft.com/office/drawing/2014/main" id="{EA5ABDB4-5096-F647-F53C-DA73648C2F0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29055" y="1044692"/>
            <a:ext cx="112509" cy="606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3" name="bg object 37">
            <a:extLst>
              <a:ext uri="{FF2B5EF4-FFF2-40B4-BE49-F238E27FC236}">
                <a16:creationId xmlns:a16="http://schemas.microsoft.com/office/drawing/2014/main" id="{FCE8FBE2-1DA4-AF1F-2A48-2FDFD17E9B76}"/>
              </a:ext>
            </a:extLst>
          </p:cNvPr>
          <p:cNvSpPr/>
          <p:nvPr/>
        </p:nvSpPr>
        <p:spPr>
          <a:xfrm>
            <a:off x="2560518" y="1018814"/>
            <a:ext cx="62002" cy="86640"/>
          </a:xfrm>
          <a:custGeom>
            <a:avLst/>
            <a:gdLst>
              <a:gd name="f0" fmla="val w"/>
              <a:gd name="f1" fmla="val h"/>
              <a:gd name="f2" fmla="val 0"/>
              <a:gd name="f3" fmla="val 102235"/>
              <a:gd name="f4" fmla="val 142875"/>
              <a:gd name="f5" fmla="val 17589"/>
              <a:gd name="f6" fmla="val 140398"/>
              <a:gd name="f7" fmla="val 102031"/>
              <a:gd name="f8" fmla="val 125056"/>
              <a:gd name="f9" fmla="val 99415"/>
              <a:gd name="f10" fmla="val 126733"/>
              <a:gd name="f11" fmla="val 95491"/>
              <a:gd name="f12" fmla="val 128409"/>
              <a:gd name="f13" fmla="val 82003"/>
              <a:gd name="f14" fmla="val 75285"/>
              <a:gd name="f15" fmla="val 122440"/>
              <a:gd name="f16" fmla="val 59156"/>
              <a:gd name="f17" fmla="val 100545"/>
              <a:gd name="f18" fmla="val 44945"/>
              <a:gd name="f19" fmla="val 17221"/>
              <a:gd name="f20" fmla="val 57670"/>
              <a:gd name="f21" fmla="val 22847"/>
              <a:gd name="f22" fmla="val 36144"/>
              <a:gd name="f23" fmla="val 114960"/>
              <a:gd name="f24" fmla="val 59702"/>
              <a:gd name="f25" fmla="val 127330"/>
              <a:gd name="f26" fmla="val 65557"/>
              <a:gd name="f27" fmla="val 135953"/>
              <a:gd name="f28" fmla="val 74803"/>
              <a:gd name="f29" fmla="val 140995"/>
              <a:gd name="f30" fmla="val 87045"/>
              <a:gd name="f31" fmla="val 142646"/>
              <a:gd name="f32" fmla="val 92684"/>
              <a:gd name="f33" fmla="val 140030"/>
              <a:gd name="f34" fmla="*/ f0 1 102235"/>
              <a:gd name="f35" fmla="*/ f1 1 142875"/>
              <a:gd name="f36" fmla="+- f4 0 f2"/>
              <a:gd name="f37" fmla="+- f3 0 f2"/>
              <a:gd name="f38" fmla="*/ f37 1 102235"/>
              <a:gd name="f39" fmla="*/ f36 1 142875"/>
              <a:gd name="f40" fmla="*/ f2 1 f38"/>
              <a:gd name="f41" fmla="*/ f3 1 f38"/>
              <a:gd name="f42" fmla="*/ f2 1 f39"/>
              <a:gd name="f43" fmla="*/ f4 1 f39"/>
              <a:gd name="f44" fmla="*/ f40 f34 1"/>
              <a:gd name="f45" fmla="*/ f41 f34 1"/>
              <a:gd name="f46" fmla="*/ f43 f35 1"/>
              <a:gd name="f47" fmla="*/ f42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4" t="f47" r="f45" b="f46"/>
            <a:pathLst>
              <a:path w="102235" h="142875">
                <a:moveTo>
                  <a:pt x="f5" y="f2"/>
                </a:moveTo>
                <a:lnTo>
                  <a:pt x="f2" y="f2"/>
                </a:lnTo>
                <a:lnTo>
                  <a:pt x="f2" y="f6"/>
                </a:lnTo>
                <a:lnTo>
                  <a:pt x="f5" y="f6"/>
                </a:lnTo>
                <a:lnTo>
                  <a:pt x="f5" y="f2"/>
                </a:lnTo>
                <a:close/>
              </a:path>
              <a:path w="102235" h="142875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lnTo>
                  <a:pt x="f13" y="f12"/>
                </a:lnTo>
                <a:lnTo>
                  <a:pt x="f14" y="f15"/>
                </a:lnTo>
                <a:lnTo>
                  <a:pt x="f14" y="f16"/>
                </a:lnTo>
                <a:lnTo>
                  <a:pt x="f17" y="f16"/>
                </a:lnTo>
                <a:lnTo>
                  <a:pt x="f17" y="f18"/>
                </a:lnTo>
                <a:lnTo>
                  <a:pt x="f14" y="f18"/>
                </a:lnTo>
                <a:lnTo>
                  <a:pt x="f14" y="f19"/>
                </a:lnTo>
                <a:lnTo>
                  <a:pt x="f20" y="f21"/>
                </a:lnTo>
                <a:lnTo>
                  <a:pt x="f20" y="f18"/>
                </a:lnTo>
                <a:lnTo>
                  <a:pt x="f22" y="f18"/>
                </a:lnTo>
                <a:lnTo>
                  <a:pt x="f22" y="f16"/>
                </a:lnTo>
                <a:lnTo>
                  <a:pt x="f20" y="f16"/>
                </a:lnTo>
                <a:lnTo>
                  <a:pt x="f20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1"/>
                </a:lnTo>
                <a:lnTo>
                  <a:pt x="f7" y="f33"/>
                </a:lnTo>
                <a:lnTo>
                  <a:pt x="f7" y="f8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4" name="bg object 38">
            <a:extLst>
              <a:ext uri="{FF2B5EF4-FFF2-40B4-BE49-F238E27FC236}">
                <a16:creationId xmlns:a16="http://schemas.microsoft.com/office/drawing/2014/main" id="{7CF02248-BC32-556C-1A96-62A51779E95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634897" y="1018814"/>
            <a:ext cx="51194" cy="8514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5" name="bg object 39">
            <a:extLst>
              <a:ext uri="{FF2B5EF4-FFF2-40B4-BE49-F238E27FC236}">
                <a16:creationId xmlns:a16="http://schemas.microsoft.com/office/drawing/2014/main" id="{8AB52460-CDB4-F7F1-9617-7DCE6B64507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995117" y="1160952"/>
            <a:ext cx="167912" cy="805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6" name="bg object 40">
            <a:extLst>
              <a:ext uri="{FF2B5EF4-FFF2-40B4-BE49-F238E27FC236}">
                <a16:creationId xmlns:a16="http://schemas.microsoft.com/office/drawing/2014/main" id="{499747EA-4264-54D8-359B-D5B4330A81EE}"/>
              </a:ext>
            </a:extLst>
          </p:cNvPr>
          <p:cNvSpPr/>
          <p:nvPr/>
        </p:nvSpPr>
        <p:spPr>
          <a:xfrm>
            <a:off x="2182005" y="1155048"/>
            <a:ext cx="10780" cy="85486"/>
          </a:xfrm>
          <a:custGeom>
            <a:avLst/>
            <a:gdLst>
              <a:gd name="f0" fmla="val w"/>
              <a:gd name="f1" fmla="val h"/>
              <a:gd name="f2" fmla="val 0"/>
              <a:gd name="f3" fmla="val 17779"/>
              <a:gd name="f4" fmla="val 140969"/>
              <a:gd name="f5" fmla="val 17591"/>
              <a:gd name="f6" fmla="val 140404"/>
              <a:gd name="f7" fmla="*/ f0 1 17779"/>
              <a:gd name="f8" fmla="*/ f1 1 140969"/>
              <a:gd name="f9" fmla="+- f4 0 f2"/>
              <a:gd name="f10" fmla="+- f3 0 f2"/>
              <a:gd name="f11" fmla="*/ f10 1 17779"/>
              <a:gd name="f12" fmla="*/ f9 1 140969"/>
              <a:gd name="f13" fmla="*/ f2 1 f11"/>
              <a:gd name="f14" fmla="*/ f3 1 f11"/>
              <a:gd name="f15" fmla="*/ f2 1 f12"/>
              <a:gd name="f16" fmla="*/ f4 1 f12"/>
              <a:gd name="f17" fmla="*/ f13 f7 1"/>
              <a:gd name="f18" fmla="*/ f14 f7 1"/>
              <a:gd name="f19" fmla="*/ f16 f8 1"/>
              <a:gd name="f20" fmla="*/ f15 f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7" t="f20" r="f18" b="f19"/>
            <a:pathLst>
              <a:path w="17779" h="140969">
                <a:moveTo>
                  <a:pt x="f5" y="f2"/>
                </a:moveTo>
                <a:lnTo>
                  <a:pt x="f2" y="f2"/>
                </a:lnTo>
                <a:lnTo>
                  <a:pt x="f2" y="f6"/>
                </a:lnTo>
                <a:lnTo>
                  <a:pt x="f5" y="f6"/>
                </a:lnTo>
                <a:lnTo>
                  <a:pt x="f5" y="f2"/>
                </a:ln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7" name="bg object 41">
            <a:extLst>
              <a:ext uri="{FF2B5EF4-FFF2-40B4-BE49-F238E27FC236}">
                <a16:creationId xmlns:a16="http://schemas.microsoft.com/office/drawing/2014/main" id="{99C983FE-7058-82F9-5E4D-30D05923B960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208340" y="1180926"/>
            <a:ext cx="98207" cy="606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8" name="bg object 42">
            <a:extLst>
              <a:ext uri="{FF2B5EF4-FFF2-40B4-BE49-F238E27FC236}">
                <a16:creationId xmlns:a16="http://schemas.microsoft.com/office/drawing/2014/main" id="{C363B740-A605-8530-2D0B-CBC129C04C41}"/>
              </a:ext>
            </a:extLst>
          </p:cNvPr>
          <p:cNvSpPr/>
          <p:nvPr/>
        </p:nvSpPr>
        <p:spPr>
          <a:xfrm>
            <a:off x="476248" y="6381299"/>
            <a:ext cx="11239668" cy="0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18533745"/>
              <a:gd name="f5" fmla="val 18533467"/>
              <a:gd name="f6" fmla="abs f0"/>
              <a:gd name="f7" fmla="abs f1"/>
              <a:gd name="f8" fmla="abs f2"/>
              <a:gd name="f9" fmla="*/ f0 1 18533745"/>
              <a:gd name="f10" fmla="+- f3 0 f3"/>
              <a:gd name="f11" fmla="+- f4 0 f3"/>
              <a:gd name="f12" fmla="?: f6 f0 1"/>
              <a:gd name="f13" fmla="?: f7 f1 1"/>
              <a:gd name="f14" fmla="?: f8 f2 1"/>
              <a:gd name="f15" fmla="*/ f11 1 18533745"/>
              <a:gd name="f16" fmla="*/ f10 1 0"/>
              <a:gd name="f17" fmla="*/ f12 1 18533745"/>
              <a:gd name="f18" fmla="*/ f13 1 21600"/>
              <a:gd name="f19" fmla="*/ 21600 f13 1"/>
              <a:gd name="f20" fmla="*/ 0 1 f15"/>
              <a:gd name="f21" fmla="*/ 18533745 1 f15"/>
              <a:gd name="f22" fmla="*/ 0 1 f16"/>
              <a:gd name="f23" fmla="*/ 1 1 f16"/>
              <a:gd name="f24" fmla="min f18 f17"/>
              <a:gd name="f25" fmla="*/ f19 1 f14"/>
              <a:gd name="f26" fmla="*/ f20 f9 1"/>
              <a:gd name="f27" fmla="*/ f21 f9 1"/>
              <a:gd name="f28" fmla="val f25"/>
              <a:gd name="f29" fmla="*/ f3 f24 1"/>
              <a:gd name="f30" fmla="+- f28 0 f3"/>
              <a:gd name="f31" fmla="*/ f30 1 0"/>
              <a:gd name="f32" fmla="*/ f23 f31 1"/>
              <a:gd name="f33" fmla="*/ f22 f31 1"/>
              <a:gd name="f34" fmla="*/ f33 f24 1"/>
              <a:gd name="f35" fmla="*/ f3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6" t="f34" r="f27" b="f35"/>
            <a:pathLst>
              <a:path w="18533745">
                <a:moveTo>
                  <a:pt x="f3" y="f29"/>
                </a:moveTo>
                <a:lnTo>
                  <a:pt x="f5" y="f29"/>
                </a:lnTo>
              </a:path>
            </a:pathLst>
          </a:custGeom>
          <a:noFill/>
          <a:ln w="10469" cap="flat">
            <a:solidFill>
              <a:srgbClr val="FFFFFF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29" name="bg object 43">
            <a:extLst>
              <a:ext uri="{FF2B5EF4-FFF2-40B4-BE49-F238E27FC236}">
                <a16:creationId xmlns:a16="http://schemas.microsoft.com/office/drawing/2014/main" id="{FDB9A853-3984-F586-FDC4-D82F4E2ABBA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170768" y="0"/>
            <a:ext cx="5021231" cy="685752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0" name="Holder 2">
            <a:extLst>
              <a:ext uri="{FF2B5EF4-FFF2-40B4-BE49-F238E27FC236}">
                <a16:creationId xmlns:a16="http://schemas.microsoft.com/office/drawing/2014/main" id="{9E2271A6-00CD-BF21-3A98-E45FD83436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1" name="Holder 3">
            <a:extLst>
              <a:ext uri="{FF2B5EF4-FFF2-40B4-BE49-F238E27FC236}">
                <a16:creationId xmlns:a16="http://schemas.microsoft.com/office/drawing/2014/main" id="{03BEA368-34C6-6A48-CC8A-BF6364D4B1B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2" name="Holder 4">
            <a:extLst>
              <a:ext uri="{FF2B5EF4-FFF2-40B4-BE49-F238E27FC236}">
                <a16:creationId xmlns:a16="http://schemas.microsoft.com/office/drawing/2014/main" id="{097BEB1F-9C89-FC51-A52F-B749B4EFDB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16FABE-0847-4AB1-8EEC-CEC52BF630C2}" type="datetime1">
              <a:rPr lang="en-US"/>
              <a:pPr lvl="0"/>
              <a:t>7/15/2026</a:t>
            </a:fld>
            <a:endParaRPr lang="en-US"/>
          </a:p>
        </p:txBody>
      </p:sp>
      <p:sp>
        <p:nvSpPr>
          <p:cNvPr id="33" name="Holder 5">
            <a:extLst>
              <a:ext uri="{FF2B5EF4-FFF2-40B4-BE49-F238E27FC236}">
                <a16:creationId xmlns:a16="http://schemas.microsoft.com/office/drawing/2014/main" id="{8890027D-BD49-6DE7-71EE-0330D1A50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D04133-18F5-4A28-ABC0-D76F11EE32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9889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440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40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6" y="6116894"/>
            <a:ext cx="2087823" cy="599071"/>
          </a:xfrm>
          <a:prstGeom prst="rect">
            <a:avLst/>
          </a:prstGeom>
        </p:spPr>
      </p:pic>
      <p:sp>
        <p:nvSpPr>
          <p:cNvPr id="21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2" y="6294969"/>
            <a:ext cx="3597275" cy="24616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/>
              <a:t>Insert Document Title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-1123122" y="-18387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/>
          </a:p>
        </p:txBody>
      </p:sp>
      <p:sp>
        <p:nvSpPr>
          <p:cNvPr id="10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715964" y="2230645"/>
            <a:ext cx="10760075" cy="196030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85737" marR="0" indent="-285737" algn="l" defTabSz="914358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16" indent="-285737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094" indent="-285737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536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715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/>
              <a:t>Bullet Point Bullet Point</a:t>
            </a:r>
          </a:p>
          <a:p>
            <a:pPr lvl="1"/>
            <a:r>
              <a:rPr lang="en-US"/>
              <a:t>Bullet Point Bullet Point</a:t>
            </a:r>
          </a:p>
          <a:p>
            <a:pPr lvl="2"/>
            <a:r>
              <a:rPr lang="en-US"/>
              <a:t>Bullet Point Bullet Point</a:t>
            </a:r>
          </a:p>
          <a:p>
            <a:pPr lvl="0"/>
            <a:r>
              <a:rPr lang="en-US"/>
              <a:t>Bullet Point Bullet Point</a:t>
            </a:r>
          </a:p>
          <a:p>
            <a:pPr lvl="1"/>
            <a:r>
              <a:rPr lang="en-US"/>
              <a:t>Bullet Point Bullet Point</a:t>
            </a:r>
          </a:p>
          <a:p>
            <a:pPr lvl="2"/>
            <a:r>
              <a:rPr lang="en-US"/>
              <a:t>Bullet Point Bullet Point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4" y="716218"/>
            <a:ext cx="10760075" cy="21929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/>
              <a:t>1 Column Text Slide Heading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3" y="1158976"/>
            <a:ext cx="10760075" cy="21929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/>
              <a:t>Slide Subheading</a:t>
            </a:r>
          </a:p>
        </p:txBody>
      </p:sp>
    </p:spTree>
    <p:extLst>
      <p:ext uri="{BB962C8B-B14F-4D97-AF65-F5344CB8AC3E}">
        <p14:creationId xmlns:p14="http://schemas.microsoft.com/office/powerpoint/2010/main" val="2820829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>
            <a:extLst>
              <a:ext uri="{FF2B5EF4-FFF2-40B4-BE49-F238E27FC236}">
                <a16:creationId xmlns:a16="http://schemas.microsoft.com/office/drawing/2014/main" id="{FDCFEACD-1CA7-828D-5A98-1A9F676E6AAC}"/>
              </a:ext>
            </a:extLst>
          </p:cNvPr>
          <p:cNvSpPr/>
          <p:nvPr/>
        </p:nvSpPr>
        <p:spPr>
          <a:xfrm>
            <a:off x="317497" y="6222564"/>
            <a:ext cx="11557371" cy="0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19057620"/>
              <a:gd name="f5" fmla="val 19057011"/>
              <a:gd name="f6" fmla="abs f0"/>
              <a:gd name="f7" fmla="abs f1"/>
              <a:gd name="f8" fmla="abs f2"/>
              <a:gd name="f9" fmla="*/ f0 1 19057620"/>
              <a:gd name="f10" fmla="+- f3 0 f3"/>
              <a:gd name="f11" fmla="+- f4 0 f3"/>
              <a:gd name="f12" fmla="?: f6 f0 1"/>
              <a:gd name="f13" fmla="?: f7 f1 1"/>
              <a:gd name="f14" fmla="?: f8 f2 1"/>
              <a:gd name="f15" fmla="*/ f11 1 19057620"/>
              <a:gd name="f16" fmla="*/ f10 1 0"/>
              <a:gd name="f17" fmla="*/ f12 1 19057620"/>
              <a:gd name="f18" fmla="*/ f13 1 21600"/>
              <a:gd name="f19" fmla="*/ 21600 f13 1"/>
              <a:gd name="f20" fmla="*/ 0 1 f15"/>
              <a:gd name="f21" fmla="*/ 19057620 1 f15"/>
              <a:gd name="f22" fmla="*/ 0 1 f16"/>
              <a:gd name="f23" fmla="*/ 1 1 f16"/>
              <a:gd name="f24" fmla="min f18 f17"/>
              <a:gd name="f25" fmla="*/ f19 1 f14"/>
              <a:gd name="f26" fmla="*/ f20 f9 1"/>
              <a:gd name="f27" fmla="*/ f21 f9 1"/>
              <a:gd name="f28" fmla="val f25"/>
              <a:gd name="f29" fmla="*/ f3 f24 1"/>
              <a:gd name="f30" fmla="+- f28 0 f3"/>
              <a:gd name="f31" fmla="*/ f30 1 0"/>
              <a:gd name="f32" fmla="*/ f23 f31 1"/>
              <a:gd name="f33" fmla="*/ f22 f31 1"/>
              <a:gd name="f34" fmla="*/ f33 f24 1"/>
              <a:gd name="f35" fmla="*/ f3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6" t="f34" r="f27" b="f35"/>
            <a:pathLst>
              <a:path w="19057620">
                <a:moveTo>
                  <a:pt x="f3" y="f29"/>
                </a:moveTo>
                <a:lnTo>
                  <a:pt x="f5" y="f29"/>
                </a:lnTo>
              </a:path>
            </a:pathLst>
          </a:custGeom>
          <a:noFill/>
          <a:ln w="5239" cap="flat">
            <a:solidFill>
              <a:srgbClr val="000000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bg object 17">
            <a:extLst>
              <a:ext uri="{FF2B5EF4-FFF2-40B4-BE49-F238E27FC236}">
                <a16:creationId xmlns:a16="http://schemas.microsoft.com/office/drawing/2014/main" id="{D244ECDF-6D97-E572-FCC4-57EC20FCED91}"/>
              </a:ext>
            </a:extLst>
          </p:cNvPr>
          <p:cNvSpPr/>
          <p:nvPr/>
        </p:nvSpPr>
        <p:spPr>
          <a:xfrm>
            <a:off x="1244597" y="6296345"/>
            <a:ext cx="0" cy="120913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199390"/>
              <a:gd name="f5" fmla="val 198946"/>
              <a:gd name="f6" fmla="abs f0"/>
              <a:gd name="f7" fmla="abs f1"/>
              <a:gd name="f8" fmla="abs f2"/>
              <a:gd name="f9" fmla="*/ f1 1 199390"/>
              <a:gd name="f10" fmla="+- f4 0 f3"/>
              <a:gd name="f11" fmla="+- f3 0 f3"/>
              <a:gd name="f12" fmla="?: f6 f0 1"/>
              <a:gd name="f13" fmla="?: f7 f1 1"/>
              <a:gd name="f14" fmla="?: f8 f2 1"/>
              <a:gd name="f15" fmla="*/ f11 1 0"/>
              <a:gd name="f16" fmla="*/ f10 1 199390"/>
              <a:gd name="f17" fmla="*/ f12 1 21600"/>
              <a:gd name="f18" fmla="*/ f13 1 199390"/>
              <a:gd name="f19" fmla="*/ 21600 f12 1"/>
              <a:gd name="f20" fmla="*/ 0 1 f15"/>
              <a:gd name="f21" fmla="*/ 1 1 f15"/>
              <a:gd name="f22" fmla="*/ 0 1 f16"/>
              <a:gd name="f23" fmla="*/ 199390 1 f16"/>
              <a:gd name="f24" fmla="min f18 f17"/>
              <a:gd name="f25" fmla="*/ f19 1 f14"/>
              <a:gd name="f26" fmla="*/ f23 f9 1"/>
              <a:gd name="f27" fmla="*/ f22 f9 1"/>
              <a:gd name="f28" fmla="val f25"/>
              <a:gd name="f29" fmla="*/ f3 f24 1"/>
              <a:gd name="f30" fmla="+- f28 0 f3"/>
              <a:gd name="f31" fmla="*/ f30 1 0"/>
              <a:gd name="f32" fmla="*/ f20 f31 1"/>
              <a:gd name="f33" fmla="*/ f21 f31 1"/>
              <a:gd name="f34" fmla="*/ f32 f24 1"/>
              <a:gd name="f35" fmla="*/ f33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4" t="f27" r="f35" b="f26"/>
            <a:pathLst>
              <a:path h="199390">
                <a:moveTo>
                  <a:pt x="f29" y="f5"/>
                </a:moveTo>
                <a:lnTo>
                  <a:pt x="f29" y="f3"/>
                </a:lnTo>
              </a:path>
            </a:pathLst>
          </a:custGeom>
          <a:noFill/>
          <a:ln w="20939" cap="flat">
            <a:solidFill>
              <a:srgbClr val="F43882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092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bg object 18">
            <a:extLst>
              <a:ext uri="{FF2B5EF4-FFF2-40B4-BE49-F238E27FC236}">
                <a16:creationId xmlns:a16="http://schemas.microsoft.com/office/drawing/2014/main" id="{8BA67593-3CE7-000B-056B-9758707DA8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1999" cy="67305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bg object 19">
            <a:extLst>
              <a:ext uri="{FF2B5EF4-FFF2-40B4-BE49-F238E27FC236}">
                <a16:creationId xmlns:a16="http://schemas.microsoft.com/office/drawing/2014/main" id="{5B6A1FFA-F4AC-C7E5-DE2E-80307905D6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6249" y="150063"/>
            <a:ext cx="660946" cy="37292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bg object 20">
            <a:extLst>
              <a:ext uri="{FF2B5EF4-FFF2-40B4-BE49-F238E27FC236}">
                <a16:creationId xmlns:a16="http://schemas.microsoft.com/office/drawing/2014/main" id="{3AA022F0-9D78-C513-720E-BA76E394F3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87896" y="191034"/>
            <a:ext cx="589362" cy="30901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Holder 2">
            <a:extLst>
              <a:ext uri="{FF2B5EF4-FFF2-40B4-BE49-F238E27FC236}">
                <a16:creationId xmlns:a16="http://schemas.microsoft.com/office/drawing/2014/main" id="{9DBF7828-D81B-AEB9-DCDC-AFEA3B81EB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8547" y="1120131"/>
            <a:ext cx="3964902" cy="5598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spAutoFit/>
          </a:bodyPr>
          <a:lstStyle/>
          <a:p>
            <a:pPr lvl="0"/>
            <a:endParaRPr lang="en-US"/>
          </a:p>
        </p:txBody>
      </p:sp>
      <p:sp>
        <p:nvSpPr>
          <p:cNvPr id="8" name="Holder 3">
            <a:extLst>
              <a:ext uri="{FF2B5EF4-FFF2-40B4-BE49-F238E27FC236}">
                <a16:creationId xmlns:a16="http://schemas.microsoft.com/office/drawing/2014/main" id="{2CA25D56-AC00-C3BB-4DAB-60D38FF856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68546" y="2491409"/>
            <a:ext cx="6141441" cy="10452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Holder 4">
            <a:extLst>
              <a:ext uri="{FF2B5EF4-FFF2-40B4-BE49-F238E27FC236}">
                <a16:creationId xmlns:a16="http://schemas.microsoft.com/office/drawing/2014/main" id="{F1700682-7D1A-CF3A-C58F-15DF2647C6A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145281" y="6377938"/>
            <a:ext cx="3901442" cy="16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spAutoFit/>
          </a:bodyPr>
          <a:lstStyle>
            <a:lvl1pPr marL="0" marR="0" lvl="0" indent="0" algn="ctr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92" b="0" i="0" u="none" strike="noStrike" kern="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10" name="Holder 5">
            <a:extLst>
              <a:ext uri="{FF2B5EF4-FFF2-40B4-BE49-F238E27FC236}">
                <a16:creationId xmlns:a16="http://schemas.microsoft.com/office/drawing/2014/main" id="{E14AF708-0A0B-9F22-A939-5A4498F4E27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603" y="6377938"/>
            <a:ext cx="2804162" cy="1680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spAutoFit/>
          </a:bodyPr>
          <a:lstStyle>
            <a:lvl1pPr marL="0" marR="0" lvl="0" indent="0" algn="l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92" b="0" i="0" u="none" strike="noStrike" kern="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5AF43EA-6170-40FE-8E76-F14DAF2EC628}" type="datetime1">
              <a:rPr lang="en-US"/>
              <a:pPr lvl="0"/>
              <a:t>7/15/2026</a:t>
            </a:fld>
            <a:endParaRPr lang="en-US"/>
          </a:p>
        </p:txBody>
      </p:sp>
      <p:sp>
        <p:nvSpPr>
          <p:cNvPr id="11" name="Holder 6">
            <a:extLst>
              <a:ext uri="{FF2B5EF4-FFF2-40B4-BE49-F238E27FC236}">
                <a16:creationId xmlns:a16="http://schemas.microsoft.com/office/drawing/2014/main" id="{43E786C8-DDD3-7432-5AED-CBB4BC28353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1800899" y="6300604"/>
            <a:ext cx="104746" cy="3218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spAutoFit/>
          </a:bodyPr>
          <a:lstStyle>
            <a:lvl1pPr marL="23106" marR="0" lvl="0" indent="0" algn="l" defTabSz="554492" rtl="0" fontAlgn="auto" hangingPunct="1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  <a:tabLst/>
              <a:defRPr lang="en-US" sz="697" b="1" i="0" u="none" strike="noStrike" kern="0" cap="none" spc="0" baseline="0">
                <a:solidFill>
                  <a:srgbClr val="315083"/>
                </a:solidFill>
                <a:uFillTx/>
                <a:latin typeface="Ubuntu"/>
                <a:cs typeface="Ubuntu"/>
              </a:defRPr>
            </a:lvl1pPr>
          </a:lstStyle>
          <a:p>
            <a:pPr lvl="0"/>
            <a:fld id="{F8771E2D-264E-4299-9B94-61500810ABC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9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marL="0" marR="0" lvl="0" indent="0" defTabSz="554492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3638" b="1" i="0" u="none" strike="noStrike" kern="0" cap="none" spc="0" baseline="0">
          <a:solidFill>
            <a:srgbClr val="315083"/>
          </a:solidFill>
          <a:uFillTx/>
          <a:latin typeface="Ubuntu"/>
          <a:cs typeface="Ubuntu"/>
        </a:defRPr>
      </a:lvl1pPr>
    </p:titleStyle>
    <p:bodyStyle>
      <a:lvl1pPr marL="0" marR="0" lvl="0" indent="0" defTabSz="554492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25" b="0" i="0" u="none" strike="noStrike" kern="0" cap="none" spc="0" baseline="0">
          <a:solidFill>
            <a:srgbClr val="7F7F7F"/>
          </a:solidFill>
          <a:uFillTx/>
          <a:latin typeface="Ubuntu-Light"/>
          <a:cs typeface="Ubuntu-Light"/>
        </a:defRPr>
      </a:lvl1pPr>
      <a:lvl2pPr marL="415869" marR="0" lvl="1" indent="-138623" algn="l" defTabSz="554492" rtl="0" fontAlgn="auto" hangingPunct="1">
        <a:lnSpc>
          <a:spcPct val="90000"/>
        </a:lnSpc>
        <a:spcBef>
          <a:spcPts val="303"/>
        </a:spcBef>
        <a:spcAft>
          <a:spcPts val="0"/>
        </a:spcAft>
        <a:buSzPct val="100000"/>
        <a:buFont typeface="Arial" pitchFamily="34"/>
        <a:buChar char="•"/>
        <a:tabLst/>
        <a:defRPr lang="en-US" sz="1455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693115" marR="0" lvl="2" indent="-138623" algn="l" defTabSz="554492" rtl="0" fontAlgn="auto" hangingPunct="1">
        <a:lnSpc>
          <a:spcPct val="90000"/>
        </a:lnSpc>
        <a:spcBef>
          <a:spcPts val="303"/>
        </a:spcBef>
        <a:spcAft>
          <a:spcPts val="0"/>
        </a:spcAft>
        <a:buSzPct val="100000"/>
        <a:buFont typeface="Arial" pitchFamily="34"/>
        <a:buChar char="•"/>
        <a:tabLst/>
        <a:defRPr lang="en-US" sz="1213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970361" marR="0" lvl="3" indent="-138623" algn="l" defTabSz="554492" rtl="0" fontAlgn="auto" hangingPunct="1">
        <a:lnSpc>
          <a:spcPct val="90000"/>
        </a:lnSpc>
        <a:spcBef>
          <a:spcPts val="303"/>
        </a:spcBef>
        <a:spcAft>
          <a:spcPts val="0"/>
        </a:spcAft>
        <a:buSzPct val="100000"/>
        <a:buFont typeface="Arial" pitchFamily="34"/>
        <a:buChar char="•"/>
        <a:tabLst/>
        <a:defRPr lang="en-US" sz="1092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247607" marR="0" lvl="4" indent="-138623" algn="l" defTabSz="554492" rtl="0" fontAlgn="auto" hangingPunct="1">
        <a:lnSpc>
          <a:spcPct val="90000"/>
        </a:lnSpc>
        <a:spcBef>
          <a:spcPts val="303"/>
        </a:spcBef>
        <a:spcAft>
          <a:spcPts val="0"/>
        </a:spcAft>
        <a:buSzPct val="100000"/>
        <a:buFont typeface="Arial" pitchFamily="34"/>
        <a:buChar char="•"/>
        <a:tabLst/>
        <a:defRPr lang="en-US" sz="1092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1524853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802100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2079346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356592" indent="-138623" algn="l" defTabSz="554492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77246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2pPr>
      <a:lvl3pPr marL="554492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3pPr>
      <a:lvl4pPr marL="831738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4pPr>
      <a:lvl5pPr marL="1108984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230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663476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1940723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217969" algn="l" defTabSz="554492" rtl="0" eaLnBrk="1" latinLnBrk="0" hangingPunct="1"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F5F13-1E1A-ECA5-8412-FDF5ED073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72" y="2193557"/>
            <a:ext cx="7077241" cy="2048831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Update on Change Management Portfolio for assurance</a:t>
            </a:r>
            <a:br>
              <a:rPr lang="en-GB" dirty="0">
                <a:solidFill>
                  <a:schemeClr val="bg1"/>
                </a:solidFill>
              </a:rPr>
            </a:br>
            <a:br>
              <a:rPr lang="en-GB" dirty="0">
                <a:solidFill>
                  <a:schemeClr val="bg1"/>
                </a:solidFill>
              </a:rPr>
            </a:br>
            <a:r>
              <a:rPr lang="en-GB" sz="2400" b="0" dirty="0">
                <a:solidFill>
                  <a:srgbClr val="FC30C7"/>
                </a:solidFill>
              </a:rPr>
              <a:t>July 2026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05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D99220-2B90-E5F8-034D-A92331C15BCA}"/>
              </a:ext>
            </a:extLst>
          </p:cNvPr>
          <p:cNvSpPr txBox="1"/>
          <p:nvPr/>
        </p:nvSpPr>
        <p:spPr>
          <a:xfrm>
            <a:off x="664029" y="1088571"/>
            <a:ext cx="1028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>
                    <a:lumMod val="75000"/>
                  </a:schemeClr>
                </a:solidFill>
                <a:latin typeface="Ubuntu" panose="020B0504030602030204" pitchFamily="34" charset="0"/>
              </a:rPr>
              <a:t>Recommendation: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9A4262-81DC-AA78-F658-9209F949A036}"/>
              </a:ext>
            </a:extLst>
          </p:cNvPr>
          <p:cNvSpPr txBox="1"/>
          <p:nvPr/>
        </p:nvSpPr>
        <p:spPr>
          <a:xfrm>
            <a:off x="805543" y="1937657"/>
            <a:ext cx="101454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Ubuntu" panose="020B0504030602030204" pitchFamily="34" charset="0"/>
              </a:rPr>
              <a:t>The Committee is asked to:</a:t>
            </a:r>
          </a:p>
          <a:p>
            <a:endParaRPr lang="en-GB" sz="2800" dirty="0">
              <a:latin typeface="Ubuntu" panose="020B05040306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Ubuntu" panose="020B0504030602030204" pitchFamily="34" charset="0"/>
              </a:rPr>
              <a:t>Take </a:t>
            </a:r>
            <a:r>
              <a:rPr lang="en-GB" sz="2800" b="1" dirty="0">
                <a:latin typeface="Ubuntu" panose="020B0504030602030204" pitchFamily="34" charset="0"/>
              </a:rPr>
              <a:t>assurance</a:t>
            </a:r>
            <a:r>
              <a:rPr lang="en-GB" sz="2800" dirty="0">
                <a:latin typeface="Ubuntu" panose="020B0504030602030204" pitchFamily="34" charset="0"/>
              </a:rPr>
              <a:t> on the change management portfolio and the management of change across the organisation </a:t>
            </a:r>
          </a:p>
        </p:txBody>
      </p:sp>
    </p:spTree>
    <p:extLst>
      <p:ext uri="{BB962C8B-B14F-4D97-AF65-F5344CB8AC3E}">
        <p14:creationId xmlns:p14="http://schemas.microsoft.com/office/powerpoint/2010/main" val="92727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C5580AA-9BAB-5568-130C-BBC63CA5C04B}"/>
              </a:ext>
            </a:extLst>
          </p:cNvPr>
          <p:cNvSpPr>
            <a:spLocks noGrp="1"/>
          </p:cNvSpPr>
          <p:nvPr/>
        </p:nvSpPr>
        <p:spPr>
          <a:xfrm>
            <a:off x="684816" y="889683"/>
            <a:ext cx="3964902" cy="5598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38" b="1" i="0">
                <a:solidFill>
                  <a:srgbClr val="315083"/>
                </a:solidFill>
                <a:latin typeface="Ubuntu"/>
                <a:ea typeface="+mj-ea"/>
                <a:cs typeface="Ubuntu"/>
              </a:defRPr>
            </a:lvl1pPr>
          </a:lstStyle>
          <a:p>
            <a:r>
              <a:rPr lang="en-US" dirty="0"/>
              <a:t>Context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7BF6E8-47F7-3A34-2C77-B4E3D6A59018}"/>
              </a:ext>
            </a:extLst>
          </p:cNvPr>
          <p:cNvSpPr txBox="1">
            <a:spLocks/>
          </p:cNvSpPr>
          <p:nvPr/>
        </p:nvSpPr>
        <p:spPr>
          <a:xfrm>
            <a:off x="644176" y="1595305"/>
            <a:ext cx="10795984" cy="43425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Ambitious change portfolio developed as part of 26/27 planning cycle, with number of programmes at scoping/initiation stage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Continuing work to implement our programme and project management standards across the portfolio, including development of organisational frameworks for business cases and benefits.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buntu" panose="020B0504030602030204" pitchFamily="34" charset="0"/>
              </a:rPr>
              <a:t>New strategic risk 5 identified to reflect broader view of change management maturity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6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4AE03-0DA3-B0F7-C88B-B381794C8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21F77D1-0867-8DB5-B359-97AFC123D7E1}"/>
              </a:ext>
            </a:extLst>
          </p:cNvPr>
          <p:cNvSpPr>
            <a:spLocks noGrp="1"/>
          </p:cNvSpPr>
          <p:nvPr/>
        </p:nvSpPr>
        <p:spPr>
          <a:xfrm>
            <a:off x="278416" y="766274"/>
            <a:ext cx="6315426" cy="5598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38" b="1" i="0">
                <a:solidFill>
                  <a:srgbClr val="315083"/>
                </a:solidFill>
                <a:latin typeface="Ubuntu"/>
                <a:ea typeface="+mj-ea"/>
                <a:cs typeface="Ubuntu"/>
              </a:defRPr>
            </a:lvl1pPr>
          </a:lstStyle>
          <a:p>
            <a:r>
              <a:rPr lang="en-US" dirty="0"/>
              <a:t>Change Portfolio for 26/27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E404F1-EBE3-8FE0-EBE7-57C8193771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8202"/>
          <a:stretch>
            <a:fillRect/>
          </a:stretch>
        </p:blipFill>
        <p:spPr>
          <a:xfrm>
            <a:off x="5689600" y="1662856"/>
            <a:ext cx="6370746" cy="398610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B33C48-E921-9A4B-632F-88B48A7031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4542" b="29143"/>
          <a:stretch>
            <a:fillRect/>
          </a:stretch>
        </p:blipFill>
        <p:spPr>
          <a:xfrm>
            <a:off x="11334209" y="4554046"/>
            <a:ext cx="765933" cy="3846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6B7C39-9F4D-0037-1176-AE4A03E149DE}"/>
              </a:ext>
            </a:extLst>
          </p:cNvPr>
          <p:cNvSpPr txBox="1"/>
          <p:nvPr/>
        </p:nvSpPr>
        <p:spPr>
          <a:xfrm>
            <a:off x="345858" y="1581595"/>
            <a:ext cx="5303102" cy="4339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Key changes to the portfolio for 26/27: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buntu" panose="020B0504030602030204" pitchFamily="34" charset="0"/>
              </a:rPr>
              <a:t>Programme closure</a:t>
            </a: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: Web and North Wales 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buntu" panose="020B0504030602030204" pitchFamily="34" charset="0"/>
              </a:rPr>
              <a:t>Programme initiation</a:t>
            </a: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: My Path Cymru (Obesity Prevention) and Gambling Harm Reduction.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buntu" panose="020B0504030602030204" pitchFamily="34" charset="0"/>
              </a:rPr>
              <a:t>Programme scoping: Screening </a:t>
            </a: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T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buntu" panose="020B0504030602030204" pitchFamily="34" charset="0"/>
              </a:rPr>
              <a:t>ransformation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buntu" panose="020B0504030602030204" pitchFamily="34" charset="0"/>
              </a:rPr>
              <a:t> and </a:t>
            </a: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Future Workforce Solution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Ubuntu" panose="020B050403060203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dirty="0">
                <a:solidFill>
                  <a:sysClr val="windowText" lastClr="000000"/>
                </a:solidFill>
                <a:latin typeface="Ubuntu" panose="020B0504030602030204" pitchFamily="34" charset="0"/>
              </a:rPr>
              <a:t>All the programmes have people implications, including workforce restructuring, relocation, recruitment, upskilling, changes to ways of working.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801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38D50E22-205E-B109-6F74-91077BBAF3DB}"/>
              </a:ext>
            </a:extLst>
          </p:cNvPr>
          <p:cNvSpPr txBox="1">
            <a:spLocks/>
          </p:cNvSpPr>
          <p:nvPr/>
        </p:nvSpPr>
        <p:spPr>
          <a:xfrm>
            <a:off x="553217" y="769602"/>
            <a:ext cx="10760075" cy="53408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lvl="0" indent="0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25" b="0" i="0" u="none" strike="noStrike" kern="0" cap="none" spc="0" baseline="0">
                <a:solidFill>
                  <a:srgbClr val="7F7F7F"/>
                </a:solidFill>
                <a:uFillTx/>
                <a:latin typeface="Ubuntu-Light"/>
                <a:cs typeface="Ubuntu-Light"/>
              </a:defRPr>
            </a:lvl1pPr>
            <a:lvl2pPr marL="415869" marR="0" lvl="1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455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693115" marR="0" lvl="2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21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970361" marR="0" lvl="3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092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1247607" marR="0" lvl="4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092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1524853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2100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79346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56592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>
                <a:solidFill>
                  <a:srgbClr val="002060"/>
                </a:solidFill>
              </a:rPr>
              <a:t>PEOPLE CHANGE PROGRAMME OVERVIEW</a:t>
            </a:r>
          </a:p>
          <a:p>
            <a:r>
              <a:rPr lang="en-GB" sz="1300" dirty="0">
                <a:solidFill>
                  <a:srgbClr val="FC30C7"/>
                </a:solidFill>
              </a:rPr>
              <a:t>June 2026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97AFBE6-9163-A50A-5445-C1674719C6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49" t="33128" r="52398" b="8637"/>
          <a:stretch>
            <a:fillRect/>
          </a:stretch>
        </p:blipFill>
        <p:spPr>
          <a:xfrm>
            <a:off x="2263183" y="1172011"/>
            <a:ext cx="7387278" cy="4126013"/>
          </a:xfrm>
          <a:prstGeom prst="rect">
            <a:avLst/>
          </a:prstGeom>
        </p:spPr>
      </p:pic>
      <p:sp>
        <p:nvSpPr>
          <p:cNvPr id="3" name="Card0">
            <a:extLst>
              <a:ext uri="{FF2B5EF4-FFF2-40B4-BE49-F238E27FC236}">
                <a16:creationId xmlns:a16="http://schemas.microsoft.com/office/drawing/2014/main" id="{2849FB50-88ED-FD5A-B20E-AAD4EC8C0E6E}"/>
              </a:ext>
            </a:extLst>
          </p:cNvPr>
          <p:cNvSpPr/>
          <p:nvPr/>
        </p:nvSpPr>
        <p:spPr>
          <a:xfrm>
            <a:off x="1045029" y="5613150"/>
            <a:ext cx="1741712" cy="1159848"/>
          </a:xfrm>
          <a:prstGeom prst="roundRect">
            <a:avLst>
              <a:gd name="adj" fmla="val 5000"/>
            </a:avLst>
          </a:prstGeom>
          <a:solidFill>
            <a:srgbClr val="DCE9F7"/>
          </a:solidFill>
          <a:ln>
            <a:noFill/>
          </a:ln>
        </p:spPr>
        <p:txBody>
          <a:bodyPr/>
          <a:lstStyle/>
          <a:p>
            <a:endParaRPr lang="en-GB" sz="1200"/>
          </a:p>
        </p:txBody>
      </p:sp>
      <p:sp>
        <p:nvSpPr>
          <p:cNvPr id="4" name="Circle0">
            <a:extLst>
              <a:ext uri="{FF2B5EF4-FFF2-40B4-BE49-F238E27FC236}">
                <a16:creationId xmlns:a16="http://schemas.microsoft.com/office/drawing/2014/main" id="{37CFC52E-9115-089A-3E69-025AECB1B313}"/>
              </a:ext>
            </a:extLst>
          </p:cNvPr>
          <p:cNvSpPr/>
          <p:nvPr/>
        </p:nvSpPr>
        <p:spPr>
          <a:xfrm>
            <a:off x="1684658" y="5519957"/>
            <a:ext cx="446552" cy="206195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txBody>
          <a:bodyPr/>
          <a:lstStyle/>
          <a:p>
            <a:endParaRPr lang="en-GB" sz="1200" dirty="0"/>
          </a:p>
        </p:txBody>
      </p:sp>
      <p:sp>
        <p:nvSpPr>
          <p:cNvPr id="5" name="Abbr0">
            <a:extLst>
              <a:ext uri="{FF2B5EF4-FFF2-40B4-BE49-F238E27FC236}">
                <a16:creationId xmlns:a16="http://schemas.microsoft.com/office/drawing/2014/main" id="{8A6E840D-FADB-E91E-533F-24A983C30A19}"/>
              </a:ext>
            </a:extLst>
          </p:cNvPr>
          <p:cNvSpPr txBox="1"/>
          <p:nvPr/>
        </p:nvSpPr>
        <p:spPr>
          <a:xfrm>
            <a:off x="1692609" y="5519957"/>
            <a:ext cx="446552" cy="206195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GB" sz="1400" b="1" i="0" dirty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7" name="Tag0">
            <a:extLst>
              <a:ext uri="{FF2B5EF4-FFF2-40B4-BE49-F238E27FC236}">
                <a16:creationId xmlns:a16="http://schemas.microsoft.com/office/drawing/2014/main" id="{72A6BBD4-311D-878A-ED84-24409FC6AE69}"/>
              </a:ext>
            </a:extLst>
          </p:cNvPr>
          <p:cNvSpPr txBox="1"/>
          <p:nvPr/>
        </p:nvSpPr>
        <p:spPr>
          <a:xfrm>
            <a:off x="1148717" y="5757394"/>
            <a:ext cx="1518435" cy="8591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700" b="1" i="0" spc="150" dirty="0">
                <a:solidFill>
                  <a:srgbClr val="5B9BD5"/>
                </a:solidFill>
                <a:latin typeface="Calibri"/>
              </a:rPr>
              <a:t>STAGE 1</a:t>
            </a:r>
          </a:p>
        </p:txBody>
      </p:sp>
      <p:sp>
        <p:nvSpPr>
          <p:cNvPr id="8" name="Name0">
            <a:extLst>
              <a:ext uri="{FF2B5EF4-FFF2-40B4-BE49-F238E27FC236}">
                <a16:creationId xmlns:a16="http://schemas.microsoft.com/office/drawing/2014/main" id="{0E9945EB-D2DF-2738-8F61-9F1B5B7FB5AF}"/>
              </a:ext>
            </a:extLst>
          </p:cNvPr>
          <p:cNvSpPr txBox="1"/>
          <p:nvPr/>
        </p:nvSpPr>
        <p:spPr>
          <a:xfrm>
            <a:off x="1118943" y="5897794"/>
            <a:ext cx="1518435" cy="114553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200" b="1" i="0" dirty="0">
                <a:solidFill>
                  <a:srgbClr val="1A1A1A"/>
                </a:solidFill>
                <a:latin typeface="Calibri"/>
              </a:rPr>
              <a:t>Pipeline</a:t>
            </a:r>
          </a:p>
        </p:txBody>
      </p:sp>
      <p:sp>
        <p:nvSpPr>
          <p:cNvPr id="9" name="Def0">
            <a:extLst>
              <a:ext uri="{FF2B5EF4-FFF2-40B4-BE49-F238E27FC236}">
                <a16:creationId xmlns:a16="http://schemas.microsoft.com/office/drawing/2014/main" id="{44350C5E-9F01-4D16-B6F8-CCA5933E0D6F}"/>
              </a:ext>
            </a:extLst>
          </p:cNvPr>
          <p:cNvSpPr txBox="1"/>
          <p:nvPr/>
        </p:nvSpPr>
        <p:spPr>
          <a:xfrm>
            <a:off x="1173526" y="6149436"/>
            <a:ext cx="1468819" cy="45821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000" b="0" i="0" dirty="0">
                <a:solidFill>
                  <a:srgbClr val="3A3A3A"/>
                </a:solidFill>
                <a:latin typeface="Calibri"/>
              </a:rPr>
              <a:t>Early conversations. Details may or may not change. Still waiting for further information.</a:t>
            </a:r>
          </a:p>
        </p:txBody>
      </p:sp>
      <p:sp>
        <p:nvSpPr>
          <p:cNvPr id="11" name="Card1">
            <a:extLst>
              <a:ext uri="{FF2B5EF4-FFF2-40B4-BE49-F238E27FC236}">
                <a16:creationId xmlns:a16="http://schemas.microsoft.com/office/drawing/2014/main" id="{4E22E023-4B9C-A1D7-7675-A410B9C8C4B7}"/>
              </a:ext>
            </a:extLst>
          </p:cNvPr>
          <p:cNvSpPr/>
          <p:nvPr/>
        </p:nvSpPr>
        <p:spPr>
          <a:xfrm>
            <a:off x="3887213" y="5613150"/>
            <a:ext cx="1741712" cy="1159848"/>
          </a:xfrm>
          <a:prstGeom prst="roundRect">
            <a:avLst>
              <a:gd name="adj" fmla="val 5000"/>
            </a:avLst>
          </a:prstGeom>
          <a:solidFill>
            <a:srgbClr val="FBEBD3"/>
          </a:solidFill>
          <a:ln>
            <a:noFill/>
          </a:ln>
        </p:spPr>
        <p:txBody>
          <a:bodyPr/>
          <a:lstStyle/>
          <a:p>
            <a:endParaRPr lang="en-GB" sz="1200"/>
          </a:p>
        </p:txBody>
      </p:sp>
      <p:sp>
        <p:nvSpPr>
          <p:cNvPr id="12" name="Circle1">
            <a:extLst>
              <a:ext uri="{FF2B5EF4-FFF2-40B4-BE49-F238E27FC236}">
                <a16:creationId xmlns:a16="http://schemas.microsoft.com/office/drawing/2014/main" id="{E502FE95-6AF1-5D49-AC6E-AEBACEC188B5}"/>
              </a:ext>
            </a:extLst>
          </p:cNvPr>
          <p:cNvSpPr/>
          <p:nvPr/>
        </p:nvSpPr>
        <p:spPr>
          <a:xfrm>
            <a:off x="4497068" y="5519955"/>
            <a:ext cx="446552" cy="206195"/>
          </a:xfrm>
          <a:prstGeom prst="ellipse">
            <a:avLst/>
          </a:prstGeom>
          <a:solidFill>
            <a:srgbClr val="D98A1E"/>
          </a:solidFill>
          <a:ln>
            <a:noFill/>
          </a:ln>
        </p:spPr>
        <p:txBody>
          <a:bodyPr/>
          <a:lstStyle/>
          <a:p>
            <a:endParaRPr lang="en-GB" sz="1200" dirty="0"/>
          </a:p>
        </p:txBody>
      </p:sp>
      <p:sp>
        <p:nvSpPr>
          <p:cNvPr id="13" name="Abbr1">
            <a:extLst>
              <a:ext uri="{FF2B5EF4-FFF2-40B4-BE49-F238E27FC236}">
                <a16:creationId xmlns:a16="http://schemas.microsoft.com/office/drawing/2014/main" id="{BF331B39-E4CB-A1C5-90CF-D5E5DFE4A848}"/>
              </a:ext>
            </a:extLst>
          </p:cNvPr>
          <p:cNvSpPr txBox="1"/>
          <p:nvPr/>
        </p:nvSpPr>
        <p:spPr>
          <a:xfrm>
            <a:off x="4497068" y="5519956"/>
            <a:ext cx="446552" cy="206195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GB" sz="1400" b="1" i="0" dirty="0">
                <a:solidFill>
                  <a:srgbClr val="FFFFFF"/>
                </a:solidFill>
                <a:latin typeface="Calibri"/>
              </a:rPr>
              <a:t>Pl</a:t>
            </a:r>
          </a:p>
        </p:txBody>
      </p:sp>
      <p:sp>
        <p:nvSpPr>
          <p:cNvPr id="14" name="Tag1">
            <a:extLst>
              <a:ext uri="{FF2B5EF4-FFF2-40B4-BE49-F238E27FC236}">
                <a16:creationId xmlns:a16="http://schemas.microsoft.com/office/drawing/2014/main" id="{AC299676-35F9-80FC-2DF9-2DA30897D7E1}"/>
              </a:ext>
            </a:extLst>
          </p:cNvPr>
          <p:cNvSpPr txBox="1"/>
          <p:nvPr/>
        </p:nvSpPr>
        <p:spPr>
          <a:xfrm>
            <a:off x="3961127" y="5758413"/>
            <a:ext cx="1518435" cy="8591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700" b="1" i="0" spc="150" dirty="0">
                <a:solidFill>
                  <a:srgbClr val="D98A1E"/>
                </a:solidFill>
                <a:latin typeface="Calibri"/>
              </a:rPr>
              <a:t>STAGE 2</a:t>
            </a:r>
          </a:p>
        </p:txBody>
      </p:sp>
      <p:sp>
        <p:nvSpPr>
          <p:cNvPr id="15" name="Name1">
            <a:extLst>
              <a:ext uri="{FF2B5EF4-FFF2-40B4-BE49-F238E27FC236}">
                <a16:creationId xmlns:a16="http://schemas.microsoft.com/office/drawing/2014/main" id="{5E1247C1-117D-D793-E3D8-AB17D57C99BA}"/>
              </a:ext>
            </a:extLst>
          </p:cNvPr>
          <p:cNvSpPr txBox="1"/>
          <p:nvPr/>
        </p:nvSpPr>
        <p:spPr>
          <a:xfrm>
            <a:off x="3961127" y="5942088"/>
            <a:ext cx="1518435" cy="114553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200" b="1" i="0" dirty="0">
                <a:solidFill>
                  <a:srgbClr val="1A1A1A"/>
                </a:solidFill>
                <a:latin typeface="Calibri"/>
              </a:rPr>
              <a:t>Planned</a:t>
            </a:r>
          </a:p>
        </p:txBody>
      </p:sp>
      <p:sp>
        <p:nvSpPr>
          <p:cNvPr id="16" name="Def1">
            <a:extLst>
              <a:ext uri="{FF2B5EF4-FFF2-40B4-BE49-F238E27FC236}">
                <a16:creationId xmlns:a16="http://schemas.microsoft.com/office/drawing/2014/main" id="{680B7235-08CE-CF75-8842-7BE595EEC57C}"/>
              </a:ext>
            </a:extLst>
          </p:cNvPr>
          <p:cNvSpPr txBox="1"/>
          <p:nvPr/>
        </p:nvSpPr>
        <p:spPr>
          <a:xfrm>
            <a:off x="4033875" y="6208907"/>
            <a:ext cx="1468819" cy="45821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000" b="0" i="0" dirty="0">
                <a:solidFill>
                  <a:srgbClr val="3A3A3A"/>
                </a:solidFill>
                <a:latin typeface="Calibri"/>
              </a:rPr>
              <a:t>In planning stage. May or may not yet have a confirmed start date.</a:t>
            </a:r>
          </a:p>
        </p:txBody>
      </p:sp>
      <p:sp>
        <p:nvSpPr>
          <p:cNvPr id="17" name="Card2">
            <a:extLst>
              <a:ext uri="{FF2B5EF4-FFF2-40B4-BE49-F238E27FC236}">
                <a16:creationId xmlns:a16="http://schemas.microsoft.com/office/drawing/2014/main" id="{CD267117-18F9-46B6-BD4B-9B5FA5690D04}"/>
              </a:ext>
            </a:extLst>
          </p:cNvPr>
          <p:cNvSpPr/>
          <p:nvPr/>
        </p:nvSpPr>
        <p:spPr>
          <a:xfrm>
            <a:off x="6729397" y="5613150"/>
            <a:ext cx="1741712" cy="1159848"/>
          </a:xfrm>
          <a:prstGeom prst="roundRect">
            <a:avLst>
              <a:gd name="adj" fmla="val 5000"/>
            </a:avLst>
          </a:prstGeom>
          <a:solidFill>
            <a:srgbClr val="D6F2EE"/>
          </a:solidFill>
          <a:ln>
            <a:noFill/>
          </a:ln>
        </p:spPr>
        <p:txBody>
          <a:bodyPr/>
          <a:lstStyle/>
          <a:p>
            <a:endParaRPr lang="en-GB" sz="1200"/>
          </a:p>
        </p:txBody>
      </p:sp>
      <p:sp>
        <p:nvSpPr>
          <p:cNvPr id="18" name="Circle2">
            <a:extLst>
              <a:ext uri="{FF2B5EF4-FFF2-40B4-BE49-F238E27FC236}">
                <a16:creationId xmlns:a16="http://schemas.microsoft.com/office/drawing/2014/main" id="{5A580A1F-575F-B099-E8AB-C579AF611947}"/>
              </a:ext>
            </a:extLst>
          </p:cNvPr>
          <p:cNvSpPr/>
          <p:nvPr/>
        </p:nvSpPr>
        <p:spPr>
          <a:xfrm>
            <a:off x="7387192" y="5536956"/>
            <a:ext cx="446552" cy="206195"/>
          </a:xfrm>
          <a:prstGeom prst="ellipse">
            <a:avLst/>
          </a:prstGeom>
          <a:solidFill>
            <a:srgbClr val="00A896"/>
          </a:solidFill>
          <a:ln>
            <a:noFill/>
          </a:ln>
        </p:spPr>
        <p:txBody>
          <a:bodyPr/>
          <a:lstStyle/>
          <a:p>
            <a:endParaRPr lang="en-GB" sz="1200"/>
          </a:p>
        </p:txBody>
      </p:sp>
      <p:sp>
        <p:nvSpPr>
          <p:cNvPr id="19" name="Abbr2">
            <a:extLst>
              <a:ext uri="{FF2B5EF4-FFF2-40B4-BE49-F238E27FC236}">
                <a16:creationId xmlns:a16="http://schemas.microsoft.com/office/drawing/2014/main" id="{BE64E97C-82DF-8CAD-5615-1500998D3351}"/>
              </a:ext>
            </a:extLst>
          </p:cNvPr>
          <p:cNvSpPr txBox="1"/>
          <p:nvPr/>
        </p:nvSpPr>
        <p:spPr>
          <a:xfrm>
            <a:off x="7376977" y="5528570"/>
            <a:ext cx="446552" cy="206195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GB" sz="1400" b="1" i="0" dirty="0">
                <a:solidFill>
                  <a:srgbClr val="FFFFFF"/>
                </a:solidFill>
                <a:latin typeface="Calibri"/>
              </a:rPr>
              <a:t>L</a:t>
            </a:r>
          </a:p>
        </p:txBody>
      </p:sp>
      <p:sp>
        <p:nvSpPr>
          <p:cNvPr id="20" name="Tag2">
            <a:extLst>
              <a:ext uri="{FF2B5EF4-FFF2-40B4-BE49-F238E27FC236}">
                <a16:creationId xmlns:a16="http://schemas.microsoft.com/office/drawing/2014/main" id="{838FEE6D-8744-7F8B-D596-D016BF8CE9CB}"/>
              </a:ext>
            </a:extLst>
          </p:cNvPr>
          <p:cNvSpPr txBox="1"/>
          <p:nvPr/>
        </p:nvSpPr>
        <p:spPr>
          <a:xfrm>
            <a:off x="6813173" y="5807606"/>
            <a:ext cx="1518435" cy="8591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700" b="1" i="0" spc="150" dirty="0">
                <a:solidFill>
                  <a:srgbClr val="00A896"/>
                </a:solidFill>
                <a:latin typeface="Calibri"/>
              </a:rPr>
              <a:t>STAGE 3</a:t>
            </a:r>
          </a:p>
        </p:txBody>
      </p:sp>
      <p:sp>
        <p:nvSpPr>
          <p:cNvPr id="21" name="Name2">
            <a:extLst>
              <a:ext uri="{FF2B5EF4-FFF2-40B4-BE49-F238E27FC236}">
                <a16:creationId xmlns:a16="http://schemas.microsoft.com/office/drawing/2014/main" id="{E6CA93BD-E77B-FE87-DB53-4638E0E43F8F}"/>
              </a:ext>
            </a:extLst>
          </p:cNvPr>
          <p:cNvSpPr txBox="1"/>
          <p:nvPr/>
        </p:nvSpPr>
        <p:spPr>
          <a:xfrm>
            <a:off x="6813174" y="5961529"/>
            <a:ext cx="1518435" cy="114553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200" b="1" i="0" dirty="0">
                <a:solidFill>
                  <a:srgbClr val="1A1A1A"/>
                </a:solidFill>
                <a:latin typeface="Calibri"/>
              </a:rPr>
              <a:t>Live</a:t>
            </a:r>
          </a:p>
        </p:txBody>
      </p:sp>
      <p:sp>
        <p:nvSpPr>
          <p:cNvPr id="22" name="Def2">
            <a:extLst>
              <a:ext uri="{FF2B5EF4-FFF2-40B4-BE49-F238E27FC236}">
                <a16:creationId xmlns:a16="http://schemas.microsoft.com/office/drawing/2014/main" id="{0B2C197A-0FC0-05F1-6353-5568F7C1FF2C}"/>
              </a:ext>
            </a:extLst>
          </p:cNvPr>
          <p:cNvSpPr txBox="1"/>
          <p:nvPr/>
        </p:nvSpPr>
        <p:spPr>
          <a:xfrm>
            <a:off x="6876059" y="6298013"/>
            <a:ext cx="1468819" cy="45821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000" b="0" i="0" dirty="0">
                <a:solidFill>
                  <a:srgbClr val="3A3A3A"/>
                </a:solidFill>
                <a:latin typeface="Calibri"/>
              </a:rPr>
              <a:t>Programme is live and actively running now.</a:t>
            </a:r>
          </a:p>
        </p:txBody>
      </p:sp>
      <p:sp>
        <p:nvSpPr>
          <p:cNvPr id="23" name="Card3">
            <a:extLst>
              <a:ext uri="{FF2B5EF4-FFF2-40B4-BE49-F238E27FC236}">
                <a16:creationId xmlns:a16="http://schemas.microsoft.com/office/drawing/2014/main" id="{BF46A326-1672-03AD-21C4-B8CC9DA36054}"/>
              </a:ext>
            </a:extLst>
          </p:cNvPr>
          <p:cNvSpPr/>
          <p:nvPr/>
        </p:nvSpPr>
        <p:spPr>
          <a:xfrm>
            <a:off x="9571580" y="5613150"/>
            <a:ext cx="1741712" cy="1159848"/>
          </a:xfrm>
          <a:prstGeom prst="roundRect">
            <a:avLst>
              <a:gd name="adj" fmla="val 5000"/>
            </a:avLst>
          </a:prstGeom>
          <a:solidFill>
            <a:srgbClr val="E8E8E8"/>
          </a:solidFill>
          <a:ln>
            <a:noFill/>
          </a:ln>
        </p:spPr>
        <p:txBody>
          <a:bodyPr/>
          <a:lstStyle/>
          <a:p>
            <a:endParaRPr lang="en-GB" sz="1200"/>
          </a:p>
        </p:txBody>
      </p:sp>
      <p:sp>
        <p:nvSpPr>
          <p:cNvPr id="24" name="Circle3">
            <a:extLst>
              <a:ext uri="{FF2B5EF4-FFF2-40B4-BE49-F238E27FC236}">
                <a16:creationId xmlns:a16="http://schemas.microsoft.com/office/drawing/2014/main" id="{A7EFB09D-6274-9790-1F51-F0DA0233EA13}"/>
              </a:ext>
            </a:extLst>
          </p:cNvPr>
          <p:cNvSpPr/>
          <p:nvPr/>
        </p:nvSpPr>
        <p:spPr>
          <a:xfrm>
            <a:off x="10181436" y="5536956"/>
            <a:ext cx="446552" cy="206195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en-GB" sz="1200" dirty="0"/>
          </a:p>
        </p:txBody>
      </p:sp>
      <p:sp>
        <p:nvSpPr>
          <p:cNvPr id="25" name="Abbr3">
            <a:extLst>
              <a:ext uri="{FF2B5EF4-FFF2-40B4-BE49-F238E27FC236}">
                <a16:creationId xmlns:a16="http://schemas.microsoft.com/office/drawing/2014/main" id="{F198100E-7066-6F07-3310-0D679A712244}"/>
              </a:ext>
            </a:extLst>
          </p:cNvPr>
          <p:cNvSpPr txBox="1"/>
          <p:nvPr/>
        </p:nvSpPr>
        <p:spPr>
          <a:xfrm>
            <a:off x="10181436" y="5536956"/>
            <a:ext cx="446552" cy="206195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ctr"/>
            <a:r>
              <a:rPr lang="en-GB" sz="1400" b="1" i="0" dirty="0">
                <a:solidFill>
                  <a:srgbClr val="FFFFFF"/>
                </a:solidFill>
                <a:latin typeface="Calibri"/>
              </a:rPr>
              <a:t>C</a:t>
            </a:r>
          </a:p>
        </p:txBody>
      </p:sp>
      <p:sp>
        <p:nvSpPr>
          <p:cNvPr id="26" name="Tag3">
            <a:extLst>
              <a:ext uri="{FF2B5EF4-FFF2-40B4-BE49-F238E27FC236}">
                <a16:creationId xmlns:a16="http://schemas.microsoft.com/office/drawing/2014/main" id="{6C1C23BC-BB65-BECC-5AC4-DEA4226BE26B}"/>
              </a:ext>
            </a:extLst>
          </p:cNvPr>
          <p:cNvSpPr txBox="1"/>
          <p:nvPr/>
        </p:nvSpPr>
        <p:spPr>
          <a:xfrm>
            <a:off x="9650461" y="5833704"/>
            <a:ext cx="1518435" cy="85915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700" b="1" i="0" spc="150" dirty="0">
                <a:solidFill>
                  <a:srgbClr val="595959"/>
                </a:solidFill>
                <a:latin typeface="Calibri"/>
              </a:rPr>
              <a:t>STAGE 4</a:t>
            </a:r>
          </a:p>
        </p:txBody>
      </p:sp>
      <p:sp>
        <p:nvSpPr>
          <p:cNvPr id="27" name="Name3">
            <a:extLst>
              <a:ext uri="{FF2B5EF4-FFF2-40B4-BE49-F238E27FC236}">
                <a16:creationId xmlns:a16="http://schemas.microsoft.com/office/drawing/2014/main" id="{6C236922-DCB1-3A60-24B4-379D7785D02B}"/>
              </a:ext>
            </a:extLst>
          </p:cNvPr>
          <p:cNvSpPr txBox="1"/>
          <p:nvPr/>
        </p:nvSpPr>
        <p:spPr>
          <a:xfrm>
            <a:off x="9650461" y="6034883"/>
            <a:ext cx="1518435" cy="114553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200" b="1" i="0" dirty="0">
                <a:solidFill>
                  <a:srgbClr val="1A1A1A"/>
                </a:solidFill>
                <a:latin typeface="Calibri"/>
              </a:rPr>
              <a:t>Closed</a:t>
            </a:r>
          </a:p>
        </p:txBody>
      </p:sp>
      <p:sp>
        <p:nvSpPr>
          <p:cNvPr id="28" name="Def3">
            <a:extLst>
              <a:ext uri="{FF2B5EF4-FFF2-40B4-BE49-F238E27FC236}">
                <a16:creationId xmlns:a16="http://schemas.microsoft.com/office/drawing/2014/main" id="{6A214DB8-BFAA-9A59-763F-A481DEBFDCB9}"/>
              </a:ext>
            </a:extLst>
          </p:cNvPr>
          <p:cNvSpPr txBox="1"/>
          <p:nvPr/>
        </p:nvSpPr>
        <p:spPr>
          <a:xfrm>
            <a:off x="9700077" y="6329945"/>
            <a:ext cx="1468819" cy="45821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en-GB" sz="1000" b="0" i="0" dirty="0">
                <a:solidFill>
                  <a:srgbClr val="3A3A3A"/>
                </a:solidFill>
                <a:latin typeface="Calibri"/>
              </a:rPr>
              <a:t>Closed. Shown on a rolling 12-month basis.</a:t>
            </a:r>
          </a:p>
        </p:txBody>
      </p:sp>
    </p:spTree>
    <p:extLst>
      <p:ext uri="{BB962C8B-B14F-4D97-AF65-F5344CB8AC3E}">
        <p14:creationId xmlns:p14="http://schemas.microsoft.com/office/powerpoint/2010/main" val="3699743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DE8A2-2424-C79A-567F-9EE93CDB2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2FE87D11-5FF0-2CD5-FCFF-C36EF97453C6}"/>
              </a:ext>
            </a:extLst>
          </p:cNvPr>
          <p:cNvSpPr txBox="1">
            <a:spLocks/>
          </p:cNvSpPr>
          <p:nvPr/>
        </p:nvSpPr>
        <p:spPr>
          <a:xfrm>
            <a:off x="539309" y="843488"/>
            <a:ext cx="10760075" cy="53408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marR="0" lvl="0" indent="0" defTabSz="55449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25" b="0" i="0" u="none" strike="noStrike" kern="0" cap="none" spc="0" baseline="0">
                <a:solidFill>
                  <a:srgbClr val="7F7F7F"/>
                </a:solidFill>
                <a:uFillTx/>
                <a:latin typeface="Ubuntu-Light"/>
                <a:cs typeface="Ubuntu-Light"/>
              </a:defRPr>
            </a:lvl1pPr>
            <a:lvl2pPr marL="415869" marR="0" lvl="1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455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693115" marR="0" lvl="2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21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970361" marR="0" lvl="3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092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1247607" marR="0" lvl="4" indent="-138623" algn="l" defTabSz="554492" rtl="0" fontAlgn="auto" hangingPunct="1">
              <a:lnSpc>
                <a:spcPct val="90000"/>
              </a:lnSpc>
              <a:spcBef>
                <a:spcPts val="303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en-US" sz="1092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5pPr>
            <a:lvl6pPr marL="1524853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02100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79346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56592" indent="-138623" algn="l" defTabSz="554492" rtl="0" eaLnBrk="1" latinLnBrk="0" hangingPunct="1">
              <a:lnSpc>
                <a:spcPct val="90000"/>
              </a:lnSpc>
              <a:spcBef>
                <a:spcPts val="303"/>
              </a:spcBef>
              <a:buFont typeface="Arial" panose="020B0604020202020204" pitchFamily="34" charset="0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>
                <a:solidFill>
                  <a:srgbClr val="002060"/>
                </a:solidFill>
              </a:rPr>
              <a:t>PEOPLE CHANGE PROGRAMME OVERVIEW</a:t>
            </a:r>
          </a:p>
          <a:p>
            <a:r>
              <a:rPr lang="en-GB" sz="1300" dirty="0">
                <a:solidFill>
                  <a:srgbClr val="FC30C7"/>
                </a:solidFill>
              </a:rPr>
              <a:t>June 2026</a:t>
            </a:r>
          </a:p>
        </p:txBody>
      </p:sp>
      <p:sp>
        <p:nvSpPr>
          <p:cNvPr id="5" name="TotalBadge">
            <a:extLst>
              <a:ext uri="{FF2B5EF4-FFF2-40B4-BE49-F238E27FC236}">
                <a16:creationId xmlns:a16="http://schemas.microsoft.com/office/drawing/2014/main" id="{12B994EC-E683-240F-10A6-C90208320B38}"/>
              </a:ext>
            </a:extLst>
          </p:cNvPr>
          <p:cNvSpPr/>
          <p:nvPr/>
        </p:nvSpPr>
        <p:spPr>
          <a:xfrm>
            <a:off x="9713484" y="711928"/>
            <a:ext cx="1920240" cy="868680"/>
          </a:xfrm>
          <a:prstGeom prst="roundRect">
            <a:avLst>
              <a:gd name="adj" fmla="val 12000"/>
            </a:avLst>
          </a:prstGeom>
          <a:solidFill>
            <a:srgbClr val="B10383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7" name="TotalNum">
            <a:extLst>
              <a:ext uri="{FF2B5EF4-FFF2-40B4-BE49-F238E27FC236}">
                <a16:creationId xmlns:a16="http://schemas.microsoft.com/office/drawing/2014/main" id="{5FE0D3A8-B97B-79F9-CFEB-0E465D4F3162}"/>
              </a:ext>
            </a:extLst>
          </p:cNvPr>
          <p:cNvSpPr txBox="1"/>
          <p:nvPr/>
        </p:nvSpPr>
        <p:spPr>
          <a:xfrm>
            <a:off x="9713484" y="757648"/>
            <a:ext cx="178308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GB" sz="2600" b="1" i="0" dirty="0">
                <a:solidFill>
                  <a:srgbClr val="FFFFFF"/>
                </a:solidFill>
                <a:latin typeface="Calibri"/>
              </a:rPr>
              <a:t>41</a:t>
            </a:r>
          </a:p>
        </p:txBody>
      </p:sp>
      <p:sp>
        <p:nvSpPr>
          <p:cNvPr id="8" name="TotalLabel">
            <a:extLst>
              <a:ext uri="{FF2B5EF4-FFF2-40B4-BE49-F238E27FC236}">
                <a16:creationId xmlns:a16="http://schemas.microsoft.com/office/drawing/2014/main" id="{0DE67474-D352-73C9-641B-5F5AD8AFD0BB}"/>
              </a:ext>
            </a:extLst>
          </p:cNvPr>
          <p:cNvSpPr txBox="1"/>
          <p:nvPr/>
        </p:nvSpPr>
        <p:spPr>
          <a:xfrm>
            <a:off x="9713484" y="1169128"/>
            <a:ext cx="1920240" cy="3200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GB" sz="900" b="1" i="0" spc="80" dirty="0">
                <a:solidFill>
                  <a:srgbClr val="FFFFFF"/>
                </a:solidFill>
                <a:latin typeface="Calibri"/>
              </a:rPr>
              <a:t>TOTAL PROGRAMMES</a:t>
            </a:r>
          </a:p>
        </p:txBody>
      </p:sp>
      <p:sp>
        <p:nvSpPr>
          <p:cNvPr id="9" name="StatCard0">
            <a:extLst>
              <a:ext uri="{FF2B5EF4-FFF2-40B4-BE49-F238E27FC236}">
                <a16:creationId xmlns:a16="http://schemas.microsoft.com/office/drawing/2014/main" id="{B4901E74-CB28-7AE1-4B09-E2D9A5AE4958}"/>
              </a:ext>
            </a:extLst>
          </p:cNvPr>
          <p:cNvSpPr/>
          <p:nvPr/>
        </p:nvSpPr>
        <p:spPr>
          <a:xfrm>
            <a:off x="539309" y="1623060"/>
            <a:ext cx="2602154" cy="1417320"/>
          </a:xfrm>
          <a:prstGeom prst="roundRect">
            <a:avLst>
              <a:gd name="adj" fmla="val 700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/>
          <a:lstStyle/>
          <a:p>
            <a:endParaRPr lang="en-GB" dirty="0"/>
          </a:p>
        </p:txBody>
      </p:sp>
      <p:sp>
        <p:nvSpPr>
          <p:cNvPr id="11" name="StatBar0">
            <a:extLst>
              <a:ext uri="{FF2B5EF4-FFF2-40B4-BE49-F238E27FC236}">
                <a16:creationId xmlns:a16="http://schemas.microsoft.com/office/drawing/2014/main" id="{1719BA12-34BC-7F65-7DEC-744ED031C476}"/>
              </a:ext>
            </a:extLst>
          </p:cNvPr>
          <p:cNvSpPr/>
          <p:nvPr/>
        </p:nvSpPr>
        <p:spPr>
          <a:xfrm>
            <a:off x="539309" y="1623060"/>
            <a:ext cx="82296" cy="1417320"/>
          </a:xfrm>
          <a:prstGeom prst="roundRect">
            <a:avLst>
              <a:gd name="adj" fmla="val 50000"/>
            </a:avLst>
          </a:prstGeom>
          <a:solidFill>
            <a:srgbClr val="5B9BD5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2" name="StatNum0">
            <a:extLst>
              <a:ext uri="{FF2B5EF4-FFF2-40B4-BE49-F238E27FC236}">
                <a16:creationId xmlns:a16="http://schemas.microsoft.com/office/drawing/2014/main" id="{6EE880BD-49DC-9F2F-4AF8-97B757008C55}"/>
              </a:ext>
            </a:extLst>
          </p:cNvPr>
          <p:cNvSpPr txBox="1"/>
          <p:nvPr/>
        </p:nvSpPr>
        <p:spPr>
          <a:xfrm>
            <a:off x="767909" y="1714500"/>
            <a:ext cx="2236394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3200" b="1" i="0" dirty="0">
                <a:solidFill>
                  <a:srgbClr val="5B9BD5"/>
                </a:solidFill>
                <a:latin typeface="Calibri"/>
              </a:rPr>
              <a:t>17</a:t>
            </a:r>
          </a:p>
        </p:txBody>
      </p:sp>
      <p:sp>
        <p:nvSpPr>
          <p:cNvPr id="13" name="StatLabel0">
            <a:extLst>
              <a:ext uri="{FF2B5EF4-FFF2-40B4-BE49-F238E27FC236}">
                <a16:creationId xmlns:a16="http://schemas.microsoft.com/office/drawing/2014/main" id="{AAD57EC5-BFAD-98E6-164A-EB7B498773EB}"/>
              </a:ext>
            </a:extLst>
          </p:cNvPr>
          <p:cNvSpPr txBox="1"/>
          <p:nvPr/>
        </p:nvSpPr>
        <p:spPr>
          <a:xfrm>
            <a:off x="767909" y="2308860"/>
            <a:ext cx="2236394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100" b="1" i="0" spc="60" dirty="0">
                <a:solidFill>
                  <a:srgbClr val="1A1A1A"/>
                </a:solidFill>
                <a:latin typeface="Calibri"/>
              </a:rPr>
              <a:t>PIPELINE</a:t>
            </a:r>
          </a:p>
        </p:txBody>
      </p:sp>
      <p:sp>
        <p:nvSpPr>
          <p:cNvPr id="14" name="StatSub0">
            <a:extLst>
              <a:ext uri="{FF2B5EF4-FFF2-40B4-BE49-F238E27FC236}">
                <a16:creationId xmlns:a16="http://schemas.microsoft.com/office/drawing/2014/main" id="{E1A4820A-8019-3E0E-72D1-ADFA78E673D4}"/>
              </a:ext>
            </a:extLst>
          </p:cNvPr>
          <p:cNvSpPr txBox="1"/>
          <p:nvPr/>
        </p:nvSpPr>
        <p:spPr>
          <a:xfrm>
            <a:off x="767909" y="2583180"/>
            <a:ext cx="2236394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950" b="0" i="0" dirty="0">
                <a:solidFill>
                  <a:srgbClr val="4A4A4A"/>
                </a:solidFill>
                <a:latin typeface="Calibri"/>
              </a:rPr>
              <a:t>Employee numbers TBC</a:t>
            </a:r>
          </a:p>
        </p:txBody>
      </p:sp>
      <p:sp>
        <p:nvSpPr>
          <p:cNvPr id="15" name="StatCard1">
            <a:extLst>
              <a:ext uri="{FF2B5EF4-FFF2-40B4-BE49-F238E27FC236}">
                <a16:creationId xmlns:a16="http://schemas.microsoft.com/office/drawing/2014/main" id="{C88FE043-755A-D8AC-28AD-0E1ACCC2C2B3}"/>
              </a:ext>
            </a:extLst>
          </p:cNvPr>
          <p:cNvSpPr/>
          <p:nvPr/>
        </p:nvSpPr>
        <p:spPr>
          <a:xfrm>
            <a:off x="3370063" y="1623060"/>
            <a:ext cx="2602154" cy="1417320"/>
          </a:xfrm>
          <a:prstGeom prst="roundRect">
            <a:avLst>
              <a:gd name="adj" fmla="val 7000"/>
            </a:avLst>
          </a:prstGeom>
          <a:solidFill>
            <a:srgbClr val="FAD4EC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6" name="StatBar1">
            <a:extLst>
              <a:ext uri="{FF2B5EF4-FFF2-40B4-BE49-F238E27FC236}">
                <a16:creationId xmlns:a16="http://schemas.microsoft.com/office/drawing/2014/main" id="{5DFF9D07-DDE5-AE37-FAD3-27E3F05500AA}"/>
              </a:ext>
            </a:extLst>
          </p:cNvPr>
          <p:cNvSpPr/>
          <p:nvPr/>
        </p:nvSpPr>
        <p:spPr>
          <a:xfrm>
            <a:off x="3370063" y="1623060"/>
            <a:ext cx="82296" cy="1417320"/>
          </a:xfrm>
          <a:prstGeom prst="roundRect">
            <a:avLst>
              <a:gd name="adj" fmla="val 50000"/>
            </a:avLst>
          </a:prstGeom>
          <a:solidFill>
            <a:srgbClr val="FC30C7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7" name="StatNum1">
            <a:extLst>
              <a:ext uri="{FF2B5EF4-FFF2-40B4-BE49-F238E27FC236}">
                <a16:creationId xmlns:a16="http://schemas.microsoft.com/office/drawing/2014/main" id="{04C38E25-38B1-A94E-DED6-A5C339C6DB74}"/>
              </a:ext>
            </a:extLst>
          </p:cNvPr>
          <p:cNvSpPr txBox="1"/>
          <p:nvPr/>
        </p:nvSpPr>
        <p:spPr>
          <a:xfrm>
            <a:off x="3598663" y="1714500"/>
            <a:ext cx="2236394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3200" b="1" i="0" dirty="0">
                <a:solidFill>
                  <a:srgbClr val="FC30C7"/>
                </a:solidFill>
                <a:latin typeface="Calibri"/>
              </a:rPr>
              <a:t>2</a:t>
            </a:r>
          </a:p>
        </p:txBody>
      </p:sp>
      <p:sp>
        <p:nvSpPr>
          <p:cNvPr id="18" name="StatLabel1">
            <a:extLst>
              <a:ext uri="{FF2B5EF4-FFF2-40B4-BE49-F238E27FC236}">
                <a16:creationId xmlns:a16="http://schemas.microsoft.com/office/drawing/2014/main" id="{D831E339-BC07-E7BC-8DF4-B3E323384948}"/>
              </a:ext>
            </a:extLst>
          </p:cNvPr>
          <p:cNvSpPr txBox="1"/>
          <p:nvPr/>
        </p:nvSpPr>
        <p:spPr>
          <a:xfrm>
            <a:off x="3598663" y="2308860"/>
            <a:ext cx="2236394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100" b="1" i="0" spc="60" dirty="0">
                <a:solidFill>
                  <a:srgbClr val="1A1A1A"/>
                </a:solidFill>
                <a:latin typeface="Calibri"/>
              </a:rPr>
              <a:t>PLANNED</a:t>
            </a:r>
          </a:p>
        </p:txBody>
      </p:sp>
      <p:sp>
        <p:nvSpPr>
          <p:cNvPr id="19" name="StatSub1">
            <a:extLst>
              <a:ext uri="{FF2B5EF4-FFF2-40B4-BE49-F238E27FC236}">
                <a16:creationId xmlns:a16="http://schemas.microsoft.com/office/drawing/2014/main" id="{40648EB2-1409-A793-3C57-19FFD6FEB1A7}"/>
              </a:ext>
            </a:extLst>
          </p:cNvPr>
          <p:cNvSpPr txBox="1"/>
          <p:nvPr/>
        </p:nvSpPr>
        <p:spPr>
          <a:xfrm>
            <a:off x="3598663" y="2610612"/>
            <a:ext cx="2236394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950" b="0" i="0" dirty="0">
                <a:solidFill>
                  <a:srgbClr val="4A4A4A"/>
                </a:solidFill>
                <a:latin typeface="Calibri"/>
              </a:rPr>
              <a:t>Employee numbers TBC</a:t>
            </a:r>
          </a:p>
        </p:txBody>
      </p:sp>
      <p:sp>
        <p:nvSpPr>
          <p:cNvPr id="20" name="StatCard2">
            <a:extLst>
              <a:ext uri="{FF2B5EF4-FFF2-40B4-BE49-F238E27FC236}">
                <a16:creationId xmlns:a16="http://schemas.microsoft.com/office/drawing/2014/main" id="{E12321F1-F3CA-16A1-D1DE-BA41888620E3}"/>
              </a:ext>
            </a:extLst>
          </p:cNvPr>
          <p:cNvSpPr/>
          <p:nvPr/>
        </p:nvSpPr>
        <p:spPr>
          <a:xfrm>
            <a:off x="6200817" y="1623060"/>
            <a:ext cx="2602154" cy="1417320"/>
          </a:xfrm>
          <a:prstGeom prst="roundRect">
            <a:avLst>
              <a:gd name="adj" fmla="val 7000"/>
            </a:avLst>
          </a:prstGeom>
          <a:solidFill>
            <a:srgbClr val="D6F2EE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1" name="StatBar2">
            <a:extLst>
              <a:ext uri="{FF2B5EF4-FFF2-40B4-BE49-F238E27FC236}">
                <a16:creationId xmlns:a16="http://schemas.microsoft.com/office/drawing/2014/main" id="{9F7670BD-AFD5-5C4A-3AC0-DC00F43EB82F}"/>
              </a:ext>
            </a:extLst>
          </p:cNvPr>
          <p:cNvSpPr/>
          <p:nvPr/>
        </p:nvSpPr>
        <p:spPr>
          <a:xfrm>
            <a:off x="6200817" y="1623060"/>
            <a:ext cx="82296" cy="1417320"/>
          </a:xfrm>
          <a:prstGeom prst="roundRect">
            <a:avLst>
              <a:gd name="adj" fmla="val 50000"/>
            </a:avLst>
          </a:prstGeom>
          <a:solidFill>
            <a:srgbClr val="00A896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2" name="StatNum2">
            <a:extLst>
              <a:ext uri="{FF2B5EF4-FFF2-40B4-BE49-F238E27FC236}">
                <a16:creationId xmlns:a16="http://schemas.microsoft.com/office/drawing/2014/main" id="{27AB4213-F3BF-33DD-27A2-497286FFDEA8}"/>
              </a:ext>
            </a:extLst>
          </p:cNvPr>
          <p:cNvSpPr txBox="1"/>
          <p:nvPr/>
        </p:nvSpPr>
        <p:spPr>
          <a:xfrm>
            <a:off x="6429417" y="1714500"/>
            <a:ext cx="2236394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3200" b="1" i="0" dirty="0">
                <a:solidFill>
                  <a:srgbClr val="00A896"/>
                </a:solidFill>
                <a:latin typeface="Calibri"/>
              </a:rPr>
              <a:t>7</a:t>
            </a:r>
          </a:p>
        </p:txBody>
      </p:sp>
      <p:sp>
        <p:nvSpPr>
          <p:cNvPr id="23" name="StatLabel2">
            <a:extLst>
              <a:ext uri="{FF2B5EF4-FFF2-40B4-BE49-F238E27FC236}">
                <a16:creationId xmlns:a16="http://schemas.microsoft.com/office/drawing/2014/main" id="{23CDB682-FA92-878E-8F9B-7BB083B079E6}"/>
              </a:ext>
            </a:extLst>
          </p:cNvPr>
          <p:cNvSpPr txBox="1"/>
          <p:nvPr/>
        </p:nvSpPr>
        <p:spPr>
          <a:xfrm>
            <a:off x="6429417" y="2308860"/>
            <a:ext cx="2236394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100" b="1" i="0" spc="60" dirty="0">
                <a:solidFill>
                  <a:srgbClr val="1A1A1A"/>
                </a:solidFill>
                <a:latin typeface="Calibri"/>
              </a:rPr>
              <a:t>LIVE</a:t>
            </a:r>
          </a:p>
        </p:txBody>
      </p:sp>
      <p:sp>
        <p:nvSpPr>
          <p:cNvPr id="24" name="StatSub2">
            <a:extLst>
              <a:ext uri="{FF2B5EF4-FFF2-40B4-BE49-F238E27FC236}">
                <a16:creationId xmlns:a16="http://schemas.microsoft.com/office/drawing/2014/main" id="{44CDFC83-1158-3D19-3157-F2B36583BF6A}"/>
              </a:ext>
            </a:extLst>
          </p:cNvPr>
          <p:cNvSpPr txBox="1"/>
          <p:nvPr/>
        </p:nvSpPr>
        <p:spPr>
          <a:xfrm>
            <a:off x="6429417" y="2610612"/>
            <a:ext cx="2236394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950" b="0" i="0" dirty="0">
                <a:solidFill>
                  <a:srgbClr val="4A4A4A"/>
                </a:solidFill>
                <a:latin typeface="Calibri"/>
              </a:rPr>
              <a:t>294+ employees</a:t>
            </a:r>
          </a:p>
        </p:txBody>
      </p:sp>
      <p:sp>
        <p:nvSpPr>
          <p:cNvPr id="25" name="StatCard3">
            <a:extLst>
              <a:ext uri="{FF2B5EF4-FFF2-40B4-BE49-F238E27FC236}">
                <a16:creationId xmlns:a16="http://schemas.microsoft.com/office/drawing/2014/main" id="{4D43173F-C2AC-D635-35F8-6BCD29841970}"/>
              </a:ext>
            </a:extLst>
          </p:cNvPr>
          <p:cNvSpPr/>
          <p:nvPr/>
        </p:nvSpPr>
        <p:spPr>
          <a:xfrm>
            <a:off x="9031570" y="1623060"/>
            <a:ext cx="2602154" cy="1417320"/>
          </a:xfrm>
          <a:prstGeom prst="roundRect">
            <a:avLst>
              <a:gd name="adj" fmla="val 7000"/>
            </a:avLst>
          </a:prstGeom>
          <a:solidFill>
            <a:srgbClr val="E8E8E8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6" name="StatBar3">
            <a:extLst>
              <a:ext uri="{FF2B5EF4-FFF2-40B4-BE49-F238E27FC236}">
                <a16:creationId xmlns:a16="http://schemas.microsoft.com/office/drawing/2014/main" id="{809B2B2E-E464-9A3F-2B0A-C73E990030DC}"/>
              </a:ext>
            </a:extLst>
          </p:cNvPr>
          <p:cNvSpPr/>
          <p:nvPr/>
        </p:nvSpPr>
        <p:spPr>
          <a:xfrm>
            <a:off x="9031570" y="1623060"/>
            <a:ext cx="82296" cy="1417320"/>
          </a:xfrm>
          <a:prstGeom prst="roundRect">
            <a:avLst>
              <a:gd name="adj" fmla="val 50000"/>
            </a:avLst>
          </a:pr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7" name="StatNum3">
            <a:extLst>
              <a:ext uri="{FF2B5EF4-FFF2-40B4-BE49-F238E27FC236}">
                <a16:creationId xmlns:a16="http://schemas.microsoft.com/office/drawing/2014/main" id="{3E4E9F64-51F4-6B47-9D50-0AE9BC319BA5}"/>
              </a:ext>
            </a:extLst>
          </p:cNvPr>
          <p:cNvSpPr txBox="1"/>
          <p:nvPr/>
        </p:nvSpPr>
        <p:spPr>
          <a:xfrm>
            <a:off x="9260170" y="1714500"/>
            <a:ext cx="2236394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3200" b="1" i="0" dirty="0">
                <a:solidFill>
                  <a:srgbClr val="595959"/>
                </a:solidFill>
                <a:latin typeface="Calibri"/>
              </a:rPr>
              <a:t>15</a:t>
            </a:r>
          </a:p>
        </p:txBody>
      </p:sp>
      <p:sp>
        <p:nvSpPr>
          <p:cNvPr id="28" name="StatLabel3">
            <a:extLst>
              <a:ext uri="{FF2B5EF4-FFF2-40B4-BE49-F238E27FC236}">
                <a16:creationId xmlns:a16="http://schemas.microsoft.com/office/drawing/2014/main" id="{F9F8C00B-8F3E-D813-2D09-C0C56B06527F}"/>
              </a:ext>
            </a:extLst>
          </p:cNvPr>
          <p:cNvSpPr txBox="1"/>
          <p:nvPr/>
        </p:nvSpPr>
        <p:spPr>
          <a:xfrm>
            <a:off x="9260170" y="2308860"/>
            <a:ext cx="2236394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100" b="1" i="0" spc="60" dirty="0">
                <a:solidFill>
                  <a:srgbClr val="1A1A1A"/>
                </a:solidFill>
                <a:latin typeface="Calibri"/>
              </a:rPr>
              <a:t>CLOSED</a:t>
            </a:r>
          </a:p>
        </p:txBody>
      </p:sp>
      <p:sp>
        <p:nvSpPr>
          <p:cNvPr id="29" name="StatSub3">
            <a:extLst>
              <a:ext uri="{FF2B5EF4-FFF2-40B4-BE49-F238E27FC236}">
                <a16:creationId xmlns:a16="http://schemas.microsoft.com/office/drawing/2014/main" id="{ADDB1F74-5577-5389-B87B-BC60C0019781}"/>
              </a:ext>
            </a:extLst>
          </p:cNvPr>
          <p:cNvSpPr txBox="1"/>
          <p:nvPr/>
        </p:nvSpPr>
        <p:spPr>
          <a:xfrm>
            <a:off x="9260170" y="2610612"/>
            <a:ext cx="2236394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950" b="0" i="0" dirty="0">
                <a:solidFill>
                  <a:srgbClr val="4A4A4A"/>
                </a:solidFill>
                <a:latin typeface="Calibri"/>
              </a:rPr>
              <a:t>227 employees (rolling year)</a:t>
            </a:r>
          </a:p>
        </p:txBody>
      </p:sp>
      <p:sp>
        <p:nvSpPr>
          <p:cNvPr id="30" name="LeftCol">
            <a:extLst>
              <a:ext uri="{FF2B5EF4-FFF2-40B4-BE49-F238E27FC236}">
                <a16:creationId xmlns:a16="http://schemas.microsoft.com/office/drawing/2014/main" id="{766AAD2D-42F1-3DDE-7775-82297DBAD67B}"/>
              </a:ext>
            </a:extLst>
          </p:cNvPr>
          <p:cNvSpPr/>
          <p:nvPr/>
        </p:nvSpPr>
        <p:spPr>
          <a:xfrm>
            <a:off x="539309" y="3176140"/>
            <a:ext cx="5410048" cy="2218820"/>
          </a:xfrm>
          <a:prstGeom prst="roundRect">
            <a:avLst>
              <a:gd name="adj" fmla="val 4000"/>
            </a:avLst>
          </a:prstGeom>
          <a:solidFill>
            <a:srgbClr val="F7F7F7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1" name="PeakHead">
            <a:extLst>
              <a:ext uri="{FF2B5EF4-FFF2-40B4-BE49-F238E27FC236}">
                <a16:creationId xmlns:a16="http://schemas.microsoft.com/office/drawing/2014/main" id="{D9DC02FA-0CA6-99C0-FE89-F34D20510179}"/>
              </a:ext>
            </a:extLst>
          </p:cNvPr>
          <p:cNvSpPr txBox="1"/>
          <p:nvPr/>
        </p:nvSpPr>
        <p:spPr>
          <a:xfrm>
            <a:off x="813629" y="3337560"/>
            <a:ext cx="4952848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350" b="1" i="0" dirty="0">
                <a:solidFill>
                  <a:schemeClr val="accent5">
                    <a:lumMod val="50000"/>
                  </a:schemeClr>
                </a:solidFill>
                <a:latin typeface="Calibri"/>
              </a:rPr>
              <a:t>Peak Change Period (Forecast)</a:t>
            </a:r>
          </a:p>
        </p:txBody>
      </p:sp>
      <p:sp>
        <p:nvSpPr>
          <p:cNvPr id="32" name="PeakBody">
            <a:extLst>
              <a:ext uri="{FF2B5EF4-FFF2-40B4-BE49-F238E27FC236}">
                <a16:creationId xmlns:a16="http://schemas.microsoft.com/office/drawing/2014/main" id="{710EF06C-9BFC-B54B-1471-D3856D5F34E7}"/>
              </a:ext>
            </a:extLst>
          </p:cNvPr>
          <p:cNvSpPr txBox="1"/>
          <p:nvPr/>
        </p:nvSpPr>
        <p:spPr>
          <a:xfrm>
            <a:off x="813629" y="3686432"/>
            <a:ext cx="4952848" cy="5029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100" b="0" i="0" dirty="0">
                <a:solidFill>
                  <a:srgbClr val="333333"/>
                </a:solidFill>
                <a:latin typeface="Calibri"/>
              </a:rPr>
              <a:t>High volume expected over the next 3–12 months, driven by planned and pipeline mobilisation.</a:t>
            </a:r>
          </a:p>
        </p:txBody>
      </p:sp>
      <p:sp>
        <p:nvSpPr>
          <p:cNvPr id="33" name="PipeHead">
            <a:extLst>
              <a:ext uri="{FF2B5EF4-FFF2-40B4-BE49-F238E27FC236}">
                <a16:creationId xmlns:a16="http://schemas.microsoft.com/office/drawing/2014/main" id="{5A46D0F3-9A16-A13A-72F6-A10662301EF6}"/>
              </a:ext>
            </a:extLst>
          </p:cNvPr>
          <p:cNvSpPr txBox="1"/>
          <p:nvPr/>
        </p:nvSpPr>
        <p:spPr>
          <a:xfrm>
            <a:off x="767909" y="4343400"/>
            <a:ext cx="4952848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350" b="1" i="0" dirty="0">
                <a:solidFill>
                  <a:schemeClr val="accent5">
                    <a:lumMod val="50000"/>
                  </a:schemeClr>
                </a:solidFill>
                <a:latin typeface="Calibri"/>
              </a:rPr>
              <a:t>Pipeline Consideration</a:t>
            </a:r>
          </a:p>
        </p:txBody>
      </p:sp>
      <p:sp>
        <p:nvSpPr>
          <p:cNvPr id="34" name="PipeBody">
            <a:extLst>
              <a:ext uri="{FF2B5EF4-FFF2-40B4-BE49-F238E27FC236}">
                <a16:creationId xmlns:a16="http://schemas.microsoft.com/office/drawing/2014/main" id="{036CCF65-CC92-9401-6082-D5E3B336C577}"/>
              </a:ext>
            </a:extLst>
          </p:cNvPr>
          <p:cNvSpPr txBox="1"/>
          <p:nvPr/>
        </p:nvSpPr>
        <p:spPr>
          <a:xfrm>
            <a:off x="706631" y="4754880"/>
            <a:ext cx="4952848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28600" indent="-228600" algn="l">
              <a:buFont typeface="Arial"/>
              <a:buChar char="•"/>
            </a:pPr>
            <a:r>
              <a:rPr lang="en-GB" sz="1100" b="0" i="0" dirty="0">
                <a:solidFill>
                  <a:srgbClr val="333333"/>
                </a:solidFill>
                <a:latin typeface="Calibri"/>
              </a:rPr>
              <a:t>Lack of confirmed dates creates uncertainty in forecasting peak demand.</a:t>
            </a:r>
          </a:p>
          <a:p>
            <a:pPr marL="228600" indent="-228600" algn="l">
              <a:buFont typeface="Arial"/>
              <a:buChar char="•"/>
            </a:pPr>
            <a:r>
              <a:rPr lang="en-GB" sz="1100" b="0" i="0" dirty="0">
                <a:solidFill>
                  <a:srgbClr val="333333"/>
                </a:solidFill>
                <a:latin typeface="Calibri"/>
              </a:rPr>
              <a:t>This provides an opportunity for PHW to review and align programmes with organisational priorities before mobilisation.</a:t>
            </a:r>
          </a:p>
        </p:txBody>
      </p:sp>
      <p:sp>
        <p:nvSpPr>
          <p:cNvPr id="35" name="RightCol">
            <a:extLst>
              <a:ext uri="{FF2B5EF4-FFF2-40B4-BE49-F238E27FC236}">
                <a16:creationId xmlns:a16="http://schemas.microsoft.com/office/drawing/2014/main" id="{70E13039-F34F-A48D-682E-D2E49221E76F}"/>
              </a:ext>
            </a:extLst>
          </p:cNvPr>
          <p:cNvSpPr/>
          <p:nvPr/>
        </p:nvSpPr>
        <p:spPr>
          <a:xfrm>
            <a:off x="6223677" y="3176138"/>
            <a:ext cx="5410048" cy="2218821"/>
          </a:xfrm>
          <a:prstGeom prst="roundRect">
            <a:avLst>
              <a:gd name="adj" fmla="val 4000"/>
            </a:avLst>
          </a:prstGeom>
          <a:solidFill>
            <a:srgbClr val="F7F7F7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6" name="TypesHead">
            <a:extLst>
              <a:ext uri="{FF2B5EF4-FFF2-40B4-BE49-F238E27FC236}">
                <a16:creationId xmlns:a16="http://schemas.microsoft.com/office/drawing/2014/main" id="{CDCAE92E-BCB0-BE18-939E-6E47FDFC68D8}"/>
              </a:ext>
            </a:extLst>
          </p:cNvPr>
          <p:cNvSpPr txBox="1"/>
          <p:nvPr/>
        </p:nvSpPr>
        <p:spPr>
          <a:xfrm>
            <a:off x="6452277" y="3353889"/>
            <a:ext cx="4952848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/>
            <a:r>
              <a:rPr lang="en-GB" sz="1350" b="1" i="0" dirty="0">
                <a:solidFill>
                  <a:schemeClr val="accent5">
                    <a:lumMod val="50000"/>
                  </a:schemeClr>
                </a:solidFill>
                <a:latin typeface="Calibri"/>
              </a:rPr>
              <a:t>Types of Change Processes</a:t>
            </a:r>
          </a:p>
        </p:txBody>
      </p:sp>
      <p:sp>
        <p:nvSpPr>
          <p:cNvPr id="37" name="TypesBody">
            <a:extLst>
              <a:ext uri="{FF2B5EF4-FFF2-40B4-BE49-F238E27FC236}">
                <a16:creationId xmlns:a16="http://schemas.microsoft.com/office/drawing/2014/main" id="{792A21E2-921A-3E70-E5A6-D14F38821359}"/>
              </a:ext>
            </a:extLst>
          </p:cNvPr>
          <p:cNvSpPr txBox="1"/>
          <p:nvPr/>
        </p:nvSpPr>
        <p:spPr>
          <a:xfrm>
            <a:off x="6429417" y="3798490"/>
            <a:ext cx="4952848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marL="228600" indent="-228600" algn="l">
              <a:buFont typeface="Arial"/>
              <a:buChar char="•"/>
            </a:pPr>
            <a:r>
              <a:rPr lang="en-GB" sz="1100" b="0" i="0" dirty="0">
                <a:solidFill>
                  <a:srgbClr val="333333"/>
                </a:solidFill>
                <a:latin typeface="Calibri"/>
              </a:rPr>
              <a:t>Formal consultation restructures</a:t>
            </a:r>
          </a:p>
          <a:p>
            <a:pPr marL="228600" indent="-228600" algn="l">
              <a:buFont typeface="Arial"/>
              <a:buChar char="•"/>
            </a:pPr>
            <a:r>
              <a:rPr lang="en-GB" sz="1100" b="0" i="0" dirty="0">
                <a:solidFill>
                  <a:srgbClr val="333333"/>
                </a:solidFill>
                <a:latin typeface="Calibri"/>
              </a:rPr>
              <a:t>Service / operating model redesign</a:t>
            </a:r>
          </a:p>
          <a:p>
            <a:pPr marL="228600" indent="-228600" algn="l">
              <a:buFont typeface="Arial"/>
              <a:buChar char="•"/>
            </a:pPr>
            <a:r>
              <a:rPr lang="en-GB" sz="1100" b="0" i="0" dirty="0">
                <a:solidFill>
                  <a:srgbClr val="333333"/>
                </a:solidFill>
                <a:latin typeface="Calibri"/>
              </a:rPr>
              <a:t>Strategic transformation programmes</a:t>
            </a:r>
          </a:p>
          <a:p>
            <a:pPr marL="228600" indent="-228600" algn="l">
              <a:buFont typeface="Arial"/>
              <a:buChar char="•"/>
            </a:pPr>
            <a:r>
              <a:rPr lang="en-GB" sz="1100" b="0" i="0" dirty="0">
                <a:solidFill>
                  <a:srgbClr val="333333"/>
                </a:solidFill>
                <a:latin typeface="Calibri"/>
              </a:rPr>
              <a:t>Workforce planning and pipeline development</a:t>
            </a:r>
          </a:p>
        </p:txBody>
      </p:sp>
      <p:sp>
        <p:nvSpPr>
          <p:cNvPr id="38" name="KeyMsgBar">
            <a:extLst>
              <a:ext uri="{FF2B5EF4-FFF2-40B4-BE49-F238E27FC236}">
                <a16:creationId xmlns:a16="http://schemas.microsoft.com/office/drawing/2014/main" id="{0F62BEDB-0BFD-D537-9BC0-8581F7518276}"/>
              </a:ext>
            </a:extLst>
          </p:cNvPr>
          <p:cNvSpPr/>
          <p:nvPr/>
        </p:nvSpPr>
        <p:spPr>
          <a:xfrm>
            <a:off x="539309" y="5577840"/>
            <a:ext cx="11094415" cy="621792"/>
          </a:xfrm>
          <a:prstGeom prst="roundRect">
            <a:avLst>
              <a:gd name="adj" fmla="val 800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9" name="KeyMsgText">
            <a:extLst>
              <a:ext uri="{FF2B5EF4-FFF2-40B4-BE49-F238E27FC236}">
                <a16:creationId xmlns:a16="http://schemas.microsoft.com/office/drawing/2014/main" id="{8D9E06EA-C2AB-19EB-6647-223DD8B6CFA6}"/>
              </a:ext>
            </a:extLst>
          </p:cNvPr>
          <p:cNvSpPr txBox="1"/>
          <p:nvPr/>
        </p:nvSpPr>
        <p:spPr>
          <a:xfrm>
            <a:off x="813629" y="5577840"/>
            <a:ext cx="10545775" cy="621792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/>
            <a:r>
              <a:rPr lang="en-GB" sz="1150" b="1" i="0" dirty="0">
                <a:solidFill>
                  <a:srgbClr val="FFFFFF"/>
                </a:solidFill>
                <a:latin typeface="Calibri"/>
              </a:rPr>
              <a:t>KEY MESSAGE:  </a:t>
            </a:r>
            <a:r>
              <a:rPr lang="en-GB" sz="1150" b="0" i="0" dirty="0">
                <a:solidFill>
                  <a:srgbClr val="FFFFFF"/>
                </a:solidFill>
                <a:latin typeface="Calibri"/>
              </a:rPr>
              <a:t>Sustained high volume of concurrent organisational change, with continued pipeline pressure and workforce impact.</a:t>
            </a:r>
          </a:p>
        </p:txBody>
      </p:sp>
    </p:spTree>
    <p:extLst>
      <p:ext uri="{BB962C8B-B14F-4D97-AF65-F5344CB8AC3E}">
        <p14:creationId xmlns:p14="http://schemas.microsoft.com/office/powerpoint/2010/main" val="36253844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687F77D63A8459CEFD3583C1899E6" ma:contentTypeVersion="27" ma:contentTypeDescription="Create a new document." ma:contentTypeScope="" ma:versionID="3212d1f04755ea95c8f9b7dd0336d1e0">
  <xsd:schema xmlns:xsd="http://www.w3.org/2001/XMLSchema" xmlns:xs="http://www.w3.org/2001/XMLSchema" xmlns:p="http://schemas.microsoft.com/office/2006/metadata/properties" xmlns:ns2="74117dde-b119-4746-8562-4584e64c254c" xmlns:ns3="885d599f-0d70-42f9-bb26-1bdcfa13e79d" targetNamespace="http://schemas.microsoft.com/office/2006/metadata/properties" ma:root="true" ma:fieldsID="1b7764b2082351c1a6c254ad80214ea6" ns2:_="" ns3:_="">
    <xsd:import namespace="74117dde-b119-4746-8562-4584e64c254c"/>
    <xsd:import namespace="885d599f-0d70-42f9-bb26-1bdcfa13e79d"/>
    <xsd:element name="properties">
      <xsd:complexType>
        <xsd:sequence>
          <xsd:element name="documentManagement">
            <xsd:complexType>
              <xsd:all>
                <xsd:element ref="ns2:MeetingSubCategory"/>
                <xsd:element ref="ns2:MeetingDate"/>
                <xsd:element ref="ns2:Open_x002f_Private"/>
                <xsd:element ref="ns2:Reason" minOccurs="0"/>
                <xsd:element ref="ns2:DocumentType" minOccurs="0"/>
                <xsd:element ref="ns2:Status" minOccurs="0"/>
                <xsd:element ref="ns2:RetentionDate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EinancialYear" minOccurs="0"/>
                <xsd:element ref="ns2:Note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117dde-b119-4746-8562-4584e64c254c" elementFormDefault="qualified">
    <xsd:import namespace="http://schemas.microsoft.com/office/2006/documentManagement/types"/>
    <xsd:import namespace="http://schemas.microsoft.com/office/infopath/2007/PartnerControls"/>
    <xsd:element name="MeetingSubCategory" ma:index="8" ma:displayName="Meeting" ma:format="Dropdown" ma:indexed="true" ma:internalName="MeetingSubCategory">
      <xsd:simpleType>
        <xsd:restriction base="dms:Choice">
          <xsd:enumeration value="ACGC (Open)"/>
          <xsd:enumeration value="ACGC (Private)"/>
          <xsd:enumeration value="BET"/>
          <xsd:enumeration value="Board"/>
          <xsd:enumeration value="Board (Private)"/>
          <xsd:enumeration value="Board Development"/>
          <xsd:enumeration value="BPL (Business and Planning Leads)"/>
          <xsd:enumeration value="KRIC"/>
          <xsd:enumeration value="KRIC (Private)"/>
          <xsd:enumeration value="LT"/>
          <xsd:enumeration value="POD"/>
          <xsd:enumeration value="POD (Private)"/>
          <xsd:enumeration value="QSIC"/>
          <xsd:enumeration value="QSIC (Private)"/>
          <xsd:enumeration value="SET"/>
          <xsd:enumeration value="AGM"/>
          <xsd:enumeration value="Board Briefing"/>
          <xsd:enumeration value="Covid-19 PI Sub-Group"/>
          <xsd:enumeration value="Cross Committee Group"/>
          <xsd:enumeration value="Chair's Meeting"/>
          <xsd:enumeration value="Rem Comm"/>
          <xsd:enumeration value="Board Business Unit Meeting"/>
          <xsd:enumeration value="Covid-19 Steering Group"/>
          <xsd:enumeration value="BTW Gateway Review"/>
        </xsd:restriction>
      </xsd:simpleType>
    </xsd:element>
    <xsd:element name="MeetingDate" ma:index="9" ma:displayName="Meeting Date" ma:format="DateOnly" ma:indexed="true" ma:internalName="MeetingDate">
      <xsd:simpleType>
        <xsd:restriction base="dms:DateTime"/>
      </xsd:simpleType>
    </xsd:element>
    <xsd:element name="Open_x002f_Private" ma:index="10" ma:displayName="Open/Private" ma:default="Open" ma:format="Dropdown" ma:internalName="Open_x002f_Private">
      <xsd:simpleType>
        <xsd:restriction base="dms:Choice">
          <xsd:enumeration value="Open"/>
          <xsd:enumeration value="Private"/>
        </xsd:restriction>
      </xsd:simpleType>
    </xsd:element>
    <xsd:element name="Reason" ma:index="11" nillable="true" ma:displayName="Reason" ma:format="Dropdown" ma:internalName="Reaso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mmercially Sensitive – Procurement"/>
                    <xsd:enumeration value="Confidential – Information Governance"/>
                    <xsd:enumeration value="Confidential – Cyber Security"/>
                    <xsd:enumeration value="Confidential – Workforce"/>
                    <xsd:enumeration value="Confidential - Counter Fraud"/>
                    <xsd:enumeration value="Legally Privileged"/>
                    <xsd:enumeration value="Summary of Private Committee / Sub Group Meetings ‐ subject matter confidential"/>
                    <xsd:enumeration value="Undue concern or harm to the public"/>
                  </xsd:restriction>
                </xsd:simpleType>
              </xsd:element>
            </xsd:sequence>
          </xsd:extension>
        </xsd:complexContent>
      </xsd:complexType>
    </xsd:element>
    <xsd:element name="DocumentType" ma:index="12" nillable="true" ma:displayName="Document Type" ma:format="Dropdown" ma:internalName="DocumentType">
      <xsd:simpleType>
        <xsd:restriction base="dms:Choice">
          <xsd:enumeration value="Action Log"/>
          <xsd:enumeration value="Agenda"/>
          <xsd:enumeration value="Attachment"/>
          <xsd:enumeration value="Audit Tracker"/>
          <xsd:enumeration value="Chair's Brief"/>
          <xsd:enumeration value="Correspondance"/>
          <xsd:enumeration value="Cover Paper"/>
          <xsd:enumeration value="Minutes"/>
          <xsd:enumeration value="Plan or Register"/>
          <xsd:enumeration value="Presentation"/>
          <xsd:enumeration value="Report"/>
        </xsd:restriction>
      </xsd:simpleType>
    </xsd:element>
    <xsd:element name="Status" ma:index="13" nillable="true" ma:displayName="Status" ma:format="Dropdown" ma:internalName="Status">
      <xsd:simpleType>
        <xsd:restriction base="dms:Choice">
          <xsd:enumeration value="Draft"/>
          <xsd:enumeration value="Final"/>
          <xsd:enumeration value="Working Draft"/>
          <xsd:enumeration value="Confirmed Minutes"/>
          <xsd:enumeration value="Unconfirmed Minutes"/>
          <xsd:enumeration value="Live Document"/>
        </xsd:restriction>
      </xsd:simpleType>
    </xsd:element>
    <xsd:element name="RetentionDate" ma:index="14" nillable="true" ma:displayName="Retention Date" ma:default="Always" ma:format="Dropdown" ma:internalName="RetentionDate">
      <xsd:simpleType>
        <xsd:restriction base="dms:Choice">
          <xsd:enumeration value="Always"/>
          <xsd:enumeration value="2030"/>
          <xsd:enumeration value="2031"/>
          <xsd:enumeration value="2032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EinancialYear" ma:index="18" nillable="true" ma:displayName="Year" ma:default="2026/2027" ma:format="RadioButtons" ma:internalName="EinancialYear">
      <xsd:simpleType>
        <xsd:restriction base="dms:Choice">
          <xsd:enumeration value="2026/2027"/>
          <xsd:enumeration value="2025/2026"/>
          <xsd:enumeration value="2024/2025"/>
          <xsd:enumeration value="2023/2024"/>
          <xsd:enumeration value="2022/2023"/>
        </xsd:restriction>
      </xsd:simpleType>
    </xsd:element>
    <xsd:element name="Notes" ma:index="19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efaef41-70dc-4075-804e-d4e4dbdae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5d599f-0d70-42f9-bb26-1bdcfa13e79d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9" nillable="true" ma:displayName="Taxonomy Catch All Column" ma:hidden="true" ma:list="{55b76c1e-88ad-4f97-8eec-da6d03f43bfa}" ma:internalName="TaxCatchAll" ma:showField="CatchAllData" ma:web="885d599f-0d70-42f9-bb26-1bdcfa13e7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4117dde-b119-4746-8562-4584e64c254c">
      <Terms xmlns="http://schemas.microsoft.com/office/infopath/2007/PartnerControls"/>
    </lcf76f155ced4ddcb4097134ff3c332f>
    <TaxCatchAll xmlns="885d599f-0d70-42f9-bb26-1bdcfa13e79d" xsi:nil="true"/>
    <Status xmlns="74117dde-b119-4746-8562-4584e64c254c" xsi:nil="true"/>
    <Notes xmlns="74117dde-b119-4746-8562-4584e64c254c" xsi:nil="true"/>
    <Open_x002f_Private xmlns="74117dde-b119-4746-8562-4584e64c254c">Open</Open_x002f_Private>
    <MeetingSubCategory xmlns="74117dde-b119-4746-8562-4584e64c254c">POD</MeetingSubCategory>
    <RetentionDate xmlns="74117dde-b119-4746-8562-4584e64c254c">Always</RetentionDate>
    <DocumentType xmlns="74117dde-b119-4746-8562-4584e64c254c">Presentation</DocumentType>
    <MeetingDate xmlns="74117dde-b119-4746-8562-4584e64c254c">2026-07-15T23:00:00+00:00</MeetingDate>
    <EinancialYear xmlns="74117dde-b119-4746-8562-4584e64c254c">2026/2027</EinancialYear>
    <Reason xmlns="74117dde-b119-4746-8562-4584e64c254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077DC5-657A-4E0E-AD53-519898B756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117dde-b119-4746-8562-4584e64c254c"/>
    <ds:schemaRef ds:uri="885d599f-0d70-42f9-bb26-1bdcfa13e7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DB7B90-C76C-4396-9CB3-EB9BB9A3D997}">
  <ds:schemaRefs>
    <ds:schemaRef ds:uri="28394e50-e801-48d2-a971-c106082766ea"/>
    <ds:schemaRef ds:uri="http://www.w3.org/XML/1998/namespace"/>
    <ds:schemaRef ds:uri="http://schemas.microsoft.com/office/2006/documentManagement/types"/>
    <ds:schemaRef ds:uri="9eb1289f-9c9c-41e1-860e-0a40e929f83a"/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4117dde-b119-4746-8562-4584e64c254c"/>
    <ds:schemaRef ds:uri="885d599f-0d70-42f9-bb26-1bdcfa13e79d"/>
  </ds:schemaRefs>
</ds:datastoreItem>
</file>

<file path=customXml/itemProps3.xml><?xml version="1.0" encoding="utf-8"?>
<ds:datastoreItem xmlns:ds="http://schemas.openxmlformats.org/officeDocument/2006/customXml" ds:itemID="{26E81A90-FE12-4931-B107-CA6BE8C9A0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3464</TotalTime>
  <Words>352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Ubuntu</vt:lpstr>
      <vt:lpstr>Ubuntu-Light</vt:lpstr>
      <vt:lpstr>Verdana</vt:lpstr>
      <vt:lpstr>1_Office Theme</vt:lpstr>
      <vt:lpstr>Update on Change Management Portfolio for assurance  July 2026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QNAHPs Purpose and Vision</dc:title>
  <dc:creator>Kayleigh Chainey (Public Health Wales - No. 2 Capital Quarter)</dc:creator>
  <cp:lastModifiedBy>Ffion Lloyd (Public Health Wales - No. 2 Capital Quarter)</cp:lastModifiedBy>
  <cp:revision>41</cp:revision>
  <dcterms:created xsi:type="dcterms:W3CDTF">2024-07-22T21:47:03Z</dcterms:created>
  <dcterms:modified xsi:type="dcterms:W3CDTF">2026-07-15T14:27:03Z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0x010100E01687F77D63A8459CEFD3583C1899E6</vt:lpwstr>
  </property>
  <property fmtid="{D5CDD505-2E9C-101B-9397-08002B2CF9AE}" pid="3" name="MediaServiceImageTags">
    <vt:lpwstr/>
  </property>
</Properties>
</file>