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61" r:id="rId5"/>
    <p:sldId id="260" r:id="rId6"/>
    <p:sldId id="262" r:id="rId7"/>
    <p:sldId id="264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9C988B-5CEE-D4DB-C133-21D4C2804E0E}" name="Lorna Bennett (Public Health Wales - No. 2 Capital Quarter)" initials="LQ" userId="S::lorna.bennett3@wales.nhs.uk::41cbff77-5434-42c9-8874-6f16723207f9" providerId="AD"/>
  <p188:author id="{5A994FA8-9F88-B734-D575-CD153A46D4F4}" name="Anthony Priest (Public Health Wales - No. 2 Capital Quarter)" initials="" userId="S::Anthony.Priest2@wales.nhs.uk::46692481-554a-429c-bc03-d4cca9c03c2b" providerId="AD"/>
  <p188:author id="{311702CD-2FE8-6362-4115-878685D0A7F7}" name="Leanne Small (Public Health Wales - No. 2 Capital Quarter)" initials="LQ" userId="S::leanne.small@wales.nhs.uk::d76cf426-005f-434f-ac47-a5eb582e60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5E165-1B93-16A0-347C-E6D633587E1B}" v="169" dt="2026-02-12T11:14:30.280"/>
    <p1510:client id="{8DA2E33D-6E4E-9125-42C9-4DF1354D36A6}" v="24" dt="2026-02-10T11:37:46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8DA2E33D-6E4E-9125-42C9-4DF1354D36A6}"/>
    <pc:docChg chg="modSld">
      <pc:chgData name="Sophie Flood (Public Health Wales - Matrix House)" userId="S::sophie.flood@wales.nhs.uk::f1b68508-ff1d-4a78-a875-f6aa95017de1" providerId="AD" clId="Web-{8DA2E33D-6E4E-9125-42C9-4DF1354D36A6}" dt="2026-02-10T11:37:46.277" v="19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8DA2E33D-6E4E-9125-42C9-4DF1354D36A6}" dt="2026-02-10T11:36:44.885" v="9" actId="1076"/>
        <pc:sldMkLst>
          <pc:docMk/>
          <pc:sldMk cId="1239223378" sldId="262"/>
        </pc:sldMkLst>
        <pc:spChg chg="mod">
          <ac:chgData name="Sophie Flood (Public Health Wales - Matrix House)" userId="S::sophie.flood@wales.nhs.uk::f1b68508-ff1d-4a78-a875-f6aa95017de1" providerId="AD" clId="Web-{8DA2E33D-6E4E-9125-42C9-4DF1354D36A6}" dt="2026-02-10T11:36:08.665" v="3" actId="1076"/>
          <ac:spMkLst>
            <pc:docMk/>
            <pc:sldMk cId="1239223378" sldId="262"/>
            <ac:spMk id="2" creationId="{78346BEF-68C1-9624-CF84-07B66C1A3225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6:44.885" v="9" actId="1076"/>
          <ac:spMkLst>
            <pc:docMk/>
            <pc:sldMk cId="1239223378" sldId="262"/>
            <ac:spMk id="10" creationId="{1C7224A2-27B7-CED7-7024-1573AB3DED9B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6:39.072" v="8" actId="1076"/>
          <ac:spMkLst>
            <pc:docMk/>
            <pc:sldMk cId="1239223378" sldId="262"/>
            <ac:spMk id="11" creationId="{34303C65-C722-E913-57F0-C99FAD41412E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6:08.149" v="2" actId="20577"/>
          <ac:spMkLst>
            <pc:docMk/>
            <pc:sldMk cId="1239223378" sldId="262"/>
            <ac:spMk id="12" creationId="{A1B0D98B-8BFB-CE5E-9E7C-86A4B9884DA9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6:28.744" v="7" actId="1076"/>
          <ac:spMkLst>
            <pc:docMk/>
            <pc:sldMk cId="1239223378" sldId="262"/>
            <ac:spMk id="15" creationId="{B5ACEFE4-8656-776B-7F4D-B458A8D0BE46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6:19.728" v="5" actId="1076"/>
          <ac:spMkLst>
            <pc:docMk/>
            <pc:sldMk cId="1239223378" sldId="262"/>
            <ac:spMk id="21" creationId="{1594B9B3-64CB-5C94-5078-9F51963975C1}"/>
          </ac:spMkLst>
        </pc:spChg>
      </pc:sldChg>
      <pc:sldChg chg="modSp">
        <pc:chgData name="Sophie Flood (Public Health Wales - Matrix House)" userId="S::sophie.flood@wales.nhs.uk::f1b68508-ff1d-4a78-a875-f6aa95017de1" providerId="AD" clId="Web-{8DA2E33D-6E4E-9125-42C9-4DF1354D36A6}" dt="2026-02-10T11:37:46.277" v="19" actId="1076"/>
        <pc:sldMkLst>
          <pc:docMk/>
          <pc:sldMk cId="1680980685" sldId="264"/>
        </pc:sldMkLst>
        <pc:spChg chg="mod">
          <ac:chgData name="Sophie Flood (Public Health Wales - Matrix House)" userId="S::sophie.flood@wales.nhs.uk::f1b68508-ff1d-4a78-a875-f6aa95017de1" providerId="AD" clId="Web-{8DA2E33D-6E4E-9125-42C9-4DF1354D36A6}" dt="2026-02-10T11:37:20.667" v="15" actId="1076"/>
          <ac:spMkLst>
            <pc:docMk/>
            <pc:sldMk cId="1680980685" sldId="264"/>
            <ac:spMk id="2" creationId="{78346BEF-68C1-9624-CF84-07B66C1A3225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7:27.745" v="16" actId="1076"/>
          <ac:spMkLst>
            <pc:docMk/>
            <pc:sldMk cId="1680980685" sldId="264"/>
            <ac:spMk id="10" creationId="{1C7224A2-27B7-CED7-7024-1573AB3DED9B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7:38.808" v="18" actId="1076"/>
          <ac:spMkLst>
            <pc:docMk/>
            <pc:sldMk cId="1680980685" sldId="264"/>
            <ac:spMk id="11" creationId="{34303C65-C722-E913-57F0-C99FAD41412E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7:17.276" v="14" actId="1076"/>
          <ac:spMkLst>
            <pc:docMk/>
            <pc:sldMk cId="1680980685" sldId="264"/>
            <ac:spMk id="12" creationId="{A1B0D98B-8BFB-CE5E-9E7C-86A4B9884DA9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7:12.729" v="13" actId="1076"/>
          <ac:spMkLst>
            <pc:docMk/>
            <pc:sldMk cId="1680980685" sldId="264"/>
            <ac:spMk id="14" creationId="{DA84C056-6988-73B9-8C09-DF33DB9FD691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7:46.277" v="19" actId="1076"/>
          <ac:spMkLst>
            <pc:docMk/>
            <pc:sldMk cId="1680980685" sldId="264"/>
            <ac:spMk id="15" creationId="{B5ACEFE4-8656-776B-7F4D-B458A8D0BE46}"/>
          </ac:spMkLst>
        </pc:spChg>
        <pc:spChg chg="mod">
          <ac:chgData name="Sophie Flood (Public Health Wales - Matrix House)" userId="S::sophie.flood@wales.nhs.uk::f1b68508-ff1d-4a78-a875-f6aa95017de1" providerId="AD" clId="Web-{8DA2E33D-6E4E-9125-42C9-4DF1354D36A6}" dt="2026-02-10T11:37:33.730" v="17" actId="1076"/>
          <ac:spMkLst>
            <pc:docMk/>
            <pc:sldMk cId="1680980685" sldId="264"/>
            <ac:spMk id="21" creationId="{1594B9B3-64CB-5C94-5078-9F51963975C1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6B15E165-1B93-16A0-347C-E6D633587E1B}"/>
    <pc:docChg chg="modSld">
      <pc:chgData name="Sophie Flood (Public Health Wales - Matrix House)" userId="S::sophie.flood@wales.nhs.uk::f1b68508-ff1d-4a78-a875-f6aa95017de1" providerId="AD" clId="Web-{6B15E165-1B93-16A0-347C-E6D633587E1B}" dt="2026-02-12T11:14:30.280" v="63" actId="20577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6B15E165-1B93-16A0-347C-E6D633587E1B}" dt="2026-02-12T11:11:02.631" v="28" actId="20577"/>
        <pc:sldMkLst>
          <pc:docMk/>
          <pc:sldMk cId="3701812093" sldId="260"/>
        </pc:sldMkLst>
        <pc:spChg chg="mod">
          <ac:chgData name="Sophie Flood (Public Health Wales - Matrix House)" userId="S::sophie.flood@wales.nhs.uk::f1b68508-ff1d-4a78-a875-f6aa95017de1" providerId="AD" clId="Web-{6B15E165-1B93-16A0-347C-E6D633587E1B}" dt="2026-02-12T11:10:54.678" v="25" actId="20577"/>
          <ac:spMkLst>
            <pc:docMk/>
            <pc:sldMk cId="3701812093" sldId="260"/>
            <ac:spMk id="2" creationId="{78346BEF-68C1-9624-CF84-07B66C1A3225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09:33.082" v="9" actId="20577"/>
          <ac:spMkLst>
            <pc:docMk/>
            <pc:sldMk cId="3701812093" sldId="260"/>
            <ac:spMk id="3" creationId="{93EFE10F-A235-368F-D6AB-E04BDFD94309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0:39.037" v="18" actId="20577"/>
          <ac:spMkLst>
            <pc:docMk/>
            <pc:sldMk cId="3701812093" sldId="260"/>
            <ac:spMk id="5" creationId="{7F7F6334-F033-652A-FA9D-8FE32900220E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0:51.724" v="22" actId="20577"/>
          <ac:spMkLst>
            <pc:docMk/>
            <pc:sldMk cId="3701812093" sldId="260"/>
            <ac:spMk id="6" creationId="{71D9206C-02B1-F093-5EF5-43B845B47919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0:21.786" v="12" actId="20577"/>
          <ac:spMkLst>
            <pc:docMk/>
            <pc:sldMk cId="3701812093" sldId="260"/>
            <ac:spMk id="7" creationId="{35AA6059-34C6-A9EA-09E9-E2081190511B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0:27.021" v="14" actId="20577"/>
          <ac:spMkLst>
            <pc:docMk/>
            <pc:sldMk cId="3701812093" sldId="260"/>
            <ac:spMk id="8" creationId="{8DDB018D-12FB-C359-A47A-13B8E4D184B7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0:46.396" v="21" actId="20577"/>
          <ac:spMkLst>
            <pc:docMk/>
            <pc:sldMk cId="3701812093" sldId="260"/>
            <ac:spMk id="9" creationId="{BACA0F0D-6E21-FD87-D2F3-AB1A7BDE3AD1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0:24.177" v="13" actId="20577"/>
          <ac:spMkLst>
            <pc:docMk/>
            <pc:sldMk cId="3701812093" sldId="260"/>
            <ac:spMk id="10" creationId="{1C7224A2-27B7-CED7-7024-1573AB3DED9B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0:42.255" v="20" actId="20577"/>
          <ac:spMkLst>
            <pc:docMk/>
            <pc:sldMk cId="3701812093" sldId="260"/>
            <ac:spMk id="11" creationId="{34303C65-C722-E913-57F0-C99FAD41412E}"/>
          </ac:spMkLst>
        </pc:spChg>
        <pc:spChg chg="add del mod">
          <ac:chgData name="Sophie Flood (Public Health Wales - Matrix House)" userId="S::sophie.flood@wales.nhs.uk::f1b68508-ff1d-4a78-a875-f6aa95017de1" providerId="AD" clId="Web-{6B15E165-1B93-16A0-347C-E6D633587E1B}" dt="2026-02-12T11:10:35.755" v="17" actId="20577"/>
          <ac:spMkLst>
            <pc:docMk/>
            <pc:sldMk cId="3701812093" sldId="260"/>
            <ac:spMk id="12" creationId="{A1B0D98B-8BFB-CE5E-9E7C-86A4B9884DA9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0:59.287" v="27" actId="20577"/>
          <ac:spMkLst>
            <pc:docMk/>
            <pc:sldMk cId="3701812093" sldId="260"/>
            <ac:spMk id="14" creationId="{DA84C056-6988-73B9-8C09-DF33DB9FD691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02.631" v="28" actId="20577"/>
          <ac:spMkLst>
            <pc:docMk/>
            <pc:sldMk cId="3701812093" sldId="260"/>
            <ac:spMk id="15" creationId="{B5ACEFE4-8656-776B-7F4D-B458A8D0BE46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09:30.863" v="8" actId="20577"/>
          <ac:spMkLst>
            <pc:docMk/>
            <pc:sldMk cId="3701812093" sldId="260"/>
            <ac:spMk id="17" creationId="{245933E4-86E4-0C3D-0804-F9B61B3015E9}"/>
          </ac:spMkLst>
        </pc:spChg>
      </pc:sldChg>
      <pc:sldChg chg="addSp delSp modSp">
        <pc:chgData name="Sophie Flood (Public Health Wales - Matrix House)" userId="S::sophie.flood@wales.nhs.uk::f1b68508-ff1d-4a78-a875-f6aa95017de1" providerId="AD" clId="Web-{6B15E165-1B93-16A0-347C-E6D633587E1B}" dt="2026-02-12T11:12:44.360" v="45" actId="20577"/>
        <pc:sldMkLst>
          <pc:docMk/>
          <pc:sldMk cId="1239223378" sldId="262"/>
        </pc:sldMkLst>
        <pc:spChg chg="add del mod">
          <ac:chgData name="Sophie Flood (Public Health Wales - Matrix House)" userId="S::sophie.flood@wales.nhs.uk::f1b68508-ff1d-4a78-a875-f6aa95017de1" providerId="AD" clId="Web-{6B15E165-1B93-16A0-347C-E6D633587E1B}" dt="2026-02-12T11:12:44.360" v="45" actId="20577"/>
          <ac:spMkLst>
            <pc:docMk/>
            <pc:sldMk cId="1239223378" sldId="262"/>
            <ac:spMk id="2" creationId="{78346BEF-68C1-9624-CF84-07B66C1A3225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14.194" v="31" actId="20577"/>
          <ac:spMkLst>
            <pc:docMk/>
            <pc:sldMk cId="1239223378" sldId="262"/>
            <ac:spMk id="3" creationId="{93EFE10F-A235-368F-D6AB-E04BDFD94309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09.865" v="29" actId="20577"/>
          <ac:spMkLst>
            <pc:docMk/>
            <pc:sldMk cId="1239223378" sldId="262"/>
            <ac:spMk id="5" creationId="{7F7F6334-F033-652A-FA9D-8FE32900220E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17.600" v="33" actId="20577"/>
          <ac:spMkLst>
            <pc:docMk/>
            <pc:sldMk cId="1239223378" sldId="262"/>
            <ac:spMk id="6" creationId="{71D9206C-02B1-F093-5EF5-43B845B47919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22.178" v="34" actId="20577"/>
          <ac:spMkLst>
            <pc:docMk/>
            <pc:sldMk cId="1239223378" sldId="262"/>
            <ac:spMk id="7" creationId="{35AA6059-34C6-A9EA-09E9-E2081190511B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25.959" v="35" actId="20577"/>
          <ac:spMkLst>
            <pc:docMk/>
            <pc:sldMk cId="1239223378" sldId="262"/>
            <ac:spMk id="8" creationId="{8DDB018D-12FB-C359-A47A-13B8E4D184B7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28.663" v="36" actId="20577"/>
          <ac:spMkLst>
            <pc:docMk/>
            <pc:sldMk cId="1239223378" sldId="262"/>
            <ac:spMk id="9" creationId="{BACA0F0D-6E21-FD87-D2F3-AB1A7BDE3AD1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39.835" v="41" actId="20577"/>
          <ac:spMkLst>
            <pc:docMk/>
            <pc:sldMk cId="1239223378" sldId="262"/>
            <ac:spMk id="10" creationId="{1C7224A2-27B7-CED7-7024-1573AB3DED9B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37.132" v="39" actId="20577"/>
          <ac:spMkLst>
            <pc:docMk/>
            <pc:sldMk cId="1239223378" sldId="262"/>
            <ac:spMk id="11" creationId="{34303C65-C722-E913-57F0-C99FAD41412E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09:57.114" v="10" actId="20577"/>
          <ac:spMkLst>
            <pc:docMk/>
            <pc:sldMk cId="1239223378" sldId="262"/>
            <ac:spMk id="12" creationId="{A1B0D98B-8BFB-CE5E-9E7C-86A4B9884DA9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09:23.222" v="6" actId="20577"/>
          <ac:spMkLst>
            <pc:docMk/>
            <pc:sldMk cId="1239223378" sldId="262"/>
            <ac:spMk id="14" creationId="{DA84C056-6988-73B9-8C09-DF33DB9FD691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1:34.007" v="37" actId="20577"/>
          <ac:spMkLst>
            <pc:docMk/>
            <pc:sldMk cId="1239223378" sldId="262"/>
            <ac:spMk id="15" creationId="{B5ACEFE4-8656-776B-7F4D-B458A8D0BE46}"/>
          </ac:spMkLst>
        </pc:spChg>
      </pc:sldChg>
      <pc:sldChg chg="modSp">
        <pc:chgData name="Sophie Flood (Public Health Wales - Matrix House)" userId="S::sophie.flood@wales.nhs.uk::f1b68508-ff1d-4a78-a875-f6aa95017de1" providerId="AD" clId="Web-{6B15E165-1B93-16A0-347C-E6D633587E1B}" dt="2026-02-12T11:14:30.280" v="63" actId="20577"/>
        <pc:sldMkLst>
          <pc:docMk/>
          <pc:sldMk cId="1680980685" sldId="264"/>
        </pc:sldMkLst>
        <pc:spChg chg="mod">
          <ac:chgData name="Sophie Flood (Public Health Wales - Matrix House)" userId="S::sophie.flood@wales.nhs.uk::f1b68508-ff1d-4a78-a875-f6aa95017de1" providerId="AD" clId="Web-{6B15E165-1B93-16A0-347C-E6D633587E1B}" dt="2026-02-12T11:13:29.085" v="53" actId="1076"/>
          <ac:spMkLst>
            <pc:docMk/>
            <pc:sldMk cId="1680980685" sldId="264"/>
            <ac:spMk id="2" creationId="{78346BEF-68C1-9624-CF84-07B66C1A3225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4:30.280" v="63" actId="20577"/>
          <ac:spMkLst>
            <pc:docMk/>
            <pc:sldMk cId="1680980685" sldId="264"/>
            <ac:spMk id="4" creationId="{51521FDC-147A-6DE1-D613-D8FEBDF2BA13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3:44.962" v="56" actId="1076"/>
          <ac:spMkLst>
            <pc:docMk/>
            <pc:sldMk cId="1680980685" sldId="264"/>
            <ac:spMk id="5" creationId="{0EA6D6D2-FE19-0C03-BAE7-001F48860598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3:34.054" v="54" actId="1076"/>
          <ac:spMkLst>
            <pc:docMk/>
            <pc:sldMk cId="1680980685" sldId="264"/>
            <ac:spMk id="10" creationId="{1C7224A2-27B7-CED7-7024-1573AB3DED9B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4:19.091" v="61" actId="1076"/>
          <ac:spMkLst>
            <pc:docMk/>
            <pc:sldMk cId="1680980685" sldId="264"/>
            <ac:spMk id="11" creationId="{34303C65-C722-E913-57F0-C99FAD41412E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4:09.996" v="59" actId="1076"/>
          <ac:spMkLst>
            <pc:docMk/>
            <pc:sldMk cId="1680980685" sldId="264"/>
            <ac:spMk id="12" creationId="{A1B0D98B-8BFB-CE5E-9E7C-86A4B9884DA9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4:04.996" v="58" actId="1076"/>
          <ac:spMkLst>
            <pc:docMk/>
            <pc:sldMk cId="1680980685" sldId="264"/>
            <ac:spMk id="14" creationId="{DA84C056-6988-73B9-8C09-DF33DB9FD691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4:13.887" v="60" actId="1076"/>
          <ac:spMkLst>
            <pc:docMk/>
            <pc:sldMk cId="1680980685" sldId="264"/>
            <ac:spMk id="15" creationId="{B5ACEFE4-8656-776B-7F4D-B458A8D0BE46}"/>
          </ac:spMkLst>
        </pc:spChg>
        <pc:spChg chg="mod">
          <ac:chgData name="Sophie Flood (Public Health Wales - Matrix House)" userId="S::sophie.flood@wales.nhs.uk::f1b68508-ff1d-4a78-a875-f6aa95017de1" providerId="AD" clId="Web-{6B15E165-1B93-16A0-347C-E6D633587E1B}" dt="2026-02-12T11:14:23.639" v="62" actId="1076"/>
          <ac:spMkLst>
            <pc:docMk/>
            <pc:sldMk cId="1680980685" sldId="264"/>
            <ac:spMk id="21" creationId="{1594B9B3-64CB-5C94-5078-9F51963975C1}"/>
          </ac:spMkLst>
        </pc:spChg>
      </pc:sldChg>
    </pc:docChg>
  </pc:docChgLst>
  <pc:docChgLst>
    <pc:chgData name="Anthony Priest (Public Health Wales - No. 2 Capital Quarter)" userId="S::anthony.priest2@wales.nhs.uk::46692481-554a-429c-bc03-d4cca9c03c2b" providerId="AD" clId="Web-{B5A34181-49CD-87A2-EDAD-001505F31216}"/>
    <pc:docChg chg="modSld">
      <pc:chgData name="Anthony Priest (Public Health Wales - No. 2 Capital Quarter)" userId="S::anthony.priest2@wales.nhs.uk::46692481-554a-429c-bc03-d4cca9c03c2b" providerId="AD" clId="Web-{B5A34181-49CD-87A2-EDAD-001505F31216}" dt="2026-01-19T13:34:46.754" v="65" actId="1076"/>
      <pc:docMkLst>
        <pc:docMk/>
      </pc:docMkLst>
      <pc:sldChg chg="modSp">
        <pc:chgData name="Anthony Priest (Public Health Wales - No. 2 Capital Quarter)" userId="S::anthony.priest2@wales.nhs.uk::46692481-554a-429c-bc03-d4cca9c03c2b" providerId="AD" clId="Web-{B5A34181-49CD-87A2-EDAD-001505F31216}" dt="2026-01-19T13:34:46.754" v="65" actId="1076"/>
        <pc:sldMkLst>
          <pc:docMk/>
          <pc:sldMk cId="3701812093" sldId="260"/>
        </pc:sldMkLst>
        <pc:spChg chg="mod">
          <ac:chgData name="Anthony Priest (Public Health Wales - No. 2 Capital Quarter)" userId="S::anthony.priest2@wales.nhs.uk::46692481-554a-429c-bc03-d4cca9c03c2b" providerId="AD" clId="Web-{B5A34181-49CD-87A2-EDAD-001505F31216}" dt="2026-01-19T13:32:29.490" v="47" actId="20577"/>
          <ac:spMkLst>
            <pc:docMk/>
            <pc:sldMk cId="3701812093" sldId="260"/>
            <ac:spMk id="2" creationId="{78346BEF-68C1-9624-CF84-07B66C1A3225}"/>
          </ac:spMkLst>
        </pc:spChg>
        <pc:spChg chg="mod">
          <ac:chgData name="Anthony Priest (Public Health Wales - No. 2 Capital Quarter)" userId="S::anthony.priest2@wales.nhs.uk::46692481-554a-429c-bc03-d4cca9c03c2b" providerId="AD" clId="Web-{B5A34181-49CD-87A2-EDAD-001505F31216}" dt="2026-01-19T13:28:13.294" v="27" actId="20577"/>
          <ac:spMkLst>
            <pc:docMk/>
            <pc:sldMk cId="3701812093" sldId="260"/>
            <ac:spMk id="3" creationId="{93EFE10F-A235-368F-D6AB-E04BDFD94309}"/>
          </ac:spMkLst>
        </pc:spChg>
        <pc:spChg chg="mod">
          <ac:chgData name="Anthony Priest (Public Health Wales - No. 2 Capital Quarter)" userId="S::anthony.priest2@wales.nhs.uk::46692481-554a-429c-bc03-d4cca9c03c2b" providerId="AD" clId="Web-{B5A34181-49CD-87A2-EDAD-001505F31216}" dt="2026-01-19T13:34:46.754" v="65" actId="1076"/>
          <ac:spMkLst>
            <pc:docMk/>
            <pc:sldMk cId="3701812093" sldId="260"/>
            <ac:spMk id="6" creationId="{71D9206C-02B1-F093-5EF5-43B845B47919}"/>
          </ac:spMkLst>
        </pc:spChg>
        <pc:spChg chg="mod">
          <ac:chgData name="Anthony Priest (Public Health Wales - No. 2 Capital Quarter)" userId="S::anthony.priest2@wales.nhs.uk::46692481-554a-429c-bc03-d4cca9c03c2b" providerId="AD" clId="Web-{B5A34181-49CD-87A2-EDAD-001505F31216}" dt="2026-01-19T13:27:29.638" v="19" actId="20577"/>
          <ac:spMkLst>
            <pc:docMk/>
            <pc:sldMk cId="3701812093" sldId="260"/>
            <ac:spMk id="7" creationId="{35AA6059-34C6-A9EA-09E9-E2081190511B}"/>
          </ac:spMkLst>
        </pc:spChg>
        <pc:spChg chg="mod">
          <ac:chgData name="Anthony Priest (Public Health Wales - No. 2 Capital Quarter)" userId="S::anthony.priest2@wales.nhs.uk::46692481-554a-429c-bc03-d4cca9c03c2b" providerId="AD" clId="Web-{B5A34181-49CD-87A2-EDAD-001505F31216}" dt="2026-01-19T13:31:08.145" v="37" actId="20577"/>
          <ac:spMkLst>
            <pc:docMk/>
            <pc:sldMk cId="3701812093" sldId="260"/>
            <ac:spMk id="9" creationId="{BACA0F0D-6E21-FD87-D2F3-AB1A7BDE3AD1}"/>
          </ac:spMkLst>
        </pc:spChg>
        <pc:spChg chg="mod">
          <ac:chgData name="Anthony Priest (Public Health Wales - No. 2 Capital Quarter)" userId="S::anthony.priest2@wales.nhs.uk::46692481-554a-429c-bc03-d4cca9c03c2b" providerId="AD" clId="Web-{B5A34181-49CD-87A2-EDAD-001505F31216}" dt="2026-01-19T13:34:44.113" v="64" actId="20577"/>
          <ac:spMkLst>
            <pc:docMk/>
            <pc:sldMk cId="3701812093" sldId="260"/>
            <ac:spMk id="17" creationId="{245933E4-86E4-0C3D-0804-F9B61B3015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b="1" i="0" strike="noStrike" cap="none" spc="0" baseline="0">
                <a:solidFill>
                  <a:srgbClr val="15518B"/>
                </a:solidFill>
                <a:effectLst/>
                <a:latin typeface="Verdana"/>
                <a:ea typeface="Verdana"/>
                <a:cs typeface="Verdana"/>
              </a:rPr>
              <a:t>Iechyd Cyhoeddus Cymru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7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b="1" i="0" strike="noStrike" cap="none" spc="0" baseline="0">
                <a:solidFill>
                  <a:srgbClr val="15518B"/>
                </a:solidFill>
                <a:effectLst/>
                <a:latin typeface="Verdana"/>
                <a:ea typeface="Verdana"/>
                <a:cs typeface="Verdana"/>
              </a:rPr>
              <a:t>Iechyd Cyhoeddus Cymru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5437" t="2543" r="5912" b="3059"/>
          <a:stretch>
            <a:fillRect/>
          </a:stretch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08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170" b="50222"/>
          <a:stretch>
            <a:fillRect/>
          </a:stretch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b="1" i="0" strike="noStrike" cap="none" spc="0" baseline="0">
                <a:solidFill>
                  <a:srgbClr val="15518B"/>
                </a:solidFill>
                <a:effectLst/>
                <a:latin typeface="Verdana"/>
                <a:ea typeface="Verdana"/>
                <a:cs typeface="Verdana"/>
              </a:rPr>
              <a:t>Iechyd Cyhoeddus Cymru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058" t="2107" r="2991" b="47971"/>
          <a:stretch>
            <a:fillRect/>
          </a:stretch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63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b="1" i="0" strike="noStrike" cap="none" spc="0" baseline="0">
                <a:solidFill>
                  <a:srgbClr val="15518B"/>
                </a:solidFill>
                <a:effectLst/>
                <a:latin typeface="Verdana"/>
                <a:ea typeface="Verdana"/>
                <a:cs typeface="Verdana"/>
              </a:rPr>
              <a:t>Iechyd Cyhoeddus Cymru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b="1" i="0" strike="noStrike" cap="none" spc="0" baseline="0">
                <a:solidFill>
                  <a:srgbClr val="15518B"/>
                </a:solidFill>
                <a:effectLst/>
                <a:latin typeface="Verdana"/>
                <a:ea typeface="Verdana"/>
                <a:cs typeface="Verdana"/>
              </a:rPr>
              <a:t>Iechyd Cyhoeddus Cymru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DEB40E7-645B-EFDF-08C9-EF3FCF11D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4365"/>
          <a:stretch>
            <a:fillRect/>
          </a:stretch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7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b="1" i="0" strike="noStrike" cap="none" spc="0" baseline="0">
                <a:solidFill>
                  <a:srgbClr val="15518B"/>
                </a:solidFill>
                <a:effectLst/>
                <a:latin typeface="Verdana"/>
                <a:ea typeface="Verdana"/>
                <a:cs typeface="Verdana"/>
              </a:rPr>
              <a:t>Iechyd Cyhoeddus Cymru</a:t>
            </a:r>
          </a:p>
        </p:txBody>
      </p:sp>
    </p:spTree>
    <p:extLst>
      <p:ext uri="{BB962C8B-B14F-4D97-AF65-F5344CB8AC3E}">
        <p14:creationId xmlns:p14="http://schemas.microsoft.com/office/powerpoint/2010/main" val="4941428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01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9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02B95-454C-436A-2495-4BD89899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66055-0316-3311-FD19-CCA64B937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43EDF-457C-1F18-EF76-CFD02BB19358}"/>
              </a:ext>
            </a:extLst>
          </p:cNvPr>
          <p:cNvSpPr txBox="1"/>
          <p:nvPr userDrawn="1"/>
        </p:nvSpPr>
        <p:spPr>
          <a:xfrm>
            <a:off x="285750" y="6342357"/>
            <a:ext cx="1869621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b="1" i="0" strike="noStrike" cap="none" spc="0" baseline="0">
                <a:solidFill>
                  <a:srgbClr val="15518B"/>
                </a:solidFill>
                <a:effectLst/>
                <a:latin typeface="Verdana"/>
                <a:ea typeface="Verdana"/>
                <a:cs typeface="Verdana"/>
              </a:rPr>
              <a:t>Iechyd Cyhoeddus Cymru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4047BBA-C9F9-8630-437C-D87D9ED7D9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Thank you </a:t>
            </a:r>
            <a:br>
              <a:rPr lang="en-GB"/>
            </a:br>
            <a:r>
              <a:rPr lang="en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7BFF3C-A959-AC30-52EA-3320FA2A0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46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4E63EC1-32C7-C148-9B23-6C189CE1C2B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1A6076B7-25FF-134B-B2FE-8DDBCA4A7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6AB5A8-AE53-D96F-DDC9-26440FF68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511" y="2585732"/>
            <a:ext cx="6327775" cy="726622"/>
          </a:xfrm>
        </p:spPr>
        <p:txBody>
          <a:bodyPr/>
          <a:lstStyle/>
          <a:p>
            <a:r>
              <a:rPr lang="cy-GB" sz="3600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Gwir neu Anwir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D84E20-02A1-FA3E-6382-4921CD448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510" y="3312354"/>
            <a:ext cx="6327775" cy="453119"/>
          </a:xfrm>
        </p:spPr>
        <p:txBody>
          <a:bodyPr/>
          <a:lstStyle/>
          <a:p>
            <a:r>
              <a:rPr lang="cy-GB" sz="2200" b="0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Fepio</a:t>
            </a:r>
          </a:p>
        </p:txBody>
      </p:sp>
      <p:pic>
        <p:nvPicPr>
          <p:cNvPr id="5" name="Picture Placeholder 6" descr="A group of colorful objects&#10;&#10;Description automatically generated">
            <a:extLst>
              <a:ext uri="{FF2B5EF4-FFF2-40B4-BE49-F238E27FC236}">
                <a16:creationId xmlns:a16="http://schemas.microsoft.com/office/drawing/2014/main" id="{4B7A44F7-A9F4-4F1F-E412-DA855059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7" b="2437"/>
          <a:stretch/>
        </p:blipFill>
        <p:spPr>
          <a:xfrm>
            <a:off x="5680364" y="1500518"/>
            <a:ext cx="5718175" cy="3638550"/>
          </a:xfrm>
          <a:prstGeom prst="roundRect">
            <a:avLst>
              <a:gd name="adj" fmla="val 2233"/>
            </a:avLst>
          </a:prstGeom>
        </p:spPr>
      </p:pic>
    </p:spTree>
    <p:extLst>
      <p:ext uri="{BB962C8B-B14F-4D97-AF65-F5344CB8AC3E}">
        <p14:creationId xmlns:p14="http://schemas.microsoft.com/office/powerpoint/2010/main" val="363929591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7F7F6334-F033-652A-FA9D-8FE32900220E}"/>
              </a:ext>
            </a:extLst>
          </p:cNvPr>
          <p:cNvSpPr txBox="1"/>
          <p:nvPr/>
        </p:nvSpPr>
        <p:spPr>
          <a:xfrm>
            <a:off x="8328579" y="1292710"/>
            <a:ext cx="294067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Ni ddylai dyfeisiau fepio gael eu defnyddio gan blant a phobl ifanc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3EFE10F-A235-368F-D6AB-E04BDFD94309}"/>
              </a:ext>
            </a:extLst>
          </p:cNvPr>
          <p:cNvSpPr txBox="1"/>
          <p:nvPr/>
        </p:nvSpPr>
        <p:spPr>
          <a:xfrm>
            <a:off x="5885170" y="2765834"/>
            <a:ext cx="2817635" cy="156966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dirty="0">
                <a:solidFill>
                  <a:srgbClr val="24FFC0"/>
                </a:solidFill>
                <a:latin typeface="Ubuntu"/>
              </a:rPr>
              <a:t>Mae’n anghyfreithlon gwerthu dyfeisiau </a:t>
            </a:r>
            <a:r>
              <a:rPr lang="cy-GB" sz="1600" dirty="0" err="1">
                <a:solidFill>
                  <a:srgbClr val="24FFC0"/>
                </a:solidFill>
                <a:latin typeface="Ubuntu"/>
              </a:rPr>
              <a:t>fepio</a:t>
            </a:r>
            <a:r>
              <a:rPr lang="cy-GB" sz="1600" dirty="0">
                <a:solidFill>
                  <a:srgbClr val="24FFC0"/>
                </a:solidFill>
                <a:latin typeface="Ubuntu"/>
              </a:rPr>
              <a:t> sy’n cynnwys nicotin i unrhyw un o dan 18 oed neu i oedolion eu prynu ar ran pobl ifanc dan 18 oed</a:t>
            </a:r>
            <a:endParaRPr lang="cy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1D9206C-02B1-F093-5EF5-43B845B47919}"/>
              </a:ext>
            </a:extLst>
          </p:cNvPr>
          <p:cNvSpPr txBox="1"/>
          <p:nvPr/>
        </p:nvSpPr>
        <p:spPr>
          <a:xfrm>
            <a:off x="8037274" y="5660213"/>
            <a:ext cx="3480365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dirty="0">
                <a:solidFill>
                  <a:srgbClr val="24FFC0"/>
                </a:solidFill>
                <a:latin typeface="Ubuntu"/>
              </a:rPr>
              <a:t>Mae'n anghyfreithlon i oedolyn brynu (neu geisio prynu) dyfeisiau </a:t>
            </a:r>
            <a:r>
              <a:rPr lang="cy-GB" sz="1600" dirty="0" err="1">
                <a:solidFill>
                  <a:srgbClr val="24FFC0"/>
                </a:solidFill>
                <a:latin typeface="Ubuntu"/>
              </a:rPr>
              <a:t>fepio</a:t>
            </a:r>
            <a:r>
              <a:rPr lang="cy-GB" sz="1600" dirty="0">
                <a:solidFill>
                  <a:srgbClr val="24FFC0"/>
                </a:solidFill>
                <a:latin typeface="Ubuntu"/>
              </a:rPr>
              <a:t> ar ran unrhyw un o dan 18 oed</a:t>
            </a:r>
            <a:endParaRPr lang="cy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5AA6059-34C6-A9EA-09E9-E2081190511B}"/>
              </a:ext>
            </a:extLst>
          </p:cNvPr>
          <p:cNvSpPr txBox="1"/>
          <p:nvPr/>
        </p:nvSpPr>
        <p:spPr>
          <a:xfrm>
            <a:off x="384692" y="1715487"/>
            <a:ext cx="4377991" cy="132343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y-GB" sz="1600" dirty="0">
                <a:solidFill>
                  <a:srgbClr val="24FFC0"/>
                </a:solidFill>
                <a:latin typeface="Ubuntu"/>
              </a:rPr>
              <a:t>Mae pobl ifanc sy'n defnyddio </a:t>
            </a:r>
            <a:r>
              <a:rPr lang="cy-GB" sz="1600" dirty="0" err="1">
                <a:solidFill>
                  <a:srgbClr val="24FFC0"/>
                </a:solidFill>
                <a:latin typeface="Ubuntu"/>
              </a:rPr>
              <a:t>fêps</a:t>
            </a:r>
            <a:r>
              <a:rPr lang="cy-GB" sz="1600" dirty="0">
                <a:solidFill>
                  <a:srgbClr val="24FFC0"/>
                </a:solidFill>
                <a:latin typeface="Ubuntu"/>
              </a:rPr>
              <a:t> yn fwy tebygol o ddod yn gaeth i nicotin a’i chael hi’n fwy anodd rhoi'r gorau iddo, ac maent mewn mwy o berygl o fod yn gaeth i sylweddau eraill yn y dyfodol</a:t>
            </a:r>
            <a:endParaRPr lang="cy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DDB018D-12FB-C359-A47A-13B8E4D184B7}"/>
              </a:ext>
            </a:extLst>
          </p:cNvPr>
          <p:cNvSpPr txBox="1"/>
          <p:nvPr/>
        </p:nvSpPr>
        <p:spPr>
          <a:xfrm>
            <a:off x="384692" y="4630164"/>
            <a:ext cx="2549189" cy="156966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anghyfreithlon gyda chynhwysion sydd wedi eu gwahardd yn y DU wedi eu canfod mewn ysgolion uwchradd yng Nghymru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CA0F0D-6E21-FD87-D2F3-AB1A7BDE3AD1}"/>
              </a:ext>
            </a:extLst>
          </p:cNvPr>
          <p:cNvSpPr txBox="1"/>
          <p:nvPr/>
        </p:nvSpPr>
        <p:spPr>
          <a:xfrm>
            <a:off x="9227935" y="4003831"/>
            <a:ext cx="2630121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dirty="0">
                <a:solidFill>
                  <a:srgbClr val="24FFC0"/>
                </a:solidFill>
                <a:latin typeface="Ubuntu"/>
              </a:rPr>
              <a:t>Mae 1 o bob 4 dysgwr oedran uwchradd o Flwyddyn 7 – 11 wedi rhoi cynnig ar </a:t>
            </a:r>
            <a:r>
              <a:rPr lang="cy-GB" sz="1600" dirty="0" err="1">
                <a:solidFill>
                  <a:srgbClr val="24FFC0"/>
                </a:solidFill>
                <a:latin typeface="Ubuntu"/>
              </a:rPr>
              <a:t>fêps</a:t>
            </a:r>
            <a:endParaRPr lang="cy-GB" sz="1600" b="0" i="0" u="none" strike="noStrike" kern="1200" cap="none" spc="0" normalizeH="0" baseline="0" noProof="0" dirty="0" err="1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C7224A2-27B7-CED7-7024-1573AB3DED9B}"/>
              </a:ext>
            </a:extLst>
          </p:cNvPr>
          <p:cNvSpPr txBox="1"/>
          <p:nvPr/>
        </p:nvSpPr>
        <p:spPr>
          <a:xfrm>
            <a:off x="534348" y="3336965"/>
            <a:ext cx="1973834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fepio'n ddiniwed ac ni fydd yn niweidio'ch iechyd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303C65-C722-E913-57F0-C99FAD41412E}"/>
              </a:ext>
            </a:extLst>
          </p:cNvPr>
          <p:cNvSpPr txBox="1"/>
          <p:nvPr/>
        </p:nvSpPr>
        <p:spPr>
          <a:xfrm>
            <a:off x="9067616" y="2432620"/>
            <a:ext cx="2666633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ar gael mewn amrywiaeth o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flasau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oherwydd eu bod yn addas ar gyfer plant a phobl ifanc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46BEF-68C1-9624-CF84-07B66C1A3225}"/>
              </a:ext>
            </a:extLst>
          </p:cNvPr>
          <p:cNvSpPr txBox="1"/>
          <p:nvPr/>
        </p:nvSpPr>
        <p:spPr>
          <a:xfrm>
            <a:off x="3131373" y="5687407"/>
            <a:ext cx="266663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dirty="0">
                <a:solidFill>
                  <a:srgbClr val="24FFC0"/>
                </a:solidFill>
                <a:latin typeface="Ubuntu"/>
              </a:rPr>
              <a:t>Mae </a:t>
            </a:r>
            <a:r>
              <a:rPr lang="cy-GB" sz="1600" dirty="0" err="1">
                <a:solidFill>
                  <a:srgbClr val="24FFC0"/>
                </a:solidFill>
                <a:latin typeface="Ubuntu"/>
              </a:rPr>
              <a:t>fepio’n</a:t>
            </a:r>
            <a:r>
              <a:rPr lang="cy-GB" sz="1600" dirty="0">
                <a:solidFill>
                  <a:srgbClr val="24FFC0"/>
                </a:solidFill>
                <a:latin typeface="Ubuntu"/>
              </a:rPr>
              <a:t> helpu i leihau lefelau pryder ac mae'n dda ar gyfer lleddfu straen</a:t>
            </a:r>
            <a:endParaRPr lang="cy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0D98B-8BFB-CE5E-9E7C-86A4B9884DA9}"/>
              </a:ext>
            </a:extLst>
          </p:cNvPr>
          <p:cNvSpPr txBox="1"/>
          <p:nvPr/>
        </p:nvSpPr>
        <p:spPr>
          <a:xfrm>
            <a:off x="4962960" y="1825186"/>
            <a:ext cx="3076065" cy="57912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a sigaréts yr un mor niweidiol i iechyd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4C056-6988-73B9-8C09-DF33DB9FD691}"/>
              </a:ext>
            </a:extLst>
          </p:cNvPr>
          <p:cNvSpPr txBox="1"/>
          <p:nvPr/>
        </p:nvSpPr>
        <p:spPr>
          <a:xfrm>
            <a:off x="3429366" y="4493676"/>
            <a:ext cx="2666633" cy="106680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bechgyn yn fwy tebygol o fepio'n rheolaidd (o leiaf bob wythnos) na merched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CEFE4-8656-776B-7F4D-B458A8D0BE46}"/>
              </a:ext>
            </a:extLst>
          </p:cNvPr>
          <p:cNvSpPr txBox="1"/>
          <p:nvPr/>
        </p:nvSpPr>
        <p:spPr>
          <a:xfrm>
            <a:off x="2927827" y="3209737"/>
            <a:ext cx="2666633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rhannu neu basio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o gwmpas i eraill yn ddiogel os yw gyda phobl rydych chi'n eu hadnabod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6F90E-C201-0652-ADAE-50202BE142AA}"/>
              </a:ext>
            </a:extLst>
          </p:cNvPr>
          <p:cNvSpPr txBox="1"/>
          <p:nvPr/>
        </p:nvSpPr>
        <p:spPr>
          <a:xfrm>
            <a:off x="384692" y="1157308"/>
            <a:ext cx="9756943" cy="404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cy-GB" sz="2200" b="0" i="0" strike="noStrike" cap="none" spc="0" baseline="0" dirty="0">
                <a:solidFill>
                  <a:srgbClr val="2F5597"/>
                </a:solidFill>
                <a:effectLst/>
                <a:latin typeface="Ubuntu"/>
                <a:ea typeface="Ubuntu"/>
                <a:cs typeface="Ubuntu"/>
              </a:rPr>
              <a:t>Darllenwch y datganiadau isod. </a:t>
            </a:r>
          </a:p>
          <a:p>
            <a:r>
              <a:rPr lang="cy-GB" sz="2200" b="0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Trafodwch a ydych chi'n meddwl eu bod yn </a:t>
            </a:r>
            <a:r>
              <a:rPr lang="cy-GB" sz="2200" b="1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wir</a:t>
            </a:r>
            <a:r>
              <a:rPr lang="cy-GB" sz="2200" b="0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 neu’n </a:t>
            </a:r>
            <a:r>
              <a:rPr lang="cy-GB" sz="2200" b="1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anwir</a:t>
            </a:r>
            <a:r>
              <a:rPr lang="cy-GB" sz="2200" b="0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933E4-86E4-0C3D-0804-F9B61B3015E9}"/>
              </a:ext>
            </a:extLst>
          </p:cNvPr>
          <p:cNvSpPr txBox="1"/>
          <p:nvPr/>
        </p:nvSpPr>
        <p:spPr>
          <a:xfrm>
            <a:off x="6399267" y="4496274"/>
            <a:ext cx="2666633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dirty="0">
                <a:solidFill>
                  <a:srgbClr val="24FFC0"/>
                </a:solidFill>
                <a:latin typeface="Ubuntu"/>
              </a:rPr>
              <a:t>Yng Nghymru, gallwch brynu </a:t>
            </a:r>
            <a:r>
              <a:rPr lang="cy-GB" sz="1600" dirty="0" err="1">
                <a:solidFill>
                  <a:srgbClr val="24FFC0"/>
                </a:solidFill>
                <a:latin typeface="Ubuntu"/>
              </a:rPr>
              <a:t>fêps</a:t>
            </a:r>
            <a:r>
              <a:rPr lang="cy-GB" sz="1600" dirty="0">
                <a:solidFill>
                  <a:srgbClr val="24FFC0"/>
                </a:solidFill>
                <a:latin typeface="Ubuntu"/>
              </a:rPr>
              <a:t> tafladwy </a:t>
            </a:r>
            <a:r>
              <a:rPr lang="cy-GB" sz="1600" dirty="0" err="1">
                <a:solidFill>
                  <a:srgbClr val="24FFC0"/>
                </a:solidFill>
                <a:latin typeface="Ubuntu"/>
              </a:rPr>
              <a:t>untro</a:t>
            </a:r>
            <a:r>
              <a:rPr lang="cy-GB" sz="1600" dirty="0">
                <a:solidFill>
                  <a:srgbClr val="24FFC0"/>
                </a:solidFill>
                <a:latin typeface="Ubuntu"/>
              </a:rPr>
              <a:t> yn gyfreithlon o siopau ar ôl 1 Mehefin 2025 </a:t>
            </a:r>
            <a:endParaRPr lang="cy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018120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7F7F6334-F033-652A-FA9D-8FE32900220E}"/>
              </a:ext>
            </a:extLst>
          </p:cNvPr>
          <p:cNvSpPr txBox="1"/>
          <p:nvPr/>
        </p:nvSpPr>
        <p:spPr>
          <a:xfrm>
            <a:off x="437886" y="1469631"/>
            <a:ext cx="6230224" cy="57912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Ni ddylai dyfeisiau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gael eu defnyddio gan blant a phobl ifanc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3EFE10F-A235-368F-D6AB-E04BDFD94309}"/>
              </a:ext>
            </a:extLst>
          </p:cNvPr>
          <p:cNvSpPr txBox="1"/>
          <p:nvPr/>
        </p:nvSpPr>
        <p:spPr>
          <a:xfrm>
            <a:off x="437886" y="2085809"/>
            <a:ext cx="6230224" cy="82296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Mae'n anghyfreithlon gwerthu dyfeisiau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sy'n cynnwys nicotin i unrhyw un o dan 18 oed neu i oedolion eu prynu ar ran pobl ifanc o dan 18 oed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1D9206C-02B1-F093-5EF5-43B845B47919}"/>
              </a:ext>
            </a:extLst>
          </p:cNvPr>
          <p:cNvSpPr txBox="1"/>
          <p:nvPr/>
        </p:nvSpPr>
        <p:spPr>
          <a:xfrm>
            <a:off x="437886" y="2945827"/>
            <a:ext cx="6230223" cy="57912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Mae'n anghyfreithlon i oedolyn brynu (neu geisio prynu) dyfeisiau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neu e-sigaréts ar ran unrhyw un o dan 18 oed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5AA6059-34C6-A9EA-09E9-E2081190511B}"/>
              </a:ext>
            </a:extLst>
          </p:cNvPr>
          <p:cNvSpPr txBox="1"/>
          <p:nvPr/>
        </p:nvSpPr>
        <p:spPr>
          <a:xfrm>
            <a:off x="437886" y="3573277"/>
            <a:ext cx="6230223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pobl ifanc sy'n defnyddio dyfeisiau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yn fwy tebygol o fynd yn gaeth i nicotin, cael mwy o anhawster rhoi'r gorau iddi ac maent mewn mwy o berygl o fynd yn gaeth i sylweddau eraill yn y dyfodol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DDB018D-12FB-C359-A47A-13B8E4D184B7}"/>
              </a:ext>
            </a:extLst>
          </p:cNvPr>
          <p:cNvSpPr txBox="1"/>
          <p:nvPr/>
        </p:nvSpPr>
        <p:spPr>
          <a:xfrm>
            <a:off x="442638" y="4772191"/>
            <a:ext cx="6230220" cy="82296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anghyfreithlon gyda chynhwysion sydd wedi eu gwahardd yn y DU wedi eu canfod mewn ysgolion uwchradd yng Nghymru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CA0F0D-6E21-FD87-D2F3-AB1A7BDE3AD1}"/>
              </a:ext>
            </a:extLst>
          </p:cNvPr>
          <p:cNvSpPr txBox="1"/>
          <p:nvPr/>
        </p:nvSpPr>
        <p:spPr>
          <a:xfrm>
            <a:off x="418572" y="5683544"/>
            <a:ext cx="6230220" cy="57912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1 o bob 5 dysgwr oed uwchradd rhwng  Blwyddyn 7 a Blwyddyn 11 wedi rhoi cynnig ar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</a:t>
            </a:r>
            <a:r>
              <a:rPr lang="cy-GB" sz="1600" dirty="0" err="1">
                <a:solidFill>
                  <a:srgbClr val="24FFC0"/>
                </a:solidFill>
                <a:latin typeface="Ubuntu"/>
                <a:ea typeface="Ubuntu"/>
                <a:cs typeface="Ubuntu"/>
              </a:rPr>
              <a:t>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C7224A2-27B7-CED7-7024-1573AB3DED9B}"/>
              </a:ext>
            </a:extLst>
          </p:cNvPr>
          <p:cNvSpPr txBox="1"/>
          <p:nvPr/>
        </p:nvSpPr>
        <p:spPr>
          <a:xfrm>
            <a:off x="6963239" y="5389021"/>
            <a:ext cx="4703605" cy="57912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fêpio'n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ddiniwed ac ni fydd yn niweidio'ch iechyd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303C65-C722-E913-57F0-C99FAD41412E}"/>
              </a:ext>
            </a:extLst>
          </p:cNvPr>
          <p:cNvSpPr txBox="1"/>
          <p:nvPr/>
        </p:nvSpPr>
        <p:spPr>
          <a:xfrm>
            <a:off x="6907210" y="4109638"/>
            <a:ext cx="4715351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ar gael mewn amrywiaeth o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flasau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oherwydd eu bod yn addas ar gyfer plant a phobl ifanc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46BEF-68C1-9624-CF84-07B66C1A3225}"/>
              </a:ext>
            </a:extLst>
          </p:cNvPr>
          <p:cNvSpPr txBox="1"/>
          <p:nvPr/>
        </p:nvSpPr>
        <p:spPr>
          <a:xfrm>
            <a:off x="7009362" y="6133032"/>
            <a:ext cx="4667509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yn helpu i leihau lefelau straen ac mae’n dda ar gyfer lleddfu straen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0D98B-8BFB-CE5E-9E7C-86A4B9884DA9}"/>
              </a:ext>
            </a:extLst>
          </p:cNvPr>
          <p:cNvSpPr txBox="1"/>
          <p:nvPr/>
        </p:nvSpPr>
        <p:spPr>
          <a:xfrm>
            <a:off x="6966710" y="2170883"/>
            <a:ext cx="4667509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Yng Nghymru, gallwch brynu </a:t>
            </a:r>
            <a:r>
              <a:rPr lang="cy-GB" sz="1600" dirty="0" err="1">
                <a:solidFill>
                  <a:srgbClr val="24FFC0"/>
                </a:solidFill>
                <a:latin typeface="Ubuntu"/>
                <a:ea typeface="Ubuntu"/>
                <a:cs typeface="Ubuntu"/>
              </a:rPr>
              <a:t>fêps</a:t>
            </a: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 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tafladwy</a:t>
            </a: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 </a:t>
            </a:r>
            <a:r>
              <a:rPr lang="cy-GB" sz="1600" dirty="0" err="1">
                <a:solidFill>
                  <a:srgbClr val="24FFC0"/>
                </a:solidFill>
                <a:latin typeface="Ubuntu"/>
                <a:ea typeface="Ubuntu"/>
                <a:cs typeface="Ubuntu"/>
              </a:rPr>
              <a:t>untro</a:t>
            </a: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 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yn </a:t>
            </a: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gyfreithlon o siopau ar ôl 1 Mehefin 2025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4C056-6988-73B9-8C09-DF33DB9FD691}"/>
              </a:ext>
            </a:extLst>
          </p:cNvPr>
          <p:cNvSpPr txBox="1"/>
          <p:nvPr/>
        </p:nvSpPr>
        <p:spPr>
          <a:xfrm>
            <a:off x="6966709" y="1488452"/>
            <a:ext cx="4667509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bechgyn yn fwy tebygol o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fêpio'n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rheolaidd (o leiaf bob wythnos) na merched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CEFE4-8656-776B-7F4D-B458A8D0BE46}"/>
              </a:ext>
            </a:extLst>
          </p:cNvPr>
          <p:cNvSpPr txBox="1"/>
          <p:nvPr/>
        </p:nvSpPr>
        <p:spPr>
          <a:xfrm>
            <a:off x="6944298" y="3114142"/>
            <a:ext cx="4715351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rhannu neu basio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o gwmpas i eraill yn ddiogel os yw gyda phobl rydych chi'n eu hadnabod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355350-A99F-E434-98C5-DDD2D0AEF6D5}"/>
              </a:ext>
            </a:extLst>
          </p:cNvPr>
          <p:cNvSpPr txBox="1"/>
          <p:nvPr/>
        </p:nvSpPr>
        <p:spPr>
          <a:xfrm>
            <a:off x="2736095" y="672481"/>
            <a:ext cx="1631447" cy="66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cy-GB" sz="2400" b="0" i="0" strike="noStrike" cap="none" spc="0" baseline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Gwir</a:t>
            </a:r>
            <a:endParaRPr lang="en-US" sz="2400">
              <a:solidFill>
                <a:srgbClr val="4472C4">
                  <a:lumMod val="75000"/>
                </a:srgbClr>
              </a:solidFill>
              <a:latin typeface="Ubuntu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21FDC-147A-6DE1-D613-D8FEBDF2BA13}"/>
              </a:ext>
            </a:extLst>
          </p:cNvPr>
          <p:cNvSpPr txBox="1"/>
          <p:nvPr/>
        </p:nvSpPr>
        <p:spPr>
          <a:xfrm>
            <a:off x="8778339" y="887622"/>
            <a:ext cx="1330941" cy="44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cy-GB" sz="2400" b="0" i="0" strike="noStrike" cap="none" spc="0" baseline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Anwir</a:t>
            </a:r>
            <a:endParaRPr lang="en-US" sz="2400">
              <a:solidFill>
                <a:schemeClr val="accent1"/>
              </a:solidFill>
              <a:latin typeface="Ubuntu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1594B9B3-64CB-5C94-5078-9F51963975C1}"/>
              </a:ext>
            </a:extLst>
          </p:cNvPr>
          <p:cNvSpPr txBox="1"/>
          <p:nvPr/>
        </p:nvSpPr>
        <p:spPr>
          <a:xfrm>
            <a:off x="7007995" y="5017808"/>
            <a:ext cx="4715350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a sigaréts yr un mor niweidiol i iechyd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92233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:a16="http://schemas.microsoft.com/office/drawing/2014/main" id="{1C7224A2-27B7-CED7-7024-1573AB3DED9B}"/>
              </a:ext>
            </a:extLst>
          </p:cNvPr>
          <p:cNvSpPr txBox="1"/>
          <p:nvPr/>
        </p:nvSpPr>
        <p:spPr>
          <a:xfrm>
            <a:off x="525376" y="5091382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fêpio'n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ddiniwed ac ni fydd yn niweidio'ch iechyd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303C65-C722-E913-57F0-C99FAD41412E}"/>
              </a:ext>
            </a:extLst>
          </p:cNvPr>
          <p:cNvSpPr txBox="1"/>
          <p:nvPr/>
        </p:nvSpPr>
        <p:spPr>
          <a:xfrm>
            <a:off x="525376" y="3630250"/>
            <a:ext cx="4552136" cy="82296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ar gael mewn amrywiaeth o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flasau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oherwydd eu bod yn addas ar gyfer plant a phobl ifanc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46BEF-68C1-9624-CF84-07B66C1A3225}"/>
              </a:ext>
            </a:extLst>
          </p:cNvPr>
          <p:cNvSpPr txBox="1"/>
          <p:nvPr/>
        </p:nvSpPr>
        <p:spPr>
          <a:xfrm>
            <a:off x="525376" y="5819825"/>
            <a:ext cx="4552136" cy="57912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yn helpu i leihau lefelau straen ac mae’n dda ar gyfer lleddfu straen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0D98B-8BFB-CE5E-9E7C-86A4B9884DA9}"/>
              </a:ext>
            </a:extLst>
          </p:cNvPr>
          <p:cNvSpPr txBox="1"/>
          <p:nvPr/>
        </p:nvSpPr>
        <p:spPr>
          <a:xfrm>
            <a:off x="525376" y="1605334"/>
            <a:ext cx="4552136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Yng Nghymru, gallwch brynu </a:t>
            </a:r>
            <a:r>
              <a:rPr lang="cy-GB" sz="1600" dirty="0" err="1">
                <a:solidFill>
                  <a:srgbClr val="24FFC0"/>
                </a:solidFill>
                <a:latin typeface="Ubuntu"/>
                <a:ea typeface="Ubuntu"/>
                <a:cs typeface="Ubuntu"/>
              </a:rPr>
              <a:t>fêps</a:t>
            </a: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 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tafladwy</a:t>
            </a: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 </a:t>
            </a:r>
            <a:r>
              <a:rPr lang="cy-GB" sz="1600" dirty="0" err="1">
                <a:solidFill>
                  <a:srgbClr val="24FFC0"/>
                </a:solidFill>
                <a:latin typeface="Ubuntu"/>
                <a:ea typeface="Ubuntu"/>
                <a:cs typeface="Ubuntu"/>
              </a:rPr>
              <a:t>untro</a:t>
            </a: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 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yn </a:t>
            </a:r>
            <a:r>
              <a:rPr lang="cy-GB" sz="1600" dirty="0">
                <a:solidFill>
                  <a:srgbClr val="24FFC0"/>
                </a:solidFill>
                <a:latin typeface="Ubuntu"/>
                <a:ea typeface="Ubuntu"/>
                <a:cs typeface="Ubuntu"/>
              </a:rPr>
              <a:t>gyfreithlon o siopau ar ôl 1 Mehefin 2025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4C056-6988-73B9-8C09-DF33DB9FD691}"/>
              </a:ext>
            </a:extLst>
          </p:cNvPr>
          <p:cNvSpPr txBox="1"/>
          <p:nvPr/>
        </p:nvSpPr>
        <p:spPr>
          <a:xfrm>
            <a:off x="525376" y="816269"/>
            <a:ext cx="4552136" cy="57912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bechgyn yn fwy tebygol o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fêpio'n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rheolaidd (o leiaf bob wythnos) na merched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CEFE4-8656-776B-7F4D-B458A8D0BE46}"/>
              </a:ext>
            </a:extLst>
          </p:cNvPr>
          <p:cNvSpPr txBox="1"/>
          <p:nvPr/>
        </p:nvSpPr>
        <p:spPr>
          <a:xfrm>
            <a:off x="522188" y="2606040"/>
            <a:ext cx="4552136" cy="82296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rhannu neu basio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o gwmpas i eraill yn ddiogel os yw gyda phobl rydych chi'n eu hadnabod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21FDC-147A-6DE1-D613-D8FEBDF2BA13}"/>
              </a:ext>
            </a:extLst>
          </p:cNvPr>
          <p:cNvSpPr txBox="1"/>
          <p:nvPr/>
        </p:nvSpPr>
        <p:spPr>
          <a:xfrm>
            <a:off x="2262034" y="233165"/>
            <a:ext cx="1330941" cy="44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cy-GB" sz="2400" b="1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Anwir</a:t>
            </a:r>
            <a:endParaRPr lang="en-US" sz="2400" b="1" dirty="0">
              <a:solidFill>
                <a:srgbClr val="4472C4">
                  <a:lumMod val="75000"/>
                </a:srgbClr>
              </a:solidFill>
              <a:latin typeface="Ubuntu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1594B9B3-64CB-5C94-5078-9F51963975C1}"/>
              </a:ext>
            </a:extLst>
          </p:cNvPr>
          <p:cNvSpPr txBox="1"/>
          <p:nvPr/>
        </p:nvSpPr>
        <p:spPr>
          <a:xfrm>
            <a:off x="525376" y="4614711"/>
            <a:ext cx="4552136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Mae </a:t>
            </a:r>
            <a:r>
              <a:rPr lang="cy-GB" sz="1600" b="0" i="0" strike="noStrike" cap="none" spc="0" baseline="0" dirty="0" err="1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fêps</a:t>
            </a:r>
            <a:r>
              <a:rPr lang="cy-GB" sz="1600" b="0" i="0" strike="noStrike" cap="none" spc="0" baseline="0" dirty="0">
                <a:solidFill>
                  <a:srgbClr val="24FFC0"/>
                </a:solidFill>
                <a:effectLst/>
                <a:latin typeface="Ubuntu"/>
                <a:ea typeface="Ubuntu"/>
                <a:cs typeface="Ubuntu"/>
              </a:rPr>
              <a:t> a sigaréts yr un mor niweidiol i iechyd</a:t>
            </a:r>
            <a:endParaRPr lang="en-US" sz="1600" dirty="0">
              <a:ea typeface="+mn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EA6D6D2-FE19-0C03-BAE7-001F48860598}"/>
              </a:ext>
            </a:extLst>
          </p:cNvPr>
          <p:cNvSpPr txBox="1"/>
          <p:nvPr/>
        </p:nvSpPr>
        <p:spPr>
          <a:xfrm>
            <a:off x="7078210" y="1712699"/>
            <a:ext cx="4552135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y-GB" sz="1800" b="1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Mae'r datganiadau ar y chwith yn anwir. </a:t>
            </a:r>
          </a:p>
          <a:p>
            <a:pPr>
              <a:defRPr/>
            </a:pPr>
            <a:endParaRPr lang="en-GB" b="1" dirty="0">
              <a:solidFill>
                <a:schemeClr val="accent1"/>
              </a:solidFill>
              <a:latin typeface="Ubuntu"/>
              <a:cs typeface="Calibri"/>
            </a:endParaRPr>
          </a:p>
          <a:p>
            <a:pPr>
              <a:defRPr/>
            </a:pPr>
            <a:endParaRPr lang="en-GB" b="1" dirty="0">
              <a:solidFill>
                <a:schemeClr val="accent1"/>
              </a:solidFill>
              <a:latin typeface="Ubuntu"/>
              <a:cs typeface="Calibri"/>
            </a:endParaRPr>
          </a:p>
          <a:p>
            <a:pPr>
              <a:defRPr/>
            </a:pPr>
            <a:r>
              <a:rPr lang="cy-GB" sz="1800" b="1" i="0" strike="noStrike" cap="none" spc="0" baseline="0" dirty="0">
                <a:solidFill>
                  <a:srgbClr val="15518B"/>
                </a:solidFill>
                <a:effectLst/>
                <a:latin typeface="Ubuntu"/>
                <a:ea typeface="Ubuntu"/>
                <a:cs typeface="Ubuntu"/>
              </a:rPr>
              <a:t>Beth yw’r gwirioneddau?</a:t>
            </a:r>
          </a:p>
          <a:p>
            <a:pPr>
              <a:defRPr/>
            </a:pPr>
            <a:endParaRPr lang="en-GB" sz="1600" dirty="0">
              <a:solidFill>
                <a:schemeClr val="accent1"/>
              </a:solidFill>
              <a:latin typeface="Ubuntu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9806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355970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PHW - Master Deck - Green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Type xmlns="78b794fc-fa86-49b4-bf1d-df668ee03484">Presentation</DocumentType>
    <MeetingDate xmlns="78b794fc-fa86-49b4-bf1d-df668ee03484" xsi:nil="true"/>
    <Topic xmlns="78b794fc-fa86-49b4-bf1d-df668ee03484">Curriculum</Topic>
    <_ip_UnifiedCompliancePolicyProperties xmlns="http://schemas.microsoft.com/sharepoint/v3" xsi:nil="true"/>
    <Project xmlns="78b794fc-fa86-49b4-bf1d-df668ee03484">Vaping</Project>
    <Meeting xmlns="78b794fc-fa86-49b4-bf1d-df668ee03484" xsi:nil="true"/>
    <WorkCategory xmlns="78b794fc-fa86-49b4-bf1d-df668ee034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702A496B7D7449F457C941AEC0CCB" ma:contentTypeVersion="11" ma:contentTypeDescription="Create a new document." ma:contentTypeScope="" ma:versionID="d4385b9f60eb4e1e028fd0e2d2ec7561">
  <xsd:schema xmlns:xsd="http://www.w3.org/2001/XMLSchema" xmlns:xs="http://www.w3.org/2001/XMLSchema" xmlns:p="http://schemas.microsoft.com/office/2006/metadata/properties" xmlns:ns1="http://schemas.microsoft.com/sharepoint/v3" xmlns:ns2="78b794fc-fa86-49b4-bf1d-df668ee03484" targetNamespace="http://schemas.microsoft.com/office/2006/metadata/properties" ma:root="true" ma:fieldsID="f0e7e002cbb8fc093e05c4b44b6ef271" ns1:_="" ns2:_="">
    <xsd:import namespace="http://schemas.microsoft.com/sharepoint/v3"/>
    <xsd:import namespace="78b794fc-fa86-49b4-bf1d-df668ee0348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WorkCategory" minOccurs="0"/>
                <xsd:element ref="ns2:DocumentType"/>
                <xsd:element ref="ns2:Meeting" minOccurs="0"/>
                <xsd:element ref="ns2:MeetingDate" minOccurs="0"/>
                <xsd:element ref="ns2:Topic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794fc-fa86-49b4-bf1d-df668ee03484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" ma:format="Dropdown" ma:internalName="Project">
      <xsd:simpleType>
        <xsd:restriction base="dms:Choice">
          <xsd:enumeration value="Gambling/Digital health"/>
          <xsd:enumeration value="Health Literacy"/>
          <xsd:enumeration value="Tobacco"/>
          <xsd:enumeration value="Sleep"/>
          <xsd:enumeration value="Healthy Relationships"/>
          <xsd:enumeration value="Food and Nutrition"/>
          <xsd:enumeration value="Vaping"/>
        </xsd:restriction>
      </xsd:simpleType>
    </xsd:element>
    <xsd:element name="WorkCategory" ma:index="9" nillable="true" ma:displayName="Work Category" ma:format="Dropdown" ma:internalName="WorkCategory">
      <xsd:simpleType>
        <xsd:restriction base="dms:Choice">
          <xsd:enumeration value="Data identification, collation or analysis"/>
          <xsd:enumeration value="Evidence synthesis"/>
          <xsd:enumeration value="Intervention Development"/>
          <xsd:enumeration value="Research or Evaluation"/>
          <xsd:enumeration value="Monitoring and reporting"/>
          <xsd:enumeration value="Communication"/>
          <xsd:enumeration value="Stakeholder engagement"/>
          <xsd:enumeration value="Planning"/>
          <xsd:enumeration value="Policy or service review"/>
          <xsd:enumeration value="Operational Delivery"/>
          <xsd:enumeration value="Programme or Project Management"/>
          <xsd:enumeration value="Social Marketing"/>
          <xsd:enumeration value="Training"/>
          <xsd:enumeration value="Meeting"/>
          <xsd:enumeration value="Finance"/>
          <xsd:enumeration value="Procurement"/>
          <xsd:enumeration value="Events"/>
          <xsd:enumeration value="Research"/>
        </xsd:restriction>
      </xsd:simpleType>
    </xsd:element>
    <xsd:element name="DocumentType" ma:index="10" ma:displayName="Document Type" ma:format="Dropdown" ma:internalName="DocumentType">
      <xsd:simpleType>
        <xsd:restriction base="dms:Choice">
          <xsd:enumeration value="Report"/>
          <xsd:enumeration value="Standards"/>
          <xsd:enumeration value="Data"/>
          <xsd:enumeration value="Project Plan"/>
          <xsd:enumeration value="Protocol"/>
          <xsd:enumeration value="Correspondence"/>
          <xsd:enumeration value="Minutes"/>
          <xsd:enumeration value="SOP"/>
          <xsd:enumeration value="Agenda"/>
          <xsd:enumeration value="Meeting Documentation"/>
          <xsd:enumeration value="Project Brief"/>
          <xsd:enumeration value="Business Case"/>
          <xsd:enumeration value="Performance Report"/>
          <xsd:enumeration value="Briefing"/>
          <xsd:enumeration value="Evidence"/>
          <xsd:enumeration value="Presentation"/>
        </xsd:restriction>
      </xsd:simpleType>
    </xsd:element>
    <xsd:element name="Meeting" ma:index="11" nillable="true" ma:displayName="Meeting" ma:format="Dropdown" ma:internalName="Meeting">
      <xsd:simpleType>
        <xsd:restriction base="dms:Text">
          <xsd:maxLength value="255"/>
        </xsd:restriction>
      </xsd:simpleType>
    </xsd:element>
    <xsd:element name="MeetingDate" ma:index="12" nillable="true" ma:displayName="Meeting Date" ma:format="DateOnly" ma:internalName="MeetingDate">
      <xsd:simpleType>
        <xsd:restriction base="dms:DateTime"/>
      </xsd:simpleType>
    </xsd:element>
    <xsd:element name="Topic" ma:index="13" ma:displayName="Topic" ma:format="Dropdown" ma:internalName="Topic">
      <xsd:simpleType>
        <xsd:restriction base="dms:Choice">
          <xsd:enumeration value="WNHWPS"/>
          <xsd:enumeration value="WSAEMWB"/>
          <xsd:enumeration value="Curriculum"/>
          <xsd:enumeration value="HSPSS"/>
          <xsd:enumeration value="JustB"/>
          <xsd:enumeration value="Cross-Programme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86E3C2-773E-4E78-A660-3320E552FB38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448493-CB47-476E-9FAF-5EABFEFAE7EF}"/>
</file>

<file path=customXml/itemProps3.xml><?xml version="1.0" encoding="utf-8"?>
<ds:datastoreItem xmlns:ds="http://schemas.openxmlformats.org/officeDocument/2006/customXml" ds:itemID="{0C497418-2574-464B-B492-29E5D71B8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641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PHW - Master Deck - Green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Priest (Public Health Wales - No. 2 Capital Quarter)</dc:creator>
  <cp:lastModifiedBy>Canna</cp:lastModifiedBy>
  <cp:revision>89</cp:revision>
  <dcterms:created xsi:type="dcterms:W3CDTF">2024-02-26T16:39:02Z</dcterms:created>
  <dcterms:modified xsi:type="dcterms:W3CDTF">2026-02-12T11:14:41Z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0x0101004DA702A496B7D7449F457C941AEC0CCB</vt:lpwstr>
  </property>
  <property fmtid="{D5CDD505-2E9C-101B-9397-08002B2CF9AE}" pid="3" name="MediaServiceImageTags">
    <vt:lpwstr/>
  </property>
  <property fmtid="{D5CDD505-2E9C-101B-9397-08002B2CF9AE}" pid="4" name="Order">
    <vt:r8>18000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