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48" r:id="rId5"/>
  </p:sldMasterIdLst>
  <p:notesMasterIdLst>
    <p:notesMasterId r:id="rId15"/>
  </p:notesMasterIdLst>
  <p:sldIdLst>
    <p:sldId id="269" r:id="rId6"/>
    <p:sldId id="305" r:id="rId7"/>
    <p:sldId id="268" r:id="rId8"/>
    <p:sldId id="323" r:id="rId9"/>
    <p:sldId id="265" r:id="rId10"/>
    <p:sldId id="266" r:id="rId11"/>
    <p:sldId id="267" r:id="rId12"/>
    <p:sldId id="306" r:id="rId13"/>
    <p:sldId id="259" r:id="rId14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C988B-5CEE-D4DB-C133-21D4C2804E0E}" name="Lorna Bennett (Public Health Wales - No. 2 Capital Quarter)" initials="LQ" userId="S::lorna.bennett3@wales.nhs.uk::41cbff77-5434-42c9-8874-6f16723207f9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BB3FC-46D4-F91C-8DAD-80393538617A}" v="11" dt="2025-09-23T12:45:28.261"/>
    <p1510:client id="{E434C351-55AE-756C-CF1D-B40B6B42EF4F}" v="19" dt="2025-09-23T11:22:31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DA0BB3FC-46D4-F91C-8DAD-80393538617A}"/>
    <pc:docChg chg="modSld">
      <pc:chgData name="Sophie Flood (Public Health Wales - Matrix House)" userId="S::sophie.flood@wales.nhs.uk::f1b68508-ff1d-4a78-a875-f6aa95017de1" providerId="AD" clId="Web-{DA0BB3FC-46D4-F91C-8DAD-80393538617A}" dt="2025-09-23T12:45:28.261" v="10"/>
      <pc:docMkLst>
        <pc:docMk/>
      </pc:docMkLst>
      <pc:sldChg chg="addSp modSp">
        <pc:chgData name="Sophie Flood (Public Health Wales - Matrix House)" userId="S::sophie.flood@wales.nhs.uk::f1b68508-ff1d-4a78-a875-f6aa95017de1" providerId="AD" clId="Web-{DA0BB3FC-46D4-F91C-8DAD-80393538617A}" dt="2025-09-23T10:57:28.658" v="4" actId="1076"/>
        <pc:sldMkLst>
          <pc:docMk/>
          <pc:sldMk cId="3499240507" sldId="269"/>
        </pc:sldMkLst>
        <pc:spChg chg="add mod">
          <ac:chgData name="Sophie Flood (Public Health Wales - Matrix House)" userId="S::sophie.flood@wales.nhs.uk::f1b68508-ff1d-4a78-a875-f6aa95017de1" providerId="AD" clId="Web-{DA0BB3FC-46D4-F91C-8DAD-80393538617A}" dt="2025-09-23T10:57:28.658" v="4" actId="1076"/>
          <ac:spMkLst>
            <pc:docMk/>
            <pc:sldMk cId="3499240507" sldId="269"/>
            <ac:spMk id="4" creationId="{4C6AA317-44AB-EE71-6D62-97FD6BC95F78}"/>
          </ac:spMkLst>
        </pc:spChg>
      </pc:sldChg>
      <pc:sldChg chg="modSp">
        <pc:chgData name="Sophie Flood (Public Health Wales - Matrix House)" userId="S::sophie.flood@wales.nhs.uk::f1b68508-ff1d-4a78-a875-f6aa95017de1" providerId="AD" clId="Web-{DA0BB3FC-46D4-F91C-8DAD-80393538617A}" dt="2025-09-23T12:45:28.261" v="10"/>
        <pc:sldMkLst>
          <pc:docMk/>
          <pc:sldMk cId="2629694126" sldId="305"/>
        </pc:sldMkLst>
        <pc:graphicFrameChg chg="mod modGraphic">
          <ac:chgData name="Sophie Flood (Public Health Wales - Matrix House)" userId="S::sophie.flood@wales.nhs.uk::f1b68508-ff1d-4a78-a875-f6aa95017de1" providerId="AD" clId="Web-{DA0BB3FC-46D4-F91C-8DAD-80393538617A}" dt="2025-09-23T12:45:28.261" v="10"/>
          <ac:graphicFrameMkLst>
            <pc:docMk/>
            <pc:sldMk cId="2629694126" sldId="305"/>
            <ac:graphicFrameMk id="9" creationId="{C44939F1-56C1-C2BB-4B4A-460F01D5AD8C}"/>
          </ac:graphicFrameMkLst>
        </pc:graphicFrameChg>
      </pc:sldChg>
    </pc:docChg>
  </pc:docChgLst>
  <pc:docChgLst>
    <pc:chgData name="David Symons (Public Health Wales - No.2 Capital Quarter)" userId="S::david.symons@wales.nhs.uk::8cca83c1-be57-4213-a64f-f88bec6d7721" providerId="AD" clId="Web-{C60EAB76-D3D4-C469-3AFC-A6A8C99D6E16}"/>
    <pc:docChg chg="modSld">
      <pc:chgData name="David Symons (Public Health Wales - No.2 Capital Quarter)" userId="S::david.symons@wales.nhs.uk::8cca83c1-be57-4213-a64f-f88bec6d7721" providerId="AD" clId="Web-{C60EAB76-D3D4-C469-3AFC-A6A8C99D6E16}" dt="2025-09-16T12:25:18.843" v="1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C60EAB76-D3D4-C469-3AFC-A6A8C99D6E16}" dt="2025-09-16T12:25:18.843" v="1" actId="20577"/>
        <pc:sldMkLst>
          <pc:docMk/>
          <pc:sldMk cId="2629694126" sldId="305"/>
        </pc:sldMkLst>
        <pc:spChg chg="mod">
          <ac:chgData name="David Symons (Public Health Wales - No.2 Capital Quarter)" userId="S::david.symons@wales.nhs.uk::8cca83c1-be57-4213-a64f-f88bec6d7721" providerId="AD" clId="Web-{C60EAB76-D3D4-C469-3AFC-A6A8C99D6E16}" dt="2025-09-16T12:25:18.843" v="1" actId="20577"/>
          <ac:spMkLst>
            <pc:docMk/>
            <pc:sldMk cId="2629694126" sldId="305"/>
            <ac:spMk id="5" creationId="{9D16C461-1705-953C-AA71-3B5B6C0B4ECB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E434C351-55AE-756C-CF1D-B40B6B42EF4F}"/>
    <pc:docChg chg="addSld delSld modSld">
      <pc:chgData name="Gareth Thomas (Public Health Wales, No. 2 Capital Quarter)" userId="S::gareth.thomas17@wales.nhs.uk::74ed2807-8d61-45c7-a3b0-de76cb24c3dd" providerId="AD" clId="Web-{E434C351-55AE-756C-CF1D-B40B6B42EF4F}" dt="2025-09-23T11:22:31.768" v="18"/>
      <pc:docMkLst>
        <pc:docMk/>
      </pc:docMkLst>
      <pc:sldChg chg="addSp delSp modSp del mod modClrScheme chgLayout">
        <pc:chgData name="Gareth Thomas (Public Health Wales, No. 2 Capital Quarter)" userId="S::gareth.thomas17@wales.nhs.uk::74ed2807-8d61-45c7-a3b0-de76cb24c3dd" providerId="AD" clId="Web-{E434C351-55AE-756C-CF1D-B40B6B42EF4F}" dt="2025-09-23T11:22:29.503" v="17"/>
        <pc:sldMkLst>
          <pc:docMk/>
          <pc:sldMk cId="1321067552" sldId="257"/>
        </pc:sldMkLst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07:47.508" v="3"/>
          <ac:spMkLst>
            <pc:docMk/>
            <pc:sldMk cId="1321067552" sldId="257"/>
            <ac:spMk id="2" creationId="{3EFCA18D-3D06-9714-FD7C-5585A639892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07:45.164" v="2"/>
          <ac:spMkLst>
            <pc:docMk/>
            <pc:sldMk cId="1321067552" sldId="257"/>
            <ac:spMk id="4" creationId="{E12ADAEE-A2BF-D94C-9093-1AD8BCE944C6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07:51.789" v="4"/>
          <ac:spMkLst>
            <pc:docMk/>
            <pc:sldMk cId="1321067552" sldId="257"/>
            <ac:spMk id="5" creationId="{2110DD31-54BE-1671-E9C5-2F67EFD37D84}"/>
          </ac:spMkLst>
        </pc:spChg>
      </pc:sldChg>
      <pc:sldChg chg="addSp delSp modSp delAnim">
        <pc:chgData name="Gareth Thomas (Public Health Wales, No. 2 Capital Quarter)" userId="S::gareth.thomas17@wales.nhs.uk::74ed2807-8d61-45c7-a3b0-de76cb24c3dd" providerId="AD" clId="Web-{E434C351-55AE-756C-CF1D-B40B6B42EF4F}" dt="2025-09-23T11:22:25.581" v="16"/>
        <pc:sldMkLst>
          <pc:docMk/>
          <pc:sldMk cId="2096818624" sldId="268"/>
        </pc:sldMkLst>
        <pc:spChg chg="del mod">
          <ac:chgData name="Gareth Thomas (Public Health Wales, No. 2 Capital Quarter)" userId="S::gareth.thomas17@wales.nhs.uk::74ed2807-8d61-45c7-a3b0-de76cb24c3dd" providerId="AD" clId="Web-{E434C351-55AE-756C-CF1D-B40B6B42EF4F}" dt="2025-09-23T11:22:16.502" v="15"/>
          <ac:spMkLst>
            <pc:docMk/>
            <pc:sldMk cId="2096818624" sldId="268"/>
            <ac:spMk id="2" creationId="{A2E8D561-03F1-4CF1-3F4C-B10A36A21A35}"/>
          </ac:spMkLst>
        </pc:spChg>
        <pc:spChg chg="add">
          <ac:chgData name="Gareth Thomas (Public Health Wales, No. 2 Capital Quarter)" userId="S::gareth.thomas17@wales.nhs.uk::74ed2807-8d61-45c7-a3b0-de76cb24c3dd" providerId="AD" clId="Web-{E434C351-55AE-756C-CF1D-B40B6B42EF4F}" dt="2025-09-23T11:22:25.581" v="16"/>
          <ac:spMkLst>
            <pc:docMk/>
            <pc:sldMk cId="2096818624" sldId="268"/>
            <ac:spMk id="9" creationId="{2252FC28-78DB-B7FC-EF11-5975C0A5BF38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E434C351-55AE-756C-CF1D-B40B6B42EF4F}" dt="2025-09-23T11:21:32.799" v="12" actId="1076"/>
        <pc:sldMkLst>
          <pc:docMk/>
          <pc:sldMk cId="2065409230" sldId="306"/>
        </pc:sldMkLst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21:18.971" v="8"/>
          <ac:spMkLst>
            <pc:docMk/>
            <pc:sldMk cId="2065409230" sldId="306"/>
            <ac:spMk id="2" creationId="{37BBE732-DAD8-2093-97FA-9BA19B0FD4ED}"/>
          </ac:spMkLst>
        </pc:spChg>
        <pc:spChg chg="mod">
          <ac:chgData name="Gareth Thomas (Public Health Wales, No. 2 Capital Quarter)" userId="S::gareth.thomas17@wales.nhs.uk::74ed2807-8d61-45c7-a3b0-de76cb24c3dd" providerId="AD" clId="Web-{E434C351-55AE-756C-CF1D-B40B6B42EF4F}" dt="2025-09-23T11:21:32.799" v="12" actId="1076"/>
          <ac:spMkLst>
            <pc:docMk/>
            <pc:sldMk cId="2065409230" sldId="306"/>
            <ac:spMk id="3" creationId="{782CA381-B63F-71E6-307B-415D8444EBA6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21:14.033" v="6"/>
          <ac:spMkLst>
            <pc:docMk/>
            <pc:sldMk cId="2065409230" sldId="306"/>
            <ac:spMk id="4" creationId="{40EC4974-5B8F-8570-5133-1DDF37E6740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21:24.768" v="10"/>
          <ac:spMkLst>
            <pc:docMk/>
            <pc:sldMk cId="2065409230" sldId="306"/>
            <ac:spMk id="5" creationId="{774E8792-8B83-0EB2-3BF1-5E766E8D8EC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E434C351-55AE-756C-CF1D-B40B6B42EF4F}" dt="2025-09-23T11:21:26.986" v="11"/>
          <ac:spMkLst>
            <pc:docMk/>
            <pc:sldMk cId="2065409230" sldId="306"/>
            <ac:spMk id="6" creationId="{19394AAF-0928-5A53-BDBE-E2AD0BC8DBAE}"/>
          </ac:spMkLst>
        </pc:spChg>
      </pc:sldChg>
      <pc:sldChg chg="add del">
        <pc:chgData name="Gareth Thomas (Public Health Wales, No. 2 Capital Quarter)" userId="S::gareth.thomas17@wales.nhs.uk::74ed2807-8d61-45c7-a3b0-de76cb24c3dd" providerId="AD" clId="Web-{E434C351-55AE-756C-CF1D-B40B6B42EF4F}" dt="2025-09-23T11:22:31.768" v="18"/>
        <pc:sldMkLst>
          <pc:docMk/>
          <pc:sldMk cId="1677103144" sldId="322"/>
        </pc:sldMkLst>
      </pc:sldChg>
      <pc:sldChg chg="add replId">
        <pc:chgData name="Gareth Thomas (Public Health Wales, No. 2 Capital Quarter)" userId="S::gareth.thomas17@wales.nhs.uk::74ed2807-8d61-45c7-a3b0-de76cb24c3dd" providerId="AD" clId="Web-{E434C351-55AE-756C-CF1D-B40B6B42EF4F}" dt="2025-09-23T11:22:04.159" v="13"/>
        <pc:sldMkLst>
          <pc:docMk/>
          <pc:sldMk cId="486337571" sldId="323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E434C351-55AE-756C-CF1D-B40B6B42EF4F}" dt="2025-09-23T11:07:11.898" v="0"/>
        <pc:sldMasterMkLst>
          <pc:docMk/>
          <pc:sldMasterMk cId="3898703818" sldId="2147483648"/>
        </pc:sldMasterMkLst>
        <pc:sldLayoutChg chg="add replId">
          <pc:chgData name="Gareth Thomas (Public Health Wales, No. 2 Capital Quarter)" userId="S::gareth.thomas17@wales.nhs.uk::74ed2807-8d61-45c7-a3b0-de76cb24c3dd" providerId="AD" clId="Web-{E434C351-55AE-756C-CF1D-B40B6B42EF4F}" dt="2025-09-23T11:07:11.898" v="0"/>
          <pc:sldLayoutMkLst>
            <pc:docMk/>
            <pc:sldMasterMk cId="3898703818" sldId="2147483648"/>
            <pc:sldLayoutMk cId="277784547" sldId="2147483699"/>
          </pc:sldLayoutMkLst>
        </pc:sldLayoutChg>
      </pc:sldMasterChg>
    </pc:docChg>
  </pc:docChgLst>
  <pc:docChgLst>
    <pc:chgData name="Almaz Wong (Public Health Wales - No. 2 Capital Quarter)" userId="ea748972-8fa9-44ab-8b63-a8fb3618c257" providerId="ADAL" clId="{ED6A97E2-39AD-4A49-A938-F0A48176B2A7}"/>
    <pc:docChg chg="undo custSel modMainMaster">
      <pc:chgData name="Almaz Wong (Public Health Wales - No. 2 Capital Quarter)" userId="ea748972-8fa9-44ab-8b63-a8fb3618c257" providerId="ADAL" clId="{ED6A97E2-39AD-4A49-A938-F0A48176B2A7}" dt="2025-09-17T14:00:09.050" v="51"/>
      <pc:docMkLst>
        <pc:docMk/>
      </pc:docMkLst>
      <pc:sldMasterChg chg="modSldLayout">
        <pc:chgData name="Almaz Wong (Public Health Wales - No. 2 Capital Quarter)" userId="ea748972-8fa9-44ab-8b63-a8fb3618c257" providerId="ADAL" clId="{ED6A97E2-39AD-4A49-A938-F0A48176B2A7}" dt="2025-09-17T13:58:38.806" v="29"/>
        <pc:sldMasterMkLst>
          <pc:docMk/>
          <pc:sldMasterMk cId="3898703818" sldId="2147483648"/>
        </pc:sldMasterMkLst>
        <pc:sldLayoutChg chg="addSp delSp modSp mod">
          <pc:chgData name="Almaz Wong (Public Health Wales - No. 2 Capital Quarter)" userId="ea748972-8fa9-44ab-8b63-a8fb3618c257" providerId="ADAL" clId="{ED6A97E2-39AD-4A49-A938-F0A48176B2A7}" dt="2025-09-17T13:57:49.239" v="6" actId="1076"/>
          <pc:sldLayoutMkLst>
            <pc:docMk/>
            <pc:sldMasterMk cId="3898703818" sldId="2147483648"/>
            <pc:sldLayoutMk cId="2261588898" sldId="2147483649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7:49.239" v="6" actId="1076"/>
            <ac:spMkLst>
              <pc:docMk/>
              <pc:sldMasterMk cId="3898703818" sldId="2147483648"/>
              <pc:sldLayoutMk cId="2261588898" sldId="2147483649"/>
              <ac:spMk id="2" creationId="{EABDD363-0CD0-EE10-96A3-9A8EC2A57CE3}"/>
            </ac:spMkLst>
          </pc:spChg>
          <pc:picChg chg="mod">
            <ac:chgData name="Almaz Wong (Public Health Wales - No. 2 Capital Quarter)" userId="ea748972-8fa9-44ab-8b63-a8fb3618c257" providerId="ADAL" clId="{ED6A97E2-39AD-4A49-A938-F0A48176B2A7}" dt="2025-09-17T13:57:35.973" v="4" actId="1076"/>
            <ac:picMkLst>
              <pc:docMk/>
              <pc:sldMasterMk cId="3898703818" sldId="2147483648"/>
              <pc:sldLayoutMk cId="2261588898" sldId="2147483649"/>
              <ac:picMk id="3" creationId="{8CB4B491-7B2E-0971-899D-3D27CEAB21B9}"/>
            </ac:picMkLst>
          </pc:pic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00.749" v="10" actId="207"/>
          <pc:sldLayoutMkLst>
            <pc:docMk/>
            <pc:sldMasterMk cId="3898703818" sldId="2147483648"/>
            <pc:sldLayoutMk cId="1628088285" sldId="2147483654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00.749" v="10" actId="207"/>
            <ac:spMkLst>
              <pc:docMk/>
              <pc:sldMasterMk cId="3898703818" sldId="2147483648"/>
              <pc:sldLayoutMk cId="1628088285" sldId="2147483654"/>
              <ac:spMk id="2" creationId="{D988A7F8-B823-55E2-CA1B-3A26F2193DF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08.048" v="14" actId="207"/>
          <pc:sldLayoutMkLst>
            <pc:docMk/>
            <pc:sldMasterMk cId="3898703818" sldId="2147483648"/>
            <pc:sldLayoutMk cId="2166225049" sldId="2147483659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08.048" v="14" actId="207"/>
            <ac:spMkLst>
              <pc:docMk/>
              <pc:sldMasterMk cId="3898703818" sldId="2147483648"/>
              <pc:sldLayoutMk cId="2166225049" sldId="2147483659"/>
              <ac:spMk id="9" creationId="{793E2B34-7FFF-CD47-3555-22DFC237EFE1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21.754" v="20" actId="207"/>
          <pc:sldLayoutMkLst>
            <pc:docMk/>
            <pc:sldMasterMk cId="3898703818" sldId="2147483648"/>
            <pc:sldLayoutMk cId="269306540" sldId="2147483664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21.754" v="20" actId="207"/>
            <ac:spMkLst>
              <pc:docMk/>
              <pc:sldMasterMk cId="3898703818" sldId="2147483648"/>
              <pc:sldLayoutMk cId="269306540" sldId="2147483664"/>
              <ac:spMk id="8" creationId="{3CC000C9-103F-F1A5-70B1-8FB58DC1BA98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14.769" v="16"/>
          <pc:sldLayoutMkLst>
            <pc:docMk/>
            <pc:sldMasterMk cId="3898703818" sldId="2147483648"/>
            <pc:sldLayoutMk cId="587202120" sldId="2147483669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14.769" v="16"/>
            <ac:spMkLst>
              <pc:docMk/>
              <pc:sldMasterMk cId="3898703818" sldId="2147483648"/>
              <pc:sldLayoutMk cId="587202120" sldId="2147483669"/>
              <ac:spMk id="2" creationId="{94B60E54-B1B8-4429-AB52-26EFC61CF03E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38.806" v="29"/>
          <pc:sldLayoutMkLst>
            <pc:docMk/>
            <pc:sldMasterMk cId="3898703818" sldId="2147483648"/>
            <pc:sldLayoutMk cId="1008972493" sldId="2147483676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38.806" v="29"/>
            <ac:spMkLst>
              <pc:docMk/>
              <pc:sldMasterMk cId="3898703818" sldId="2147483648"/>
              <pc:sldLayoutMk cId="1008972493" sldId="2147483676"/>
              <ac:spMk id="2" creationId="{910AFC27-040B-C009-9F4C-3B43BC01D4A5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ED6A97E2-39AD-4A49-A938-F0A48176B2A7}" dt="2025-09-17T13:58:30.575" v="25" actId="207"/>
          <pc:sldLayoutMkLst>
            <pc:docMk/>
            <pc:sldMasterMk cId="3898703818" sldId="2147483648"/>
            <pc:sldLayoutMk cId="1342417582" sldId="2147483695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30.575" v="25" actId="207"/>
            <ac:spMkLst>
              <pc:docMk/>
              <pc:sldMasterMk cId="3898703818" sldId="2147483648"/>
              <pc:sldLayoutMk cId="1342417582" sldId="2147483695"/>
              <ac:spMk id="2" creationId="{D766D862-F32C-84EA-EE71-132F412018BE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ED6A97E2-39AD-4A49-A938-F0A48176B2A7}" dt="2025-09-17T13:58:34.442" v="27" actId="207"/>
          <pc:sldLayoutMkLst>
            <pc:docMk/>
            <pc:sldMasterMk cId="3898703818" sldId="2147483648"/>
            <pc:sldLayoutMk cId="1927314482" sldId="2147483696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34.442" v="27" actId="207"/>
            <ac:spMkLst>
              <pc:docMk/>
              <pc:sldMasterMk cId="3898703818" sldId="2147483648"/>
              <pc:sldLayoutMk cId="1927314482" sldId="2147483696"/>
              <ac:spMk id="2" creationId="{5F9DA5E1-90EA-5A2E-4C35-102419E7489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8:26.485" v="23" actId="207"/>
          <pc:sldLayoutMkLst>
            <pc:docMk/>
            <pc:sldMasterMk cId="3898703818" sldId="2147483648"/>
            <pc:sldLayoutMk cId="3734858553" sldId="2147483697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8:26.485" v="23" actId="207"/>
            <ac:spMkLst>
              <pc:docMk/>
              <pc:sldMasterMk cId="3898703818" sldId="2147483648"/>
              <pc:sldLayoutMk cId="3734858553" sldId="2147483697"/>
              <ac:spMk id="3" creationId="{0E42AA17-1783-350E-9759-3B499212C6D4}"/>
            </ac:spMkLst>
          </pc:spChg>
        </pc:sldLayoutChg>
      </pc:sldMasterChg>
      <pc:sldMasterChg chg="modSldLayout">
        <pc:chgData name="Almaz Wong (Public Health Wales - No. 2 Capital Quarter)" userId="ea748972-8fa9-44ab-8b63-a8fb3618c257" providerId="ADAL" clId="{ED6A97E2-39AD-4A49-A938-F0A48176B2A7}" dt="2025-09-17T14:00:09.050" v="51"/>
        <pc:sldMasterMkLst>
          <pc:docMk/>
          <pc:sldMasterMk cId="1613755529" sldId="2147483681"/>
        </pc:sldMasterMkLst>
        <pc:sldLayoutChg chg="addSp delSp modSp mod">
          <pc:chgData name="Almaz Wong (Public Health Wales - No. 2 Capital Quarter)" userId="ea748972-8fa9-44ab-8b63-a8fb3618c257" providerId="ADAL" clId="{ED6A97E2-39AD-4A49-A938-F0A48176B2A7}" dt="2025-09-17T13:59:19.061" v="33" actId="207"/>
          <pc:sldLayoutMkLst>
            <pc:docMk/>
            <pc:sldMasterMk cId="1613755529" sldId="2147483681"/>
            <pc:sldLayoutMk cId="3121995243" sldId="2147483650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19.061" v="33" actId="207"/>
            <ac:spMkLst>
              <pc:docMk/>
              <pc:sldMasterMk cId="1613755529" sldId="2147483681"/>
              <pc:sldLayoutMk cId="3121995243" sldId="2147483650"/>
              <ac:spMk id="3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9:28.799" v="36" actId="478"/>
          <pc:sldLayoutMkLst>
            <pc:docMk/>
            <pc:sldMasterMk cId="1613755529" sldId="2147483681"/>
            <pc:sldLayoutMk cId="2649138746" sldId="2147483655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26.465" v="35"/>
            <ac:spMkLst>
              <pc:docMk/>
              <pc:sldMasterMk cId="1613755529" sldId="2147483681"/>
              <pc:sldLayoutMk cId="2649138746" sldId="2147483655"/>
              <ac:spMk id="8" creationId="{860E6FDA-FB9D-B255-499B-90EAD6CCE01A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9:37.415" v="40" actId="478"/>
          <pc:sldLayoutMkLst>
            <pc:docMk/>
            <pc:sldMasterMk cId="1613755529" sldId="2147483681"/>
            <pc:sldLayoutMk cId="3929603772" sldId="2147483660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35.338" v="39"/>
            <ac:spMkLst>
              <pc:docMk/>
              <pc:sldMasterMk cId="1613755529" sldId="2147483681"/>
              <pc:sldLayoutMk cId="3929603772" sldId="2147483660"/>
              <ac:spMk id="2" creationId="{FB0F1571-4C3B-467E-5DBC-1B2520E21A4A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9:47.981" v="45"/>
          <pc:sldLayoutMkLst>
            <pc:docMk/>
            <pc:sldMasterMk cId="1613755529" sldId="2147483681"/>
            <pc:sldLayoutMk cId="649238202" sldId="2147483665"/>
          </pc:sldLayoutMkLst>
          <pc:spChg chg="mod">
            <ac:chgData name="Almaz Wong (Public Health Wales - No. 2 Capital Quarter)" userId="ea748972-8fa9-44ab-8b63-a8fb3618c257" providerId="ADAL" clId="{ED6A97E2-39AD-4A49-A938-F0A48176B2A7}" dt="2025-09-17T13:59:47.582" v="44" actId="6549"/>
            <ac:spMkLst>
              <pc:docMk/>
              <pc:sldMasterMk cId="1613755529" sldId="2147483681"/>
              <pc:sldLayoutMk cId="649238202" sldId="2147483665"/>
              <ac:spMk id="6" creationId="{ADEB40E7-645B-EFDF-08C9-EF3FCF11D1D3}"/>
            </ac:spMkLst>
          </pc:spChg>
          <pc:spChg chg="add mod">
            <ac:chgData name="Almaz Wong (Public Health Wales - No. 2 Capital Quarter)" userId="ea748972-8fa9-44ab-8b63-a8fb3618c257" providerId="ADAL" clId="{ED6A97E2-39AD-4A49-A938-F0A48176B2A7}" dt="2025-09-17T13:59:47.981" v="45"/>
            <ac:spMkLst>
              <pc:docMk/>
              <pc:sldMasterMk cId="1613755529" sldId="2147483681"/>
              <pc:sldLayoutMk cId="649238202" sldId="2147483665"/>
              <ac:spMk id="8" creationId="{6ECB8FE3-5C86-BF37-4EDF-BF9837940534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9:41.463" v="42"/>
          <pc:sldLayoutMkLst>
            <pc:docMk/>
            <pc:sldMasterMk cId="1613755529" sldId="2147483681"/>
            <pc:sldLayoutMk cId="1322468972" sldId="2147483670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41.463" v="42"/>
            <ac:spMkLst>
              <pc:docMk/>
              <pc:sldMasterMk cId="1613755529" sldId="2147483681"/>
              <pc:sldLayoutMk cId="1322468972" sldId="2147483670"/>
              <ac:spMk id="4" creationId="{4AF951FF-2494-1369-2BD1-E79D502F1B87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4:00:09.050" v="51"/>
          <pc:sldLayoutMkLst>
            <pc:docMk/>
            <pc:sldMasterMk cId="1613755529" sldId="2147483681"/>
            <pc:sldLayoutMk cId="2438247884" sldId="2147483677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4:00:09.050" v="51"/>
            <ac:spMkLst>
              <pc:docMk/>
              <pc:sldMasterMk cId="1613755529" sldId="2147483681"/>
              <pc:sldLayoutMk cId="2438247884" sldId="2147483677"/>
              <ac:spMk id="5" creationId="{CE9994D7-216F-9325-20B4-1FE058E1F251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ED6A97E2-39AD-4A49-A938-F0A48176B2A7}" dt="2025-09-17T13:59:58.852" v="48"/>
          <pc:sldLayoutMkLst>
            <pc:docMk/>
            <pc:sldMasterMk cId="1613755529" sldId="2147483681"/>
            <pc:sldLayoutMk cId="785406140" sldId="2147483693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58.852" v="48"/>
            <ac:spMkLst>
              <pc:docMk/>
              <pc:sldMasterMk cId="1613755529" sldId="2147483681"/>
              <pc:sldLayoutMk cId="785406140" sldId="2147483693"/>
              <ac:spMk id="2" creationId="{2C29FFF7-18AF-63A5-F628-92DC01C1F01B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ED6A97E2-39AD-4A49-A938-F0A48176B2A7}" dt="2025-09-17T14:00:02.008" v="49"/>
          <pc:sldLayoutMkLst>
            <pc:docMk/>
            <pc:sldMasterMk cId="1613755529" sldId="2147483681"/>
            <pc:sldLayoutMk cId="3046480714" sldId="2147483694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4:00:02.008" v="49"/>
            <ac:spMkLst>
              <pc:docMk/>
              <pc:sldMasterMk cId="1613755529" sldId="2147483681"/>
              <pc:sldLayoutMk cId="3046480714" sldId="2147483694"/>
              <ac:spMk id="2" creationId="{093C988B-2F95-42E9-F147-B0BAC9110AE0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ED6A97E2-39AD-4A49-A938-F0A48176B2A7}" dt="2025-09-17T13:59:56.026" v="47"/>
          <pc:sldLayoutMkLst>
            <pc:docMk/>
            <pc:sldMasterMk cId="1613755529" sldId="2147483681"/>
            <pc:sldLayoutMk cId="3162765618" sldId="2147483698"/>
          </pc:sldLayoutMkLst>
          <pc:spChg chg="add mod">
            <ac:chgData name="Almaz Wong (Public Health Wales - No. 2 Capital Quarter)" userId="ea748972-8fa9-44ab-8b63-a8fb3618c257" providerId="ADAL" clId="{ED6A97E2-39AD-4A49-A938-F0A48176B2A7}" dt="2025-09-17T13:59:56.026" v="47"/>
            <ac:spMkLst>
              <pc:docMk/>
              <pc:sldMasterMk cId="1613755529" sldId="2147483681"/>
              <pc:sldLayoutMk cId="3162765618" sldId="2147483698"/>
              <ac:spMk id="3" creationId="{89954525-EEA2-193F-98CD-5D9E5A0E87F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D988A7F8-B823-55E2-CA1B-3A26F2193DF5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8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</a:blip>
          <a:srcRect l="7433" t="1445" r="4298" b="49548"/>
          <a:stretch/>
        </p:blipFill>
        <p:spPr>
          <a:xfrm>
            <a:off x="8514847" y="4913264"/>
            <a:ext cx="3113590" cy="1944735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C45225E-AE2B-BDA8-1397-6B6531B26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66C05F7-7AE1-164A-C315-BDF66B497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53876EB6-6EAE-9BF3-D6D1-835B97C9F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E49A92E-9F67-1C86-EF89-20128FA2A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22755FB-7CAD-254A-9692-4E639AA41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93E2B34-7FFF-CD47-3555-22DFC237EFE1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2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4B60E54-B1B8-4429-AB52-26EFC61CF03E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8CF81-4359-D6A0-1E47-2917043B0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4" y="-1"/>
            <a:ext cx="3010823" cy="2223163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135AEA2-0F3C-923E-79C1-CE15C915E4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D08B4DB-C721-1337-3CDA-2C6A02F1E3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2BD3702-547A-7ECF-4695-91D18E406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4D16D5F2-F36D-EE07-9DDA-4D14AF6DF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CC000C9-103F-F1A5-70B1-8FB58DC1BA98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0E42AA17-1783-350E-9759-3B499212C6D4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66D862-F32C-84EA-EE71-132F412018BE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1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5F9DA5E1-90EA-5A2E-4C35-102419E74895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1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10AFC27-040B-C009-9F4C-3B43BC01D4A5}"/>
              </a:ext>
            </a:extLst>
          </p:cNvPr>
          <p:cNvSpPr txBox="1"/>
          <p:nvPr userDrawn="1"/>
        </p:nvSpPr>
        <p:spPr>
          <a:xfrm>
            <a:off x="28575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7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60E6FDA-FB9D-B255-499B-90EAD6CCE01A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FB0F1571-4C3B-467E-5DBC-1B2520E21A4A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4AF951FF-2494-1369-2BD1-E79D502F1B87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 err="1"/>
              <a:t>Chapter</a:t>
            </a:r>
            <a:r>
              <a:rPr lang="cy-gb"/>
              <a:t> </a:t>
            </a:r>
            <a:r>
              <a:rPr lang="cy-gb" err="1"/>
              <a:t>titl</a:t>
            </a:r>
            <a:r>
              <a:rPr lang="cy-gb"/>
              <a:t> goes </a:t>
            </a:r>
            <a:r>
              <a:rPr lang="cy-gb" err="1"/>
              <a:t>here</a:t>
            </a:r>
            <a:endParaRPr lang="cy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ECB8FE3-5C86-BF37-4EDF-BF9837940534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89954525-EEA2-193F-98CD-5D9E5A0E87F8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6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2C29FFF7-18AF-63A5-F628-92DC01C1F01B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093C988B-2F95-42E9-F147-B0BAC9110AE0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D4023A-5511-58D4-11BC-1B17DA73A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4579856-9FB6-8DA6-9886-277F1B874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E9994D7-216F-9325-20B4-1FE058E1F251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70" r:id="rId4"/>
    <p:sldLayoutId id="2147483665" r:id="rId5"/>
    <p:sldLayoutId id="2147483698" r:id="rId6"/>
    <p:sldLayoutId id="2147483693" r:id="rId7"/>
    <p:sldLayoutId id="2147483694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3670BB9-B94F-C65D-7CAC-B054429E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8F58A-436D-A29C-763B-B8E377A5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F0F3DD-BECC-807E-F397-4B127CA7E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5AFBA9A-5F67-DAF9-BC39-D9BAE76E4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4882C1-9C1A-E98C-1EDB-45E209E98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69" r:id="rId4"/>
    <p:sldLayoutId id="2147483664" r:id="rId5"/>
    <p:sldLayoutId id="2147483697" r:id="rId6"/>
    <p:sldLayoutId id="2147483695" r:id="rId7"/>
    <p:sldLayoutId id="2147483696" r:id="rId8"/>
    <p:sldLayoutId id="2147483676" r:id="rId9"/>
    <p:sldLayoutId id="214748369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leephub.org.uk/schools/" TargetMode="External"/><Relationship Id="rId2" Type="http://schemas.openxmlformats.org/officeDocument/2006/relationships/hyperlink" Target="file:///C:/Users/so251463/Downloads/TSC-Advice-Sheets_Creating-a-Good-Bedtime-Routine_Col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file:///C:/Users/so251463/AppData/Local/Temp/ae9c4c67-e247-4f88-b27c-92c1443f9828_eBook-Promotion.zip.828/eBook%20Promotion/A3/TSH%20-%20Hints%20%26%20Tips%20-%20Teen%20Sleep%20eBook_A3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892265"/>
            <a:ext cx="6327775" cy="726622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Ysgogwyr Trafodaeth WhatsApp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9DED-213B-66F3-3130-631A0B45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614750"/>
            <a:ext cx="6327775" cy="453119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Cwsg</a:t>
            </a:r>
            <a:endParaRPr lang="en-US"/>
          </a:p>
        </p:txBody>
      </p:sp>
      <p:pic>
        <p:nvPicPr>
          <p:cNvPr id="5" name="Picture 4" descr="Blue Light on Screens for Better Sleep ...">
            <a:extLst>
              <a:ext uri="{FF2B5EF4-FFF2-40B4-BE49-F238E27FC236}">
                <a16:creationId xmlns:a16="http://schemas.microsoft.com/office/drawing/2014/main" id="{288251D0-36A2-E68E-AACF-91190C6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4" y="1970541"/>
            <a:ext cx="4379685" cy="2925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AA317-44AB-EE71-6D62-97FD6BC95F78}"/>
              </a:ext>
            </a:extLst>
          </p:cNvPr>
          <p:cNvSpPr txBox="1"/>
          <p:nvPr/>
        </p:nvSpPr>
        <p:spPr>
          <a:xfrm>
            <a:off x="281354" y="4185139"/>
            <a:ext cx="5029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07196" y="792226"/>
            <a:ext cx="11982257" cy="6155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 rtl="0"/>
            <a:r>
              <a:rPr lang="cy-gb" sz="17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Mae'r gweithgareddau hyn wedi'u datblygu i'w defnyddio gyda dysgwyr oedran cynradd ac uwchradd. Dylid eu defnyddio'n hyblyg a gellir eu haddasu i ddiwallu anghenion eich dysgwyr yng nghyd-destun eich ysgol neu leoliad.</a:t>
            </a:r>
            <a:r>
              <a:rPr lang="cy-gb" sz="16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 sz="160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CADA-E834-5793-61B6-C5FC6EC16E69}"/>
              </a:ext>
            </a:extLst>
          </p:cNvPr>
          <p:cNvSpPr txBox="1"/>
          <p:nvPr/>
        </p:nvSpPr>
        <p:spPr>
          <a:xfrm>
            <a:off x="107195" y="2496335"/>
            <a:ext cx="11982257" cy="1415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Dolenni i Ddatganiadau o'r hyn sy'n bwysig </a:t>
            </a: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: Mae datblygu iechyd corfforol yn arwain at fuddiannau gydol oes (ymddygiadau sy'n hyrwyddo iechyd ac sy'n niweidio iechyd)</a:t>
            </a:r>
            <a:endParaRPr lang="en-US" sz="1400"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: Mae’r ffordd rydym yn gwneud penderfyniadau yn effeithio ar ansawdd ein bywydau ni a bywydau eraill (gwneud penderfyniadau gwybodus)</a:t>
            </a:r>
            <a:endParaRPr lang="en-US" sz="140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Gwyddoniaeth a Thechnoleg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Mae'r byd o'n cwmpas yn llawn pethau byw sy'n dibynnu ar ei gilydd i oroesi (mae dealltwriaeth o'r ffactorau sy'n effeithio ar ein hiechyd yn caniatáu inni wneud penderfyniadau gwybodus am ein hiechyd corfforol)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C461-1705-953C-AA71-3B5B6C0B4ECB}"/>
              </a:ext>
            </a:extLst>
          </p:cNvPr>
          <p:cNvSpPr txBox="1"/>
          <p:nvPr/>
        </p:nvSpPr>
        <p:spPr>
          <a:xfrm>
            <a:off x="118740" y="4088684"/>
            <a:ext cx="11982257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cy-gb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Disgrifiadau dysgu </a:t>
            </a:r>
            <a:r>
              <a:rPr lang="cy-gb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(posibl)</a:t>
            </a:r>
            <a:endParaRPr lang="en-US">
              <a:solidFill>
                <a:schemeClr val="accent1"/>
              </a:solidFill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3889-0442-1959-F86D-9314EE1CFC28}"/>
              </a:ext>
            </a:extLst>
          </p:cNvPr>
          <p:cNvSpPr txBox="1"/>
          <p:nvPr/>
        </p:nvSpPr>
        <p:spPr>
          <a:xfrm>
            <a:off x="107195" y="1411063"/>
            <a:ext cx="11982257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 err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Ysgogwyr</a:t>
            </a:r>
            <a:r>
              <a:rPr lang="cy-gb" sz="16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 Trafodaeth </a:t>
            </a:r>
            <a:r>
              <a:rPr lang="cy-gb" sz="1600" b="1" err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WhatsApp</a:t>
            </a:r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Banciau Gwybodaeth 'Beth yw cwsg da?' 'Ffactorau Ffordd o Fyw, Cymdeithasol ac Amgylcheddol sy'n siapio ein cwsg' a 'Sut mae cwsg yn effeithio ar ein hiechyd a'n lles?' .</a:t>
            </a:r>
            <a:endParaRPr lang="en-US" sz="1600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Mae'r gweithgareddau hyn yn darparu senarios ar gyfer trafodaeth i hyrwyddo meddwl beirniadol sy'n ymwneud â hylendid cwsg. </a:t>
            </a:r>
          </a:p>
          <a:p>
            <a:pPr marL="228600" indent="-228600" rtl="0"/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Ar ddiwedd y gweithgareddau mae awgrymiadau dysgu posibl pellach.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4939F1-56C1-C2BB-4B4A-460F01D5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90608"/>
              </p:ext>
            </p:extLst>
          </p:nvPr>
        </p:nvGraphicFramePr>
        <p:xfrm>
          <a:off x="105756" y="4536902"/>
          <a:ext cx="119908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13">
                  <a:extLst>
                    <a:ext uri="{9D8B030D-6E8A-4147-A177-3AD203B41FA5}">
                      <a16:colId xmlns:a16="http://schemas.microsoft.com/office/drawing/2014/main" val="3210821305"/>
                    </a:ext>
                  </a:extLst>
                </a:gridCol>
                <a:gridCol w="2497410">
                  <a:extLst>
                    <a:ext uri="{9D8B030D-6E8A-4147-A177-3AD203B41FA5}">
                      <a16:colId xmlns:a16="http://schemas.microsoft.com/office/drawing/2014/main" val="2888362595"/>
                    </a:ext>
                  </a:extLst>
                </a:gridCol>
                <a:gridCol w="2349537">
                  <a:extLst>
                    <a:ext uri="{9D8B030D-6E8A-4147-A177-3AD203B41FA5}">
                      <a16:colId xmlns:a16="http://schemas.microsoft.com/office/drawing/2014/main" val="611408488"/>
                    </a:ext>
                  </a:extLst>
                </a:gridCol>
                <a:gridCol w="2415258">
                  <a:extLst>
                    <a:ext uri="{9D8B030D-6E8A-4147-A177-3AD203B41FA5}">
                      <a16:colId xmlns:a16="http://schemas.microsoft.com/office/drawing/2014/main" val="1227960004"/>
                    </a:ext>
                  </a:extLst>
                </a:gridCol>
                <a:gridCol w="2444843">
                  <a:extLst>
                    <a:ext uri="{9D8B030D-6E8A-4147-A177-3AD203B41FA5}">
                      <a16:colId xmlns:a16="http://schemas.microsoft.com/office/drawing/2014/main" val="2646896511"/>
                    </a:ext>
                  </a:extLst>
                </a:gridCol>
              </a:tblGrid>
              <a:tr h="225552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1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dechrau adnabod rhai mathau o ymddygiad, cyflyrau a sefyllfaoedd sy’n effeithio ar fy iechyd a lles corfforol, ac rwy’n dechrau gwybod sut i ymateb a chael cymorth.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2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adnabod rhai mathau o ymddygiad, cyflyrau a sefyllfaoedd sy’n effeithio ar fy iechyd a lles corfforol, ac rwy’n gwybod sut i ymateb a chael cymorth mewn ffordd ddiogel. 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3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disgrifio’r gwahanol fathau o ymddygiad, cyflyrau a sefyllfaoedd sy’n effeithio ar fy iechyd a lles corfforol, ac rwy’n gwybod sut i ymateb i, a/neu reoli’r rhain er mwyn gweithredu i leihau’r risg o niwed i mi fy hun. 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4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esbonio’r gwahanol fathau o ymddygiad, cyflyrau a sefyllfaoedd sy’n effeithio ar fy iechyd a lles corfforol a, thrwy fy ngweithredoedd, rwy’n gallu ymateb i a/neu reoli’r rhain er mwyn gweithredu i leihau’r risg o niwed i mi fy hun ac eraill.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5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cymhwyso fy ngwybodaeth o wahanol fathau o ymddygiad, cyflyrau a sefyllfaoedd sy’n effeithio ar fy iechyd a lles corfforol er mwyn cadw fy hun ac eraill yn ddiogel. Rwy’n gallu ymyrryd yn ddiogel, gan ddefnyddio technegau wedi’u dysgu, pan mae iechyd corfforol eraill mewn perygl.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10E2F-8F07-96E3-BE1F-3D6559A35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" t="2244" r="19766" b="36939"/>
          <a:stretch/>
        </p:blipFill>
        <p:spPr>
          <a:xfrm>
            <a:off x="4734627" y="53661"/>
            <a:ext cx="7457372" cy="6804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97599-AC56-4792-0624-5987A461D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63"/>
          <a:stretch/>
        </p:blipFill>
        <p:spPr>
          <a:xfrm>
            <a:off x="7440756" y="618050"/>
            <a:ext cx="3504335" cy="62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E850F-DE28-7DB8-99E0-27047F2D7B88}"/>
              </a:ext>
            </a:extLst>
          </p:cNvPr>
          <p:cNvSpPr txBox="1"/>
          <p:nvPr/>
        </p:nvSpPr>
        <p:spPr>
          <a:xfrm>
            <a:off x="8099765" y="1973330"/>
            <a:ext cx="21022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Dim ond am 3 – 4 awr y noson ydw i'n cysgu.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1FE3-7CD5-7A5E-AA8A-38B4B907A034}"/>
              </a:ext>
            </a:extLst>
          </p:cNvPr>
          <p:cNvSpPr txBox="1"/>
          <p:nvPr/>
        </p:nvSpPr>
        <p:spPr>
          <a:xfrm>
            <a:off x="8078888" y="3032821"/>
            <a:ext cx="22149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Pam? Mae'n rhaid dy fod wedi blino pan fyddi di yn yr ysgol?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A6CBF-EFC2-FEEF-387E-69D705227AF8}"/>
              </a:ext>
            </a:extLst>
          </p:cNvPr>
          <p:cNvSpPr txBox="1"/>
          <p:nvPr/>
        </p:nvSpPr>
        <p:spPr>
          <a:xfrm>
            <a:off x="7995382" y="3984911"/>
            <a:ext cx="22940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Chwarae o gwmpas gyda fy ffôn a chwarae gemau.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E9C24-1D9E-7553-EA81-90FF0FB2094E}"/>
              </a:ext>
            </a:extLst>
          </p:cNvPr>
          <p:cNvSpPr txBox="1"/>
          <p:nvPr/>
        </p:nvSpPr>
        <p:spPr>
          <a:xfrm>
            <a:off x="8078888" y="5803798"/>
            <a:ext cx="217347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Fyddwn i ddim yn gallu meddwl yn glir y diwrnod wedyn.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895C1-EDE6-5E4C-5B2C-8A9578E4B67B}"/>
              </a:ext>
            </a:extLst>
          </p:cNvPr>
          <p:cNvSpPr txBox="1"/>
          <p:nvPr/>
        </p:nvSpPr>
        <p:spPr>
          <a:xfrm>
            <a:off x="8078887" y="4853906"/>
            <a:ext cx="21734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Mae'n fy helpu i ymlacio ychydig. 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52FC28-78DB-B7FC-EF11-5975C0A5BF38}"/>
              </a:ext>
            </a:extLst>
          </p:cNvPr>
          <p:cNvSpPr txBox="1">
            <a:spLocks/>
          </p:cNvSpPr>
          <p:nvPr/>
        </p:nvSpPr>
        <p:spPr>
          <a:xfrm>
            <a:off x="519527" y="1542157"/>
            <a:ext cx="6350881" cy="3355606"/>
          </a:xfrm>
          <a:prstGeom prst="rect">
            <a:avLst/>
          </a:prstGeom>
        </p:spPr>
        <p:txBody>
          <a:bodyPr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Trafodwch y sgrin luniau canlynol o sgyrsiau.</a:t>
            </a:r>
            <a:endParaRPr lang="en-US" sz="2200">
              <a:ea typeface="Calibri" panose="020F0502020204030204" pitchFamily="34" charset="0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latin typeface="Ubuntu"/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Beth yw eich meddyliau a'ch barn?</a:t>
            </a:r>
            <a:endParaRPr lang="en-US"/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latin typeface="Ubuntu"/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Beth yw'r ffeithiau? </a:t>
            </a:r>
            <a:endParaRPr lang="en-US" sz="2200">
              <a:ea typeface="Calibri" panose="020F0502020204030204" pitchFamily="34" charset="0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ea typeface="Calibri" panose="020F0502020204030204" pitchFamily="34" charset="0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1800"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81862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7AF86-94BF-BA9C-7001-396A4670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E29A56-427B-44DA-F9A8-BF64E737A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" t="2244" r="19766" b="36939"/>
          <a:stretch/>
        </p:blipFill>
        <p:spPr>
          <a:xfrm>
            <a:off x="4734627" y="53661"/>
            <a:ext cx="7457372" cy="6804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D3B13-43C3-C2BC-B5B7-DC6830176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63"/>
          <a:stretch/>
        </p:blipFill>
        <p:spPr>
          <a:xfrm>
            <a:off x="7440756" y="618050"/>
            <a:ext cx="3504335" cy="62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76DB1-2323-4963-A7FA-F780A9BEF4B5}"/>
              </a:ext>
            </a:extLst>
          </p:cNvPr>
          <p:cNvSpPr txBox="1"/>
          <p:nvPr/>
        </p:nvSpPr>
        <p:spPr>
          <a:xfrm>
            <a:off x="8099765" y="1973330"/>
            <a:ext cx="21022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Dim ond am 3 – 4 awr y noson ydw i'n cysgu.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F7346-B718-6048-F6CC-0CC82BB701D5}"/>
              </a:ext>
            </a:extLst>
          </p:cNvPr>
          <p:cNvSpPr txBox="1"/>
          <p:nvPr/>
        </p:nvSpPr>
        <p:spPr>
          <a:xfrm>
            <a:off x="8078888" y="3032821"/>
            <a:ext cx="22149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Pam? Mae'n rhaid dy fod wedi blino pan fyddi di yn yr ysgol?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182D3-A28A-860F-1604-A4631E7D85E3}"/>
              </a:ext>
            </a:extLst>
          </p:cNvPr>
          <p:cNvSpPr txBox="1"/>
          <p:nvPr/>
        </p:nvSpPr>
        <p:spPr>
          <a:xfrm>
            <a:off x="7995382" y="3984911"/>
            <a:ext cx="22940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Chwarae o gwmpas gyda fy ffôn a chwarae gemau.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61F37-DBE6-0E81-9B0D-39FA89F6A9BF}"/>
              </a:ext>
            </a:extLst>
          </p:cNvPr>
          <p:cNvSpPr txBox="1"/>
          <p:nvPr/>
        </p:nvSpPr>
        <p:spPr>
          <a:xfrm>
            <a:off x="8078888" y="5803798"/>
            <a:ext cx="217347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Fyddwn i ddim yn gallu meddwl yn glir y diwrnod wedyn. 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E2F48AB-DCCE-F451-788A-427F557A5218}"/>
              </a:ext>
            </a:extLst>
          </p:cNvPr>
          <p:cNvSpPr txBox="1">
            <a:spLocks/>
          </p:cNvSpPr>
          <p:nvPr/>
        </p:nvSpPr>
        <p:spPr>
          <a:xfrm>
            <a:off x="563633" y="1715493"/>
            <a:ext cx="4729432" cy="1371531"/>
          </a:xfrm>
          <a:prstGeom prst="rect">
            <a:avLst/>
          </a:prstGeom>
        </p:spPr>
        <p:txBody>
          <a:bodyPr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Mae cwsg yn rhan annatod o bob agwedd ar ein bywydau.</a:t>
            </a:r>
            <a:endParaRPr lang="en-US"/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Mae cwsg da yn hanfodol ar gyfer lles corfforol, meddyliol ac emosiynol</a:t>
            </a:r>
            <a:endParaRPr lang="en-US"/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Argymhellir i bobl ifanc 13 i 18 oed gael rhwng 8 a 10 awr o fewn 24 awr. </a:t>
            </a:r>
            <a:endParaRPr lang="en-US" sz="2200"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7431A-F6EB-A9E4-42E7-A9EBEA0CAA8B}"/>
              </a:ext>
            </a:extLst>
          </p:cNvPr>
          <p:cNvSpPr txBox="1"/>
          <p:nvPr/>
        </p:nvSpPr>
        <p:spPr>
          <a:xfrm>
            <a:off x="8078887" y="4853906"/>
            <a:ext cx="21734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Mae'n fy helpu i ymlacio ychydig. 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37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A73B-13B0-9744-BA92-A487560DD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2CF9B43-55C8-9E63-1091-133A2BA36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" t="2244" r="19766" b="36939"/>
          <a:stretch/>
        </p:blipFill>
        <p:spPr>
          <a:xfrm>
            <a:off x="4680966" y="0"/>
            <a:ext cx="751103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0BCCC-00EF-34B2-D746-CD19C6C8D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52"/>
          <a:stretch/>
        </p:blipFill>
        <p:spPr>
          <a:xfrm>
            <a:off x="7448735" y="614881"/>
            <a:ext cx="3493588" cy="624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A001-3960-E9D5-42EA-12E38D871FB0}"/>
              </a:ext>
            </a:extLst>
          </p:cNvPr>
          <p:cNvSpPr txBox="1"/>
          <p:nvPr/>
        </p:nvSpPr>
        <p:spPr>
          <a:xfrm>
            <a:off x="8068450" y="1927584"/>
            <a:ext cx="218576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Dwi’n gallu yfed Monster a choffi trwy'r nos cyn gwely.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9BDFB-78C7-149C-11D5-71F278611CAE}"/>
              </a:ext>
            </a:extLst>
          </p:cNvPr>
          <p:cNvSpPr txBox="1"/>
          <p:nvPr/>
        </p:nvSpPr>
        <p:spPr>
          <a:xfrm>
            <a:off x="8078888" y="3033746"/>
            <a:ext cx="221494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Ac mi wyt ti’n cysgu'n iawn?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30554-C4DA-C4FA-A512-C1D2EA8B4F92}"/>
              </a:ext>
            </a:extLst>
          </p:cNvPr>
          <p:cNvSpPr txBox="1"/>
          <p:nvPr/>
        </p:nvSpPr>
        <p:spPr>
          <a:xfrm>
            <a:off x="8065409" y="3869248"/>
            <a:ext cx="22419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Cyn gynted ag y bydd fy mhen yn taro'r gobennydd rydw i wedi mynd. 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4076E-2448-7857-3CEF-738D424FE3DC}"/>
              </a:ext>
            </a:extLst>
          </p:cNvPr>
          <p:cNvSpPr txBox="1"/>
          <p:nvPr/>
        </p:nvSpPr>
        <p:spPr>
          <a:xfrm>
            <a:off x="8068449" y="5851320"/>
            <a:ext cx="21022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Rydw i bob amser yn teimlo'n flinedig beth bynnag. 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216FE-1A23-F820-EDA4-ABF216E0D165}"/>
              </a:ext>
            </a:extLst>
          </p:cNvPr>
          <p:cNvSpPr txBox="1"/>
          <p:nvPr/>
        </p:nvSpPr>
        <p:spPr>
          <a:xfrm>
            <a:off x="8068448" y="4936919"/>
            <a:ext cx="21022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Wyt ti’n teimlo'n flinedig yn y bore?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A8F1C-1BBF-45E5-DE27-137F4A10AAA4}"/>
              </a:ext>
            </a:extLst>
          </p:cNvPr>
          <p:cNvSpPr txBox="1"/>
          <p:nvPr/>
        </p:nvSpPr>
        <p:spPr>
          <a:xfrm>
            <a:off x="398584" y="949569"/>
            <a:ext cx="5556738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200">
                <a:solidFill>
                  <a:schemeClr val="tx2"/>
                </a:solidFill>
                <a:latin typeface="Ubuntu"/>
                <a:cs typeface="Segoe UI"/>
              </a:rPr>
              <a:t>Gall caffein ddylanwadu'n sylweddol ar gwsg oherwydd ei effeithiau ysgogol ar y corff - Mae'r rhain yn cynnwys diodydd egni. </a:t>
            </a:r>
          </a:p>
          <a:p>
            <a:pPr rtl="0"/>
            <a:r>
              <a:rPr lang="cy-gb" sz="2200">
                <a:solidFill>
                  <a:schemeClr val="tx2"/>
                </a:solidFill>
                <a:latin typeface="Ubuntu"/>
                <a:cs typeface="Segoe UI"/>
              </a:rPr>
              <a:t>​​</a:t>
            </a:r>
          </a:p>
          <a:p>
            <a:pPr rtl="0"/>
            <a:r>
              <a:rPr lang="cy-gb" sz="2200" b="1">
                <a:solidFill>
                  <a:schemeClr val="tx2"/>
                </a:solidFill>
                <a:latin typeface="Ubuntu"/>
                <a:cs typeface="Arial"/>
              </a:rPr>
              <a:t>Mae caffein yn oedi cwsg</a:t>
            </a:r>
            <a:r>
              <a:rPr lang="cy-gb" sz="2200">
                <a:solidFill>
                  <a:schemeClr val="tx2"/>
                </a:solidFill>
                <a:latin typeface="Ubuntu"/>
                <a:cs typeface="Arial"/>
              </a:rPr>
              <a:t>: Mae'n rhwystro adenosin, y cemegyn sy'n helpu i ysgogi’r awydd i gysgu, a gall oedi’r broses o ddechrau cwsg, yn enwedig os caiff ei yfed yn rhy agos at amser gwely.</a:t>
            </a:r>
          </a:p>
          <a:p>
            <a:pPr rtl="0"/>
            <a:endParaRPr lang="en-US" sz="2200" b="1">
              <a:solidFill>
                <a:schemeClr val="tx2"/>
              </a:solidFill>
              <a:latin typeface="Ubuntu"/>
              <a:cs typeface="Arial"/>
            </a:endParaRPr>
          </a:p>
          <a:p>
            <a:pPr rtl="0"/>
            <a:r>
              <a:rPr lang="cy-gb" sz="2200" b="1">
                <a:solidFill>
                  <a:schemeClr val="tx2"/>
                </a:solidFill>
                <a:latin typeface="Ubuntu"/>
                <a:cs typeface="Arial"/>
              </a:rPr>
              <a:t>Mae caffein yn lleihau ansawdd cwsg</a:t>
            </a:r>
            <a:r>
              <a:rPr lang="cy-gb" sz="2200">
                <a:solidFill>
                  <a:schemeClr val="tx2"/>
                </a:solidFill>
                <a:latin typeface="Ubuntu"/>
                <a:cs typeface="Arial"/>
              </a:rPr>
              <a:t>: Hyd yn oed os ydych chi'n llwyddo i gysgu ar ôl cymryd caffein, gall leihau faint o gwsg dwfn ac REM rydych yn ei gael, gan wneud cwsg yn llai adferol.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063200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17C9-AA91-0E19-09F7-671C2420F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D72311-DDB8-5928-6B40-FE295A095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" t="2244" r="19766" b="36939"/>
          <a:stretch/>
        </p:blipFill>
        <p:spPr>
          <a:xfrm>
            <a:off x="4680966" y="0"/>
            <a:ext cx="751103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10BB4-1B9C-52B9-561C-1CB0C25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07"/>
          <a:stretch/>
        </p:blipFill>
        <p:spPr>
          <a:xfrm>
            <a:off x="7460191" y="620933"/>
            <a:ext cx="3512609" cy="6237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EEE1C7-F5D7-9CB6-D17D-A6B61E690505}"/>
              </a:ext>
            </a:extLst>
          </p:cNvPr>
          <p:cNvSpPr txBox="1"/>
          <p:nvPr/>
        </p:nvSpPr>
        <p:spPr>
          <a:xfrm>
            <a:off x="8024088" y="1936364"/>
            <a:ext cx="21734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Beth yw'r graff yna ar dy oriawr?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CE6CD-9CF8-BE03-06B5-A12CED2CA813}"/>
              </a:ext>
            </a:extLst>
          </p:cNvPr>
          <p:cNvSpPr txBox="1"/>
          <p:nvPr/>
        </p:nvSpPr>
        <p:spPr>
          <a:xfrm>
            <a:off x="8034820" y="2703482"/>
            <a:ext cx="22419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Dwi’n olrhain fy nghwsg bob nos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C09D7-F22E-1F54-EC9D-1BA1444D447A}"/>
              </a:ext>
            </a:extLst>
          </p:cNvPr>
          <p:cNvSpPr txBox="1"/>
          <p:nvPr/>
        </p:nvSpPr>
        <p:spPr>
          <a:xfrm>
            <a:off x="8021341" y="3528396"/>
            <a:ext cx="224190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Pam?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8696-FF0C-A6FF-58A6-0C00440AE485}"/>
              </a:ext>
            </a:extLst>
          </p:cNvPr>
          <p:cNvSpPr txBox="1"/>
          <p:nvPr/>
        </p:nvSpPr>
        <p:spPr>
          <a:xfrm>
            <a:off x="8031779" y="4181929"/>
            <a:ext cx="23345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200">
                <a:solidFill>
                  <a:schemeClr val="accent1"/>
                </a:solidFill>
                <a:latin typeface="Ubuntu"/>
              </a:rPr>
              <a:t>Mae angen i mi ei gael yn berffaith felly dydw i methu stopio edrych arno. Rydw i wedi gwirioni!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F220A-4858-8B12-3976-432F666FB241}"/>
              </a:ext>
            </a:extLst>
          </p:cNvPr>
          <p:cNvSpPr txBox="1"/>
          <p:nvPr/>
        </p:nvSpPr>
        <p:spPr>
          <a:xfrm>
            <a:off x="8034819" y="5139198"/>
            <a:ext cx="242018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Onid yw'n amhosibl ei gael yn berffaith bob nos? </a:t>
            </a:r>
            <a:endParaRPr lang="en-US" sz="14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1F669-979B-5696-5BB1-90AA4C492DB4}"/>
              </a:ext>
            </a:extLst>
          </p:cNvPr>
          <p:cNvSpPr txBox="1"/>
          <p:nvPr/>
        </p:nvSpPr>
        <p:spPr>
          <a:xfrm>
            <a:off x="8034820" y="5962650"/>
            <a:ext cx="21734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chemeClr val="accent1"/>
                </a:solidFill>
                <a:latin typeface="Ubuntu"/>
              </a:rPr>
              <a:t>Rwyt ti’n fy adnabod i. Mi wna i barhau i wneud nes i mi ei gyflawni.  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B348C8-2CF6-7500-512D-0E3B7ADD9DD4}"/>
              </a:ext>
            </a:extLst>
          </p:cNvPr>
          <p:cNvSpPr txBox="1">
            <a:spLocks/>
          </p:cNvSpPr>
          <p:nvPr/>
        </p:nvSpPr>
        <p:spPr>
          <a:xfrm>
            <a:off x="684718" y="1095455"/>
            <a:ext cx="4729432" cy="1371531"/>
          </a:xfrm>
          <a:prstGeom prst="rect">
            <a:avLst/>
          </a:prstGeom>
        </p:spPr>
        <p:txBody>
          <a:bodyPr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Mae twf wedi bod yn ddiweddar mewn poblogrwydd technoleg y gellir ei gwisgo i fonitro cwsg.</a:t>
            </a:r>
            <a:endParaRPr lang="en-US"/>
          </a:p>
          <a:p>
            <a:pPr marL="0" indent="0" rtl="0">
              <a:lnSpc>
                <a:spcPct val="106000"/>
              </a:lnSpc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Gall hyn gynnig mewnwelediadau gwerthfawr ond dylid ei defnyddio yn ofalus i osgoi </a:t>
            </a:r>
            <a:r>
              <a:rPr lang="cy-gb" sz="2200" err="1">
                <a:latin typeface="Ubuntu"/>
                <a:ea typeface="Calibri"/>
                <a:cs typeface="Calibri"/>
              </a:rPr>
              <a:t>gor</a:t>
            </a:r>
            <a:r>
              <a:rPr lang="cy-gb" sz="2200">
                <a:latin typeface="Ubuntu"/>
                <a:ea typeface="Calibri"/>
                <a:cs typeface="Calibri"/>
              </a:rPr>
              <a:t>-ddehongli a dibyniaeth</a:t>
            </a:r>
          </a:p>
          <a:p>
            <a:pPr marL="0" indent="0" rtl="0">
              <a:lnSpc>
                <a:spcPct val="106000"/>
              </a:lnSpc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Gallai pobl gael obsesiwn â </a:t>
            </a:r>
            <a:r>
              <a:rPr lang="cy-gb" sz="2200" err="1">
                <a:latin typeface="Ubuntu"/>
                <a:ea typeface="Calibri"/>
                <a:cs typeface="Calibri"/>
              </a:rPr>
              <a:t>metrigau</a:t>
            </a:r>
            <a:r>
              <a:rPr lang="cy-gb" sz="2200">
                <a:latin typeface="Ubuntu"/>
                <a:ea typeface="Calibri"/>
                <a:cs typeface="Calibri"/>
              </a:rPr>
              <a:t> cwsg, gan arwain at </a:t>
            </a:r>
            <a:r>
              <a:rPr lang="cy-gb" sz="2200" err="1">
                <a:latin typeface="Ubuntu"/>
                <a:ea typeface="Calibri"/>
                <a:cs typeface="Calibri"/>
              </a:rPr>
              <a:t>orbryder</a:t>
            </a:r>
            <a:r>
              <a:rPr lang="cy-gb" sz="2200">
                <a:latin typeface="Ubuntu"/>
                <a:ea typeface="Calibri"/>
                <a:cs typeface="Calibri"/>
              </a:rPr>
              <a:t> neu obsesiwn gyda chyflawni cwsg "perffaith".</a:t>
            </a:r>
            <a:endParaRPr lang="en-US"/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latin typeface="Ubuntu"/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 </a:t>
            </a:r>
            <a:endParaRPr lang="en-US" sz="2200"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368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F1D1-7031-3A07-9E0E-2A2AFB50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456C4-9586-CF69-5425-174914B2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" t="2244" r="19766" b="36939"/>
          <a:stretch/>
        </p:blipFill>
        <p:spPr>
          <a:xfrm>
            <a:off x="4680966" y="0"/>
            <a:ext cx="751103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A6DC8-607E-CA50-6385-DFDB825A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" t="-1" r="-1" b="13254"/>
          <a:stretch/>
        </p:blipFill>
        <p:spPr>
          <a:xfrm>
            <a:off x="7490322" y="620933"/>
            <a:ext cx="3482477" cy="6237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01090-CD79-2ADB-B624-4C1680F7103F}"/>
              </a:ext>
            </a:extLst>
          </p:cNvPr>
          <p:cNvSpPr txBox="1"/>
          <p:nvPr/>
        </p:nvSpPr>
        <p:spPr>
          <a:xfrm>
            <a:off x="8045258" y="1856154"/>
            <a:ext cx="2228424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300">
                <a:solidFill>
                  <a:schemeClr val="accent1"/>
                </a:solidFill>
                <a:latin typeface="Ubuntu"/>
              </a:rPr>
              <a:t>Mae fy Nhad yn dweud </a:t>
            </a:r>
            <a:r>
              <a:rPr lang="cy-gb" sz="1300" err="1">
                <a:solidFill>
                  <a:schemeClr val="accent1"/>
                </a:solidFill>
                <a:latin typeface="Ubuntu"/>
              </a:rPr>
              <a:t>wrtha’i</a:t>
            </a:r>
            <a:r>
              <a:rPr lang="cy-gb" sz="1300">
                <a:solidFill>
                  <a:schemeClr val="accent1"/>
                </a:solidFill>
                <a:latin typeface="Ubuntu"/>
              </a:rPr>
              <a:t> i roi fy ffôn i lawr awr cyn gwely. </a:t>
            </a:r>
            <a:endParaRPr lang="en-US" sz="13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C9287-9E5C-C3F4-D173-30AEA3B0CA44}"/>
              </a:ext>
            </a:extLst>
          </p:cNvPr>
          <p:cNvSpPr txBox="1"/>
          <p:nvPr/>
        </p:nvSpPr>
        <p:spPr>
          <a:xfrm>
            <a:off x="8034820" y="2712645"/>
            <a:ext cx="2241903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300">
                <a:solidFill>
                  <a:schemeClr val="accent1"/>
                </a:solidFill>
                <a:latin typeface="Ubuntu"/>
              </a:rPr>
              <a:t>Dwi’n siŵr bod hynny'n anodd ei wneud. </a:t>
            </a:r>
            <a:endParaRPr lang="en-US" sz="13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97807-4D0D-FD3D-866D-AD7DBAB206FB}"/>
              </a:ext>
            </a:extLst>
          </p:cNvPr>
          <p:cNvSpPr txBox="1"/>
          <p:nvPr/>
        </p:nvSpPr>
        <p:spPr>
          <a:xfrm>
            <a:off x="8021341" y="3406966"/>
            <a:ext cx="22419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200">
                <a:solidFill>
                  <a:schemeClr val="accent1"/>
                </a:solidFill>
                <a:latin typeface="Ubuntu"/>
              </a:rPr>
              <a:t>Rhywbeth am olau glas oherwydd fy mod i'n cael trafferth cysgu. </a:t>
            </a:r>
            <a:endParaRPr lang="en-US" sz="12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5FACE-F9B3-C4F0-CC31-5243567479C2}"/>
              </a:ext>
            </a:extLst>
          </p:cNvPr>
          <p:cNvSpPr txBox="1"/>
          <p:nvPr/>
        </p:nvSpPr>
        <p:spPr>
          <a:xfrm>
            <a:off x="8021341" y="4286682"/>
            <a:ext cx="2334514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300">
                <a:solidFill>
                  <a:schemeClr val="accent1"/>
                </a:solidFill>
                <a:latin typeface="Ubuntu"/>
              </a:rPr>
              <a:t>Dwi wedi clywed rhywbeth am hynny. </a:t>
            </a:r>
            <a:endParaRPr lang="en-US" sz="13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DF3F2-F64B-9544-7D20-885AB772F87C}"/>
              </a:ext>
            </a:extLst>
          </p:cNvPr>
          <p:cNvSpPr txBox="1"/>
          <p:nvPr/>
        </p:nvSpPr>
        <p:spPr>
          <a:xfrm>
            <a:off x="8034819" y="5178058"/>
            <a:ext cx="2420187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300">
                <a:solidFill>
                  <a:schemeClr val="accent1"/>
                </a:solidFill>
                <a:latin typeface="Ubuntu"/>
              </a:rPr>
              <a:t>Ond dydw i ddim yn meddwl y gallwn i orwedd yno heb fy ffôn.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20206-E319-B0FC-8163-6017FA510EB4}"/>
              </a:ext>
            </a:extLst>
          </p:cNvPr>
          <p:cNvSpPr txBox="1"/>
          <p:nvPr/>
        </p:nvSpPr>
        <p:spPr>
          <a:xfrm>
            <a:off x="8034820" y="6150253"/>
            <a:ext cx="217347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300">
                <a:solidFill>
                  <a:schemeClr val="accent1"/>
                </a:solidFill>
                <a:latin typeface="Ubuntu"/>
              </a:rPr>
              <a:t>Dwi am roi cynnig arni a gweld a yw'n helpu. </a:t>
            </a:r>
            <a:endParaRPr lang="en-US" sz="130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77005F1-59A6-F0EE-5F0A-22E178BB8182}"/>
              </a:ext>
            </a:extLst>
          </p:cNvPr>
          <p:cNvSpPr txBox="1">
            <a:spLocks/>
          </p:cNvSpPr>
          <p:nvPr/>
        </p:nvSpPr>
        <p:spPr>
          <a:xfrm>
            <a:off x="684718" y="1345976"/>
            <a:ext cx="4729432" cy="1371531"/>
          </a:xfrm>
          <a:prstGeom prst="rect">
            <a:avLst/>
          </a:prstGeom>
        </p:spPr>
        <p:txBody>
          <a:bodyPr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Mae amser sgrin a'r defnydd o ddyfeisiau digidol fel ffonau clyfar, tabledi, cyfrifiaduron a setiau teledu yn cael effaith sylweddol ar gwsg.</a:t>
            </a:r>
            <a:endParaRPr lang="en-US" sz="2200"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Mae dyfeisiau digidol yn allyrru golau glas, ynni uchel, gweladwy (HEV) a ddangoswyd ei fod yn atal melatonin rhag cael ei gynhyrchu ac yn oedi’r broses o ddechrau cwsg.</a:t>
            </a:r>
            <a:endParaRPr lang="en-US"/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latin typeface="Ubuntu"/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r>
              <a:rPr lang="cy-gb" sz="2200">
                <a:latin typeface="Ubuntu"/>
                <a:ea typeface="Calibri"/>
                <a:cs typeface="Calibri"/>
              </a:rPr>
              <a:t> </a:t>
            </a:r>
            <a:endParaRPr lang="en-US" sz="2200">
              <a:ea typeface="Calibri"/>
              <a:cs typeface="Calibri"/>
            </a:endParaRPr>
          </a:p>
          <a:p>
            <a:pPr marL="0" indent="0" rtl="0">
              <a:lnSpc>
                <a:spcPct val="106000"/>
              </a:lnSpc>
              <a:spcAft>
                <a:spcPts val="800"/>
              </a:spcAft>
              <a:buNone/>
            </a:pPr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5419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4DAD6-3FFC-FD56-4C99-E99F3E0E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CA381-B63F-71E6-307B-415D8444EBA6}"/>
              </a:ext>
            </a:extLst>
          </p:cNvPr>
          <p:cNvSpPr txBox="1"/>
          <p:nvPr/>
        </p:nvSpPr>
        <p:spPr>
          <a:xfrm>
            <a:off x="224172" y="1530384"/>
            <a:ext cx="11234969" cy="43704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2000" b="1">
                <a:solidFill>
                  <a:schemeClr val="tx2"/>
                </a:solidFill>
                <a:latin typeface="Ubuntu"/>
                <a:cs typeface="Calibri"/>
              </a:rPr>
              <a:t>Rhagor o awgrymiadau ac adnoddau dysgu posibl</a:t>
            </a:r>
            <a:endParaRPr lang="en-US">
              <a:solidFill>
                <a:schemeClr val="tx2"/>
              </a:solidFill>
            </a:endParaRPr>
          </a:p>
          <a:p>
            <a:pPr marL="228600" indent="-228600" rtl="0"/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TSC-Advice-Sheets_Creating-a-Good-Bedtime-Routine_Col.pdf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indent="-228600" rtl="0"/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 - Teen Sleep Hub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indent="-228600" rtl="0"/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TSH - Hints &amp; Tips - Teen Sleep eBook_A3.pdf</a:t>
            </a:r>
            <a:endParaRPr lang="en-US"/>
          </a:p>
          <a:p>
            <a:pPr marL="228600" indent="-228600" rtl="0"/>
            <a:endParaRPr lang="en-US" sz="2000" b="1">
              <a:solidFill>
                <a:srgbClr val="285087"/>
              </a:solidFill>
              <a:latin typeface="Ubuntu"/>
            </a:endParaRPr>
          </a:p>
          <a:p>
            <a:pPr marL="228600" indent="-228600" rtl="0"/>
            <a:r>
              <a:rPr lang="cy-gb" b="1">
                <a:solidFill>
                  <a:schemeClr val="accent1"/>
                </a:solidFill>
              </a:rPr>
              <a:t>Cwis Sgwrs Arferion Cwsg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  <a:p>
            <a:pPr rtl="0"/>
            <a:r>
              <a:rPr lang="cy-gb" sz="2000">
                <a:solidFill>
                  <a:schemeClr val="accent1"/>
                </a:solidFill>
                <a:ea typeface="+mn-lt"/>
                <a:cs typeface="+mn-lt"/>
              </a:rPr>
              <a:t>Cymerwch ran mewn cwis am arferion cysgu a thrafodwch yr atebion.</a:t>
            </a:r>
            <a:r>
              <a:rPr lang="cy-gb" sz="20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>
              <a:solidFill>
                <a:schemeClr val="accent1"/>
              </a:solidFill>
            </a:endParaRPr>
          </a:p>
          <a:p>
            <a:pPr rtl="0"/>
            <a:r>
              <a:rPr lang="cy-gb" sz="2000">
                <a:solidFill>
                  <a:schemeClr val="accent1"/>
                </a:solidFill>
                <a:ea typeface="+mn-lt"/>
                <a:cs typeface="+mn-lt"/>
              </a:rPr>
              <a:t>Crëwch gwis gyda chwestiynau gwir/anwir neu amlddewis am gwsg (e.e., </a:t>
            </a:r>
            <a:r>
              <a:rPr lang="cy-gb" sz="2000" i="1">
                <a:solidFill>
                  <a:schemeClr val="accent1"/>
                </a:solidFill>
                <a:ea typeface="+mn-lt"/>
                <a:cs typeface="+mn-lt"/>
              </a:rPr>
              <a:t>Gwir neu Anwir: Mae yfed caffein gyda'r nos yn gallu amharu ar eich cwsg.)</a:t>
            </a:r>
            <a:r>
              <a:rPr lang="cy-gb" sz="20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>
              <a:solidFill>
                <a:schemeClr val="accent1"/>
              </a:solidFill>
            </a:endParaRPr>
          </a:p>
          <a:p>
            <a:pPr rtl="0"/>
            <a:r>
              <a:rPr lang="cy-gb" sz="2000">
                <a:solidFill>
                  <a:schemeClr val="accent1"/>
                </a:solidFill>
                <a:ea typeface="+mn-lt"/>
                <a:cs typeface="+mn-lt"/>
              </a:rPr>
              <a:t>Postiwch gwestiynau un ar y tro a chaniatáu i ddysgwyr ymateb. Ar ôl pob cwestiwn, trafodwch yr atebion a rhannwch y wybodaeth gywir.</a:t>
            </a:r>
            <a:r>
              <a:rPr lang="cy-gb" sz="20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>
              <a:solidFill>
                <a:schemeClr val="accent1"/>
              </a:solidFill>
            </a:endParaRPr>
          </a:p>
          <a:p>
            <a:pPr rtl="0"/>
            <a:r>
              <a:rPr lang="cy-gb" sz="2000">
                <a:solidFill>
                  <a:schemeClr val="accent1"/>
                </a:solidFill>
                <a:ea typeface="+mn-lt"/>
                <a:cs typeface="+mn-lt"/>
              </a:rPr>
              <a:t>Gorffennwch gydag anogwr trafod fel: </a:t>
            </a:r>
            <a:r>
              <a:rPr lang="cy-gb" sz="2000" i="1">
                <a:solidFill>
                  <a:schemeClr val="accent1"/>
                </a:solidFill>
                <a:ea typeface="+mn-lt"/>
                <a:cs typeface="+mn-lt"/>
              </a:rPr>
              <a:t>Beth yw un arfer cysgu nad oeddech chi'n gwybod amdano cyn y cwis hwn?</a:t>
            </a:r>
            <a:endParaRPr lang="en-US">
              <a:solidFill>
                <a:schemeClr val="accent1"/>
              </a:solidFill>
              <a:ea typeface="+mn-lt"/>
              <a:cs typeface="+mn-lt"/>
            </a:endParaRPr>
          </a:p>
          <a:p>
            <a:pPr rtl="0"/>
            <a:endParaRPr lang="en-US" sz="2000" i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228600" indent="-228600" rtl="0"/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40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W - Master Deck - Navy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65F9B-9BD1-4A39-9948-F3B52D123452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CE4054-870F-458A-9ABD-AA3D03B09EF4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7655B4-8FC9-4C0C-8A97-95D69409B3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PHW - Master Deck - Green</vt:lpstr>
      <vt:lpstr>PHW - Master Deck - Navy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3</cp:revision>
  <dcterms:created xsi:type="dcterms:W3CDTF">2024-01-29T16:09:21Z</dcterms:created>
  <dcterms:modified xsi:type="dcterms:W3CDTF">2025-09-23T12:45:32Z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