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12"/>
  </p:notesMasterIdLst>
  <p:sldIdLst>
    <p:sldId id="256" r:id="rId5"/>
    <p:sldId id="257" r:id="rId6"/>
    <p:sldId id="272" r:id="rId7"/>
    <p:sldId id="268" r:id="rId8"/>
    <p:sldId id="270" r:id="rId9"/>
    <p:sldId id="271" r:id="rId10"/>
    <p:sldId id="264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A0B2B-E484-B3E6-4D87-696A63D8C100}" name="Alexa Gainsbury (Public Health Wales - No. 2 Capital Quarter)" initials="AQ" userId="S::alexa.gainsbury@wales.nhs.uk::c5186529-ff50-472f-a883-baa2f4f2271c" providerId="AD"/>
  <p188:author id="{6587167B-AB0A-1FD3-96B8-990F783EA243}" name="Alexa Gainsbury (Public Health Wales - No. 2 Capital Quarter)" initials="" userId="S::Alexa.Gainsbury@wales.nhs.uk::c5186529-ff50-472f-a883-baa2f4f2271c" providerId="AD"/>
  <p188:author id="{5A994FA8-9F88-B734-D575-CD153A46D4F4}" name="Anthony Priest (Public Health Wales - No. 2 Capital Quarter)" initials="" userId="S::Anthony.Priest2@wales.nhs.uk::46692481-554a-429c-bc03-d4cca9c03c2b" providerId="AD"/>
  <p188:author id="{311702CD-2FE8-6362-4115-878685D0A7F7}" name="Leanne Small (Public Health Wales - No. 2 Capital Quarter)" initials="LQ" userId="S::leanne.small@wales.nhs.uk::d76cf426-005f-434f-ac47-a5eb582e60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F25156-FC4A-DCDE-8343-0FCF4DA12572}" v="3" dt="2024-05-29T11:08:52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e Lawson (Public Health Wales - No. 2 Capital Quarter)" userId="S::grace.lawson@wales.nhs.uk::88c6baf7-06f7-4e16-85cb-71260126bd16" providerId="AD" clId="Web-{07BD6A1D-E9C3-128D-E7CD-79C651F91508}"/>
    <pc:docChg chg="modSld">
      <pc:chgData name="Grace Lawson (Public Health Wales - No. 2 Capital Quarter)" userId="S::grace.lawson@wales.nhs.uk::88c6baf7-06f7-4e16-85cb-71260126bd16" providerId="AD" clId="Web-{07BD6A1D-E9C3-128D-E7CD-79C651F91508}" dt="2024-05-20T12:28:48.681" v="32"/>
      <pc:docMkLst>
        <pc:docMk/>
      </pc:docMkLst>
      <pc:sldChg chg="addSp delSp modSp">
        <pc:chgData name="Grace Lawson (Public Health Wales - No. 2 Capital Quarter)" userId="S::grace.lawson@wales.nhs.uk::88c6baf7-06f7-4e16-85cb-71260126bd16" providerId="AD" clId="Web-{07BD6A1D-E9C3-128D-E7CD-79C651F91508}" dt="2024-05-20T12:23:44.749" v="2"/>
        <pc:sldMkLst>
          <pc:docMk/>
          <pc:sldMk cId="2926879243" sldId="256"/>
        </pc:sldMkLst>
        <pc:spChg chg="del">
          <ac:chgData name="Grace Lawson (Public Health Wales - No. 2 Capital Quarter)" userId="S::grace.lawson@wales.nhs.uk::88c6baf7-06f7-4e16-85cb-71260126bd16" providerId="AD" clId="Web-{07BD6A1D-E9C3-128D-E7CD-79C651F91508}" dt="2024-05-20T12:22:16.339" v="0"/>
          <ac:spMkLst>
            <pc:docMk/>
            <pc:sldMk cId="2926879243" sldId="256"/>
            <ac:spMk id="3" creationId="{8B0052B1-8A32-DF36-8B4E-EEC6FE42B43D}"/>
          </ac:spMkLst>
        </pc:spChg>
        <pc:spChg chg="add del mod">
          <ac:chgData name="Grace Lawson (Public Health Wales - No. 2 Capital Quarter)" userId="S::grace.lawson@wales.nhs.uk::88c6baf7-06f7-4e16-85cb-71260126bd16" providerId="AD" clId="Web-{07BD6A1D-E9C3-128D-E7CD-79C651F91508}" dt="2024-05-20T12:23:44.749" v="2"/>
          <ac:spMkLst>
            <pc:docMk/>
            <pc:sldMk cId="2926879243" sldId="256"/>
            <ac:spMk id="7" creationId="{13F53E26-61E4-8A9B-BF8F-6F8615CCC19B}"/>
          </ac:spMkLst>
        </pc:spChg>
        <pc:picChg chg="del">
          <ac:chgData name="Grace Lawson (Public Health Wales - No. 2 Capital Quarter)" userId="S::grace.lawson@wales.nhs.uk::88c6baf7-06f7-4e16-85cb-71260126bd16" providerId="AD" clId="Web-{07BD6A1D-E9C3-128D-E7CD-79C651F91508}" dt="2024-05-20T12:23:36.936" v="1"/>
          <ac:picMkLst>
            <pc:docMk/>
            <pc:sldMk cId="2926879243" sldId="256"/>
            <ac:picMk id="5" creationId="{F8113816-9364-34F2-A766-EE2217E06F72}"/>
          </ac:picMkLst>
        </pc:picChg>
        <pc:picChg chg="add mod ord">
          <ac:chgData name="Grace Lawson (Public Health Wales - No. 2 Capital Quarter)" userId="S::grace.lawson@wales.nhs.uk::88c6baf7-06f7-4e16-85cb-71260126bd16" providerId="AD" clId="Web-{07BD6A1D-E9C3-128D-E7CD-79C651F91508}" dt="2024-05-20T12:23:44.749" v="2"/>
          <ac:picMkLst>
            <pc:docMk/>
            <pc:sldMk cId="2926879243" sldId="256"/>
            <ac:picMk id="8" creationId="{19373CF8-A4CE-B6E3-31A6-4A9495640183}"/>
          </ac:picMkLst>
        </pc:picChg>
      </pc:sldChg>
      <pc:sldChg chg="delSp">
        <pc:chgData name="Grace Lawson (Public Health Wales - No. 2 Capital Quarter)" userId="S::grace.lawson@wales.nhs.uk::88c6baf7-06f7-4e16-85cb-71260126bd16" providerId="AD" clId="Web-{07BD6A1D-E9C3-128D-E7CD-79C651F91508}" dt="2024-05-20T12:28:48.681" v="32"/>
        <pc:sldMkLst>
          <pc:docMk/>
          <pc:sldMk cId="1321067552" sldId="257"/>
        </pc:sldMkLst>
        <pc:spChg chg="del">
          <ac:chgData name="Grace Lawson (Public Health Wales - No. 2 Capital Quarter)" userId="S::grace.lawson@wales.nhs.uk::88c6baf7-06f7-4e16-85cb-71260126bd16" providerId="AD" clId="Web-{07BD6A1D-E9C3-128D-E7CD-79C651F91508}" dt="2024-05-20T12:28:48.681" v="32"/>
          <ac:spMkLst>
            <pc:docMk/>
            <pc:sldMk cId="1321067552" sldId="257"/>
            <ac:spMk id="3" creationId="{9F74EFDA-9D66-63FE-D861-6CF68A39366B}"/>
          </ac:spMkLst>
        </pc:spChg>
      </pc:sldChg>
      <pc:sldChg chg="addSp delSp modSp">
        <pc:chgData name="Grace Lawson (Public Health Wales - No. 2 Capital Quarter)" userId="S::grace.lawson@wales.nhs.uk::88c6baf7-06f7-4e16-85cb-71260126bd16" providerId="AD" clId="Web-{07BD6A1D-E9C3-128D-E7CD-79C651F91508}" dt="2024-05-20T12:26:19.098" v="15"/>
        <pc:sldMkLst>
          <pc:docMk/>
          <pc:sldMk cId="711344013" sldId="268"/>
        </pc:sldMkLst>
        <pc:spChg chg="del">
          <ac:chgData name="Grace Lawson (Public Health Wales - No. 2 Capital Quarter)" userId="S::grace.lawson@wales.nhs.uk::88c6baf7-06f7-4e16-85cb-71260126bd16" providerId="AD" clId="Web-{07BD6A1D-E9C3-128D-E7CD-79C651F91508}" dt="2024-05-20T12:26:19.098" v="15"/>
          <ac:spMkLst>
            <pc:docMk/>
            <pc:sldMk cId="711344013" sldId="268"/>
            <ac:spMk id="3" creationId="{0C25E78A-56B4-47BD-EC19-9AA308E85927}"/>
          </ac:spMkLst>
        </pc:spChg>
        <pc:spChg chg="add del mod">
          <ac:chgData name="Grace Lawson (Public Health Wales - No. 2 Capital Quarter)" userId="S::grace.lawson@wales.nhs.uk::88c6baf7-06f7-4e16-85cb-71260126bd16" providerId="AD" clId="Web-{07BD6A1D-E9C3-128D-E7CD-79C651F91508}" dt="2024-05-20T12:25:46.972" v="13"/>
          <ac:spMkLst>
            <pc:docMk/>
            <pc:sldMk cId="711344013" sldId="268"/>
            <ac:spMk id="5" creationId="{67C7387D-222B-FC31-CBF1-B99DB7005C0A}"/>
          </ac:spMkLst>
        </pc:spChg>
        <pc:picChg chg="add mod ord">
          <ac:chgData name="Grace Lawson (Public Health Wales - No. 2 Capital Quarter)" userId="S::grace.lawson@wales.nhs.uk::88c6baf7-06f7-4e16-85cb-71260126bd16" providerId="AD" clId="Web-{07BD6A1D-E9C3-128D-E7CD-79C651F91508}" dt="2024-05-20T12:26:03.722" v="14"/>
          <ac:picMkLst>
            <pc:docMk/>
            <pc:sldMk cId="711344013" sldId="268"/>
            <ac:picMk id="6" creationId="{E166DD01-F374-FA64-4DE0-041FCF776357}"/>
          </ac:picMkLst>
        </pc:picChg>
        <pc:picChg chg="del">
          <ac:chgData name="Grace Lawson (Public Health Wales - No. 2 Capital Quarter)" userId="S::grace.lawson@wales.nhs.uk::88c6baf7-06f7-4e16-85cb-71260126bd16" providerId="AD" clId="Web-{07BD6A1D-E9C3-128D-E7CD-79C651F91508}" dt="2024-05-20T12:25:28.971" v="10"/>
          <ac:picMkLst>
            <pc:docMk/>
            <pc:sldMk cId="711344013" sldId="268"/>
            <ac:picMk id="20" creationId="{82363FB8-A31A-8060-DA0B-A3F7AB2CB7D4}"/>
          </ac:picMkLst>
        </pc:picChg>
      </pc:sldChg>
      <pc:sldChg chg="addSp delSp modSp">
        <pc:chgData name="Grace Lawson (Public Health Wales - No. 2 Capital Quarter)" userId="S::grace.lawson@wales.nhs.uk::88c6baf7-06f7-4e16-85cb-71260126bd16" providerId="AD" clId="Web-{07BD6A1D-E9C3-128D-E7CD-79C651F91508}" dt="2024-05-20T12:27:43.882" v="29" actId="1076"/>
        <pc:sldMkLst>
          <pc:docMk/>
          <pc:sldMk cId="4148736537" sldId="270"/>
        </pc:sldMkLst>
        <pc:spChg chg="del">
          <ac:chgData name="Grace Lawson (Public Health Wales - No. 2 Capital Quarter)" userId="S::grace.lawson@wales.nhs.uk::88c6baf7-06f7-4e16-85cb-71260126bd16" providerId="AD" clId="Web-{07BD6A1D-E9C3-128D-E7CD-79C651F91508}" dt="2024-05-20T12:27:38.741" v="28"/>
          <ac:spMkLst>
            <pc:docMk/>
            <pc:sldMk cId="4148736537" sldId="270"/>
            <ac:spMk id="3" creationId="{35977E37-B7B0-51A8-67E8-A8E3270CE3B1}"/>
          </ac:spMkLst>
        </pc:spChg>
        <pc:spChg chg="add del mod">
          <ac:chgData name="Grace Lawson (Public Health Wales - No. 2 Capital Quarter)" userId="S::grace.lawson@wales.nhs.uk::88c6baf7-06f7-4e16-85cb-71260126bd16" providerId="AD" clId="Web-{07BD6A1D-E9C3-128D-E7CD-79C651F91508}" dt="2024-05-20T12:26:59.224" v="19"/>
          <ac:spMkLst>
            <pc:docMk/>
            <pc:sldMk cId="4148736537" sldId="270"/>
            <ac:spMk id="5" creationId="{D50E40DE-EB3D-5005-B6C4-B53841A2BC7F}"/>
          </ac:spMkLst>
        </pc:spChg>
        <pc:picChg chg="add mod ord modCrop">
          <ac:chgData name="Grace Lawson (Public Health Wales - No. 2 Capital Quarter)" userId="S::grace.lawson@wales.nhs.uk::88c6baf7-06f7-4e16-85cb-71260126bd16" providerId="AD" clId="Web-{07BD6A1D-E9C3-128D-E7CD-79C651F91508}" dt="2024-05-20T12:27:43.882" v="29" actId="1076"/>
          <ac:picMkLst>
            <pc:docMk/>
            <pc:sldMk cId="4148736537" sldId="270"/>
            <ac:picMk id="6" creationId="{594CFAFB-B495-0862-1BD1-CDC47A386D04}"/>
          </ac:picMkLst>
        </pc:picChg>
        <pc:picChg chg="del">
          <ac:chgData name="Grace Lawson (Public Health Wales - No. 2 Capital Quarter)" userId="S::grace.lawson@wales.nhs.uk::88c6baf7-06f7-4e16-85cb-71260126bd16" providerId="AD" clId="Web-{07BD6A1D-E9C3-128D-E7CD-79C651F91508}" dt="2024-05-20T12:26:48.067" v="16"/>
          <ac:picMkLst>
            <pc:docMk/>
            <pc:sldMk cId="4148736537" sldId="270"/>
            <ac:picMk id="16" creationId="{FA17E956-DF89-199C-BC99-AAB44A646D45}"/>
          </ac:picMkLst>
        </pc:picChg>
      </pc:sldChg>
      <pc:sldChg chg="addSp delSp modSp">
        <pc:chgData name="Grace Lawson (Public Health Wales - No. 2 Capital Quarter)" userId="S::grace.lawson@wales.nhs.uk::88c6baf7-06f7-4e16-85cb-71260126bd16" providerId="AD" clId="Web-{07BD6A1D-E9C3-128D-E7CD-79C651F91508}" dt="2024-05-20T12:28:37.509" v="31"/>
        <pc:sldMkLst>
          <pc:docMk/>
          <pc:sldMk cId="205091202" sldId="271"/>
        </pc:sldMkLst>
        <pc:spChg chg="add del mod">
          <ac:chgData name="Grace Lawson (Public Health Wales - No. 2 Capital Quarter)" userId="S::grace.lawson@wales.nhs.uk::88c6baf7-06f7-4e16-85cb-71260126bd16" providerId="AD" clId="Web-{07BD6A1D-E9C3-128D-E7CD-79C651F91508}" dt="2024-05-20T12:28:37.509" v="31"/>
          <ac:spMkLst>
            <pc:docMk/>
            <pc:sldMk cId="205091202" sldId="271"/>
            <ac:spMk id="5" creationId="{CDBC0AA4-913B-EFED-875E-F0E7DBCAA344}"/>
          </ac:spMkLst>
        </pc:spChg>
        <pc:picChg chg="add mod ord">
          <ac:chgData name="Grace Lawson (Public Health Wales - No. 2 Capital Quarter)" userId="S::grace.lawson@wales.nhs.uk::88c6baf7-06f7-4e16-85cb-71260126bd16" providerId="AD" clId="Web-{07BD6A1D-E9C3-128D-E7CD-79C651F91508}" dt="2024-05-20T12:28:37.509" v="31"/>
          <ac:picMkLst>
            <pc:docMk/>
            <pc:sldMk cId="205091202" sldId="271"/>
            <ac:picMk id="6" creationId="{C2C26222-FECA-5CD6-C5AF-401F0ADF8BB9}"/>
          </ac:picMkLst>
        </pc:picChg>
        <pc:picChg chg="del">
          <ac:chgData name="Grace Lawson (Public Health Wales - No. 2 Capital Quarter)" userId="S::grace.lawson@wales.nhs.uk::88c6baf7-06f7-4e16-85cb-71260126bd16" providerId="AD" clId="Web-{07BD6A1D-E9C3-128D-E7CD-79C651F91508}" dt="2024-05-20T12:28:32.290" v="30"/>
          <ac:picMkLst>
            <pc:docMk/>
            <pc:sldMk cId="205091202" sldId="271"/>
            <ac:picMk id="11" creationId="{70E6C239-5034-FE8A-1476-D0D1E1E5892A}"/>
          </ac:picMkLst>
        </pc:picChg>
      </pc:sldChg>
      <pc:sldChg chg="addSp delSp modSp">
        <pc:chgData name="Grace Lawson (Public Health Wales - No. 2 Capital Quarter)" userId="S::grace.lawson@wales.nhs.uk::88c6baf7-06f7-4e16-85cb-71260126bd16" providerId="AD" clId="Web-{07BD6A1D-E9C3-128D-E7CD-79C651F91508}" dt="2024-05-20T12:24:55.001" v="9" actId="1076"/>
        <pc:sldMkLst>
          <pc:docMk/>
          <pc:sldMk cId="2517701119" sldId="272"/>
        </pc:sldMkLst>
        <pc:spChg chg="add del mod">
          <ac:chgData name="Grace Lawson (Public Health Wales - No. 2 Capital Quarter)" userId="S::grace.lawson@wales.nhs.uk::88c6baf7-06f7-4e16-85cb-71260126bd16" providerId="AD" clId="Web-{07BD6A1D-E9C3-128D-E7CD-79C651F91508}" dt="2024-05-20T12:24:32" v="4"/>
          <ac:spMkLst>
            <pc:docMk/>
            <pc:sldMk cId="2517701119" sldId="272"/>
            <ac:spMk id="3" creationId="{289C870D-2F2E-D7DD-1E38-2EE8C071E8FB}"/>
          </ac:spMkLst>
        </pc:spChg>
        <pc:spChg chg="del">
          <ac:chgData name="Grace Lawson (Public Health Wales - No. 2 Capital Quarter)" userId="S::grace.lawson@wales.nhs.uk::88c6baf7-06f7-4e16-85cb-71260126bd16" providerId="AD" clId="Web-{07BD6A1D-E9C3-128D-E7CD-79C651F91508}" dt="2024-05-20T12:24:51.298" v="8"/>
          <ac:spMkLst>
            <pc:docMk/>
            <pc:sldMk cId="2517701119" sldId="272"/>
            <ac:spMk id="5" creationId="{A7DB478B-9DE9-657E-3DE4-46F820AF31D8}"/>
          </ac:spMkLst>
        </pc:spChg>
        <pc:picChg chg="add mod ord modCrop">
          <ac:chgData name="Grace Lawson (Public Health Wales - No. 2 Capital Quarter)" userId="S::grace.lawson@wales.nhs.uk::88c6baf7-06f7-4e16-85cb-71260126bd16" providerId="AD" clId="Web-{07BD6A1D-E9C3-128D-E7CD-79C651F91508}" dt="2024-05-20T12:24:55.001" v="9" actId="1076"/>
          <ac:picMkLst>
            <pc:docMk/>
            <pc:sldMk cId="2517701119" sldId="272"/>
            <ac:picMk id="4" creationId="{36DCD80B-9160-863B-911C-0F879CB304EF}"/>
          </ac:picMkLst>
        </pc:picChg>
        <pc:picChg chg="del">
          <ac:chgData name="Grace Lawson (Public Health Wales - No. 2 Capital Quarter)" userId="S::grace.lawson@wales.nhs.uk::88c6baf7-06f7-4e16-85cb-71260126bd16" providerId="AD" clId="Web-{07BD6A1D-E9C3-128D-E7CD-79C651F91508}" dt="2024-05-20T12:24:23.656" v="3"/>
          <ac:picMkLst>
            <pc:docMk/>
            <pc:sldMk cId="2517701119" sldId="272"/>
            <ac:picMk id="15" creationId="{ED392BB5-1B53-FDE3-30F9-D76C1760AEAB}"/>
          </ac:picMkLst>
        </pc:picChg>
      </pc:sldChg>
    </pc:docChg>
  </pc:docChgLst>
  <pc:docChgLst>
    <pc:chgData name="Grace Lawson (Public Health Wales - No. 2 Capital Quarter)" userId="S::grace.lawson@wales.nhs.uk::88c6baf7-06f7-4e16-85cb-71260126bd16" providerId="AD" clId="Web-{27F25156-FC4A-DCDE-8343-0FCF4DA12572}"/>
    <pc:docChg chg="modSld">
      <pc:chgData name="Grace Lawson (Public Health Wales - No. 2 Capital Quarter)" userId="S::grace.lawson@wales.nhs.uk::88c6baf7-06f7-4e16-85cb-71260126bd16" providerId="AD" clId="Web-{27F25156-FC4A-DCDE-8343-0FCF4DA12572}" dt="2024-05-29T11:08:52.254" v="2" actId="1076"/>
      <pc:docMkLst>
        <pc:docMk/>
      </pc:docMkLst>
      <pc:sldChg chg="delSp modSp">
        <pc:chgData name="Grace Lawson (Public Health Wales - No. 2 Capital Quarter)" userId="S::grace.lawson@wales.nhs.uk::88c6baf7-06f7-4e16-85cb-71260126bd16" providerId="AD" clId="Web-{27F25156-FC4A-DCDE-8343-0FCF4DA12572}" dt="2024-05-29T11:08:52.254" v="2" actId="1076"/>
        <pc:sldMkLst>
          <pc:docMk/>
          <pc:sldMk cId="205091202" sldId="271"/>
        </pc:sldMkLst>
        <pc:spChg chg="del">
          <ac:chgData name="Grace Lawson (Public Health Wales - No. 2 Capital Quarter)" userId="S::grace.lawson@wales.nhs.uk::88c6baf7-06f7-4e16-85cb-71260126bd16" providerId="AD" clId="Web-{27F25156-FC4A-DCDE-8343-0FCF4DA12572}" dt="2024-05-29T11:08:48.363" v="1"/>
          <ac:spMkLst>
            <pc:docMk/>
            <pc:sldMk cId="205091202" sldId="271"/>
            <ac:spMk id="3" creationId="{ADEF6B58-A9BB-7EEA-8020-201BF1AA9E97}"/>
          </ac:spMkLst>
        </pc:spChg>
        <pc:picChg chg="mod">
          <ac:chgData name="Grace Lawson (Public Health Wales - No. 2 Capital Quarter)" userId="S::grace.lawson@wales.nhs.uk::88c6baf7-06f7-4e16-85cb-71260126bd16" providerId="AD" clId="Web-{27F25156-FC4A-DCDE-8343-0FCF4DA12572}" dt="2024-05-29T11:08:52.254" v="2" actId="1076"/>
          <ac:picMkLst>
            <pc:docMk/>
            <pc:sldMk cId="205091202" sldId="271"/>
            <ac:picMk id="6" creationId="{C2C26222-FECA-5CD6-C5AF-401F0ADF8B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13DBF-F181-3F6A-6C2B-B426C2386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C237E9-F1C8-65DF-86BD-B29A95F6B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59C014-5930-4828-1260-D477BBD12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12EDE-09B0-E76D-BA75-E4EA28F42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06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31D79-E968-B8EA-DD80-A2BB57E61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C734A8-CD9A-69D9-B46E-EC5FF1B7B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4BDDB9-552D-09FB-B926-A419A3BCA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97B39-5AD2-D027-C088-3347C5DF8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E0ED43-A537-75F8-3B40-FACDD8904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CC64B-142E-58F7-6B3F-B0517A3CF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899" y="0"/>
            <a:ext cx="84201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EEEC7A5-BEBE-218F-2CA7-7C15F21B0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543242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D23FB2A-DF5E-3AF2-38DF-C7DF86551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CCB7028-9028-5AAA-F266-1BA4C1BB37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2F69A33-999F-7261-9535-B2A9E2043E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EFCF-C246-005C-498D-271681A0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9749" y="2620284"/>
            <a:ext cx="3527372" cy="3968293"/>
          </a:xfrm>
          <a:prstGeom prst="rect">
            <a:avLst/>
          </a:prstGeom>
        </p:spPr>
      </p:pic>
      <p:pic>
        <p:nvPicPr>
          <p:cNvPr id="4" name="Picture 3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A6CD33D-CE15-C6EA-E9D7-A276F96458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5437" t="2543" r="5912" b="3059"/>
          <a:stretch>
            <a:fillRect/>
          </a:stretch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E5CFCF9-4FEA-684C-9249-6CB4258FF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D7A6BE0-A3A3-00EF-966D-ED9E9646A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DC193FF-EE37-7665-A88F-6D82E3E4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387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curved object on a black background&#10;&#10;Description automatically generated">
            <a:extLst>
              <a:ext uri="{FF2B5EF4-FFF2-40B4-BE49-F238E27FC236}">
                <a16:creationId xmlns:a16="http://schemas.microsoft.com/office/drawing/2014/main" id="{5BE47017-229C-E9B0-9136-346518C97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170" b="50222"/>
          <a:stretch>
            <a:fillRect/>
          </a:stretch>
        </p:blipFill>
        <p:spPr>
          <a:xfrm>
            <a:off x="8678735" y="4849885"/>
            <a:ext cx="3113591" cy="2008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FAC1D26-CC7D-E97A-3F21-2D75E28C94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1058" t="2107" r="2991" b="47971"/>
          <a:stretch>
            <a:fillRect/>
          </a:stretch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2C9CDA-6E98-BDBB-22CC-3331CBEB2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B3808F5-2977-2430-671D-201C708FD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31F4810-3655-6AC4-612B-0F5ED1F823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1E2E994-007A-4BF6-1A75-386E1DE02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377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FD7FFEF-DD76-C8F1-63F4-63C982059D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89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7E004D3-DBCA-1C37-97A3-960F3197F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DEB40E7-645B-EFDF-08C9-EF3FCF11D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444B3-DCDC-AEAE-C9E4-7E25D26EE1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4365"/>
          <a:stretch>
            <a:fillRect/>
          </a:stretch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5E72E3-FB2A-CE9B-8A97-5095BD60FD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4FA1C60-516A-E812-0696-9110D645B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98BB7B6D-035A-422E-9B5C-4C0B73E96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382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</p:spTree>
    <p:extLst>
      <p:ext uri="{BB962C8B-B14F-4D97-AF65-F5344CB8AC3E}">
        <p14:creationId xmlns:p14="http://schemas.microsoft.com/office/powerpoint/2010/main" val="346354228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61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07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BD4023A-5511-58D4-11BC-1B17DA73A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4579856-9FB6-8DA6-9886-277F1B8743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915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6317-7467-DE3F-6C0B-DD058A98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3CBCA-3BED-A47C-B4C8-D30F0AB6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C687-9ECD-F6E3-5184-EFAF7E46F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4E63EC1-32C7-C148-9B23-6C189CE1C2B7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B47E-A058-0DAF-B59E-CC2E267B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73786-2D0C-15B4-1EB1-4F191CCD8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1A6076B7-25FF-134B-B2FE-8DDBCA4A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  <p:sldLayoutId id="2147483670" r:id="rId4"/>
    <p:sldLayoutId id="2147483665" r:id="rId5"/>
    <p:sldLayoutId id="2147483698" r:id="rId6"/>
    <p:sldLayoutId id="2147483693" r:id="rId7"/>
    <p:sldLayoutId id="2147483694" r:id="rId8"/>
    <p:sldLayoutId id="2147483703" r:id="rId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987C0B4-C3DE-F6E3-2E0B-6BA1A534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771899" y="0"/>
            <a:ext cx="8420101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FECE3-A7BC-645C-296E-25B886289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592" y="2430469"/>
            <a:ext cx="5930283" cy="760372"/>
          </a:xfrm>
        </p:spPr>
        <p:txBody>
          <a:bodyPr/>
          <a:lstStyle/>
          <a:p>
            <a:r>
              <a:rPr lang="cy-GB" sz="35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Cymryd</a:t>
            </a:r>
            <a:r>
              <a:rPr lang="cy-GB" sz="3500" b="1" i="0" strike="noStrike" cap="none" spc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</a:t>
            </a:r>
            <a:r>
              <a:rPr lang="cy-GB" sz="35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Risg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B9E01-20DD-6C7A-18EE-47686903D3BC}"/>
              </a:ext>
            </a:extLst>
          </p:cNvPr>
          <p:cNvSpPr txBox="1"/>
          <p:nvPr/>
        </p:nvSpPr>
        <p:spPr>
          <a:xfrm>
            <a:off x="391237" y="3211772"/>
            <a:ext cx="355069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2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Fepio</a:t>
            </a:r>
            <a:endParaRPr lang="en-US" dirty="0"/>
          </a:p>
        </p:txBody>
      </p:sp>
      <p:pic>
        <p:nvPicPr>
          <p:cNvPr id="8" name="Picture Placeholder 7" descr="A train on the tracks&#10;&#10;Description automatically generated">
            <a:extLst>
              <a:ext uri="{FF2B5EF4-FFF2-40B4-BE49-F238E27FC236}">
                <a16:creationId xmlns:a16="http://schemas.microsoft.com/office/drawing/2014/main" id="{19373CF8-A4CE-B6E3-31A6-4A94956401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3909" b="13909"/>
          <a:stretch/>
        </p:blipFill>
        <p:spPr/>
      </p:pic>
    </p:spTree>
    <p:extLst>
      <p:ext uri="{BB962C8B-B14F-4D97-AF65-F5344CB8AC3E}">
        <p14:creationId xmlns:p14="http://schemas.microsoft.com/office/powerpoint/2010/main" val="29268792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298E66-AD0B-C938-18B1-648DE7C342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365"/>
          <a:stretch>
            <a:fillRect/>
          </a:stretch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DA3667-BE27-08CE-4356-E4532B4EFC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365"/>
          <a:stretch>
            <a:fillRect/>
          </a:stretch>
        </p:blipFill>
        <p:spPr>
          <a:xfrm>
            <a:off x="8706370" y="4787236"/>
            <a:ext cx="3010823" cy="222316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1A7FC0-6AC5-95F8-0394-EAD0C0A730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269" y="1355181"/>
            <a:ext cx="10163397" cy="2685530"/>
          </a:xfrm>
        </p:spPr>
        <p:txBody>
          <a:bodyPr>
            <a:normAutofit/>
          </a:bodyPr>
          <a:lstStyle/>
          <a:p>
            <a:r>
              <a:rPr lang="cy-GB" sz="28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 rydyn ni'n ei olygu wrth 'risg'?</a:t>
            </a:r>
            <a:endParaRPr lang="en-US" sz="2800" dirty="0"/>
          </a:p>
          <a:p>
            <a:endParaRPr lang="en-US" sz="2200" b="0" dirty="0">
              <a:latin typeface="Ubuntu"/>
            </a:endParaRPr>
          </a:p>
          <a:p>
            <a:r>
              <a:rPr lang="cy-GB" sz="2200" b="0" i="1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'Camau sy'n cynyddu'r tebygolrwydd o niwed neu berygl i rywun neu rywbeth'</a:t>
            </a:r>
            <a:endParaRPr lang="en-US" sz="2200" b="0" i="1" dirty="0"/>
          </a:p>
          <a:p>
            <a:endParaRPr lang="en-US" sz="2200" b="0" dirty="0">
              <a:latin typeface="Ubuntu"/>
            </a:endParaRPr>
          </a:p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Ystyriwch y cwestiynau a'r delweddau canlynol.</a:t>
            </a:r>
            <a:endParaRPr lang="en-US" sz="2200" b="0" dirty="0"/>
          </a:p>
        </p:txBody>
      </p:sp>
    </p:spTree>
    <p:extLst>
      <p:ext uri="{BB962C8B-B14F-4D97-AF65-F5344CB8AC3E}">
        <p14:creationId xmlns:p14="http://schemas.microsoft.com/office/powerpoint/2010/main" val="13210675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298E66-AD0B-C938-18B1-648DE7C342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365"/>
          <a:stretch>
            <a:fillRect/>
          </a:stretch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87D8C76-EAB2-6F09-6510-AC03CDF6A089}"/>
              </a:ext>
            </a:extLst>
          </p:cNvPr>
          <p:cNvSpPr txBox="1"/>
          <p:nvPr/>
        </p:nvSpPr>
        <p:spPr>
          <a:xfrm>
            <a:off x="232934" y="3157438"/>
            <a:ext cx="5736174" cy="1838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ea typeface="Calibri" panose="020F0502020204030204"/>
              <a:cs typeface="Calibri"/>
            </a:endParaRPr>
          </a:p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Gall germau fyw ym mhobman bron.</a:t>
            </a:r>
          </a:p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Pan fydd </a:t>
            </a:r>
            <a:r>
              <a:rPr lang="cy-GB" sz="22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fêps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yn cael eu defnyddio gan fwy nag un person gall germau ledaenu rhyngddynt. </a:t>
            </a:r>
          </a:p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firysau a bacteria sy’n gallu lledaenu drwy boer yn cynnwys annwyd cyffredin, y ffliw a herpes simplex (sy’n achosi dolur annwyd).</a:t>
            </a:r>
          </a:p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Cyngor hylendid synhwyrol yw peidio â rhannu </a:t>
            </a:r>
            <a:r>
              <a:rPr lang="cy-GB" sz="22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fêps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.</a:t>
            </a:r>
            <a:r>
              <a:rPr lang="cy-GB" sz="2200" b="0" i="0" strike="noStrike" cap="none" spc="0" baseline="0" dirty="0">
                <a:solidFill>
                  <a:srgbClr val="202124"/>
                </a:solidFill>
                <a:effectLst/>
                <a:latin typeface="Ubuntu"/>
                <a:ea typeface="Ubuntu"/>
                <a:cs typeface="Ubuntu"/>
              </a:rPr>
              <a:t> </a:t>
            </a:r>
            <a:endParaRPr lang="en-US" sz="2200" dirty="0">
              <a:latin typeface="Ubuntu"/>
              <a:ea typeface="+mn-lt"/>
              <a:cs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DA3667-BE27-08CE-4356-E4532B4EFC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365"/>
          <a:stretch>
            <a:fillRect/>
          </a:stretch>
        </p:blipFill>
        <p:spPr>
          <a:xfrm>
            <a:off x="8706370" y="4787236"/>
            <a:ext cx="3010823" cy="222316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1A7FC0-6AC5-95F8-0394-EAD0C0A730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703" y="780922"/>
            <a:ext cx="5887740" cy="1515059"/>
          </a:xfrm>
        </p:spPr>
        <p:txBody>
          <a:bodyPr>
            <a:normAutofit/>
          </a:bodyPr>
          <a:lstStyle/>
          <a:p>
            <a:r>
              <a:rPr lang="cy-GB" sz="30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A fyddech chi'n brwsio'ch dannedd â brwsh dannedd rhywun arall?</a:t>
            </a:r>
            <a:endParaRPr lang="en-US" dirty="0"/>
          </a:p>
        </p:txBody>
      </p:sp>
      <p:pic>
        <p:nvPicPr>
          <p:cNvPr id="4" name="Picture Placeholder 3" descr="A toothbrush with a colorful bristles&#10;&#10;Description automatically generated">
            <a:extLst>
              <a:ext uri="{FF2B5EF4-FFF2-40B4-BE49-F238E27FC236}">
                <a16:creationId xmlns:a16="http://schemas.microsoft.com/office/drawing/2014/main" id="{36DCD80B-9160-863B-911C-0F879CB304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3216" t="-639" r="15229" b="799"/>
          <a:stretch/>
        </p:blipFill>
        <p:spPr>
          <a:xfrm>
            <a:off x="6096000" y="343168"/>
            <a:ext cx="5716597" cy="6181569"/>
          </a:xfrm>
        </p:spPr>
      </p:pic>
    </p:spTree>
    <p:extLst>
      <p:ext uri="{BB962C8B-B14F-4D97-AF65-F5344CB8AC3E}">
        <p14:creationId xmlns:p14="http://schemas.microsoft.com/office/powerpoint/2010/main" val="25177011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C0476-F8A5-EF7E-B816-A56B67A68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white bottles with red gloves and a label on it&#10;&#10;Description automatically generated">
            <a:extLst>
              <a:ext uri="{FF2B5EF4-FFF2-40B4-BE49-F238E27FC236}">
                <a16:creationId xmlns:a16="http://schemas.microsoft.com/office/drawing/2014/main" id="{E166DD01-F374-FA64-4DE0-041FCF77635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6092" b="6092"/>
          <a:stretch/>
        </p:blipFill>
        <p:spPr>
          <a:xfrm>
            <a:off x="6165850" y="1897063"/>
            <a:ext cx="5718175" cy="3351212"/>
          </a:xfr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5AF33D6-3CA4-55E2-30AE-79B8CEA2BC2E}"/>
              </a:ext>
            </a:extLst>
          </p:cNvPr>
          <p:cNvSpPr txBox="1"/>
          <p:nvPr/>
        </p:nvSpPr>
        <p:spPr>
          <a:xfrm>
            <a:off x="106729" y="765348"/>
            <a:ext cx="5880503" cy="7414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7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30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A fyddech chi'n yfed yr hylifau hyn?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1D5E3A-8B20-D9DA-D332-CD44F89508A8}"/>
              </a:ext>
            </a:extLst>
          </p:cNvPr>
          <p:cNvSpPr txBox="1"/>
          <p:nvPr/>
        </p:nvSpPr>
        <p:spPr>
          <a:xfrm>
            <a:off x="299663" y="1501770"/>
            <a:ext cx="5864964" cy="474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dyfeisiau fepio’n cynnwys hylif. </a:t>
            </a:r>
            <a:endParaRPr lang="en-US" sz="2200" dirty="0">
              <a:effectLst/>
              <a:latin typeface="Ubuntu"/>
              <a:ea typeface="Calibri" panose="020F0502020204030204"/>
              <a:cs typeface="Times New Roman"/>
            </a:endParaRPr>
          </a:p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Efallai na fydd bob amser yn glir i'r defnyddiwr a yw'r hylif yn cynnwys nicotin neu sylweddau eraill.</a:t>
            </a:r>
            <a:endParaRPr lang="en-US" sz="2200" dirty="0">
              <a:effectLst/>
              <a:latin typeface="Ubuntu"/>
              <a:ea typeface="Calibri" panose="020F0502020204030204"/>
              <a:cs typeface="Times New Roman"/>
            </a:endParaRPr>
          </a:p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Gallai </a:t>
            </a:r>
            <a:r>
              <a:rPr lang="cy-GB" sz="22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fêps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anghyfreithlon beri risgiau iechyd ychwanegol i'r rhai sy'n eu defnyddio oherwydd nad ydynt yn cael eu rheoleiddio ac efallai nad ydynt yn bodloni safonau'r DU. </a:t>
            </a:r>
          </a:p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Canfuwyd bod rhai fêps</a:t>
            </a:r>
            <a:r>
              <a:rPr lang="cy-GB" sz="2200" b="0" i="0" strike="noStrike" cap="none" spc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anghyfreithlon yn cynnwys pethau sydd wedi'u gwahardd yn y DU fel caffein, lliwiau penodol, fitaminau a thawrin yn ogystal â lefel uwch o nicotin.</a:t>
            </a:r>
            <a:endParaRPr lang="en-GB" sz="2200" dirty="0">
              <a:latin typeface="Ubuntu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8D899-D85C-8F66-5DDB-68B854241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365"/>
          <a:stretch>
            <a:fillRect/>
          </a:stretch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440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92C50-EDA9-EC29-037A-8DF5E82F3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6A0F76D-C69B-E6D6-A8D2-7AE71D5C23EC}"/>
              </a:ext>
            </a:extLst>
          </p:cNvPr>
          <p:cNvSpPr txBox="1"/>
          <p:nvPr/>
        </p:nvSpPr>
        <p:spPr>
          <a:xfrm>
            <a:off x="316252" y="1117487"/>
            <a:ext cx="6181010" cy="92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32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A fyddech chi'n nofio yn yr amodau hyn?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E18890-5A43-4A16-CCD1-F037A844159D}"/>
              </a:ext>
            </a:extLst>
          </p:cNvPr>
          <p:cNvSpPr txBox="1"/>
          <p:nvPr/>
        </p:nvSpPr>
        <p:spPr>
          <a:xfrm>
            <a:off x="313673" y="3543612"/>
            <a:ext cx="5769013" cy="2730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400" dirty="0">
                <a:solidFill>
                  <a:srgbClr val="395496"/>
                </a:solidFill>
                <a:latin typeface="Ubuntu"/>
                <a:ea typeface="Ubuntu"/>
                <a:cs typeface="Ubuntu"/>
              </a:rPr>
              <a:t>Ychydig iawn o dystiolaeth sydd ar gael ynghylch effeithiau iechyd hirdymor defnyddio dyfeisiau fepio. </a:t>
            </a:r>
          </a:p>
          <a:p>
            <a:r>
              <a:rPr lang="cy-GB" sz="2200" dirty="0">
                <a:solidFill>
                  <a:srgbClr val="285087"/>
                </a:solidFill>
                <a:latin typeface="Ubuntu"/>
                <a:ea typeface="Ubuntu"/>
                <a:cs typeface="Ubuntu"/>
              </a:rPr>
              <a:t>Ef</a:t>
            </a:r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allai na fydd person ifanc yn gallu canfod a yw </a:t>
            </a:r>
            <a:r>
              <a:rPr lang="cy-GB" sz="2200" b="0" i="0" strike="noStrike" cap="none" spc="0" baseline="0" dirty="0" err="1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fêp</a:t>
            </a:r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yn cynnwys nicotin neu ganabis a sylweddau eraill sydd wedi'u gwahardd.</a:t>
            </a:r>
            <a:endParaRPr lang="en-US" dirty="0"/>
          </a:p>
          <a:p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Mae tystiolaeth hefyd yn dod i'r amlwg sy'n awgrymu bod mwy o risg i bobl ifanc sy’n </a:t>
            </a:r>
            <a:r>
              <a:rPr lang="cy-GB" sz="2200" b="0" i="0" strike="noStrike" cap="none" spc="0" baseline="0" dirty="0" err="1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fepio</a:t>
            </a:r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fod yn gaeth i sylweddau</a:t>
            </a:r>
            <a:r>
              <a:rPr lang="cy-GB" sz="2200" dirty="0">
                <a:solidFill>
                  <a:srgbClr val="285087"/>
                </a:solidFill>
                <a:latin typeface="Ubuntu"/>
                <a:ea typeface="Ubuntu"/>
                <a:cs typeface="Ubuntu"/>
              </a:rPr>
              <a:t> anghyfreithlon eraill </a:t>
            </a:r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yn y dyfodol sy’n niweidiol i iechyd. </a:t>
            </a:r>
            <a:endParaRPr lang="en-US" dirty="0">
              <a:solidFill>
                <a:schemeClr val="tx2"/>
              </a:solidFill>
            </a:endParaRPr>
          </a:p>
          <a:p>
            <a:endParaRPr lang="en-US" sz="2200" dirty="0">
              <a:solidFill>
                <a:schemeClr val="tx2"/>
              </a:solidFill>
              <a:latin typeface="Ubuntu"/>
              <a:cs typeface="Times New Roman"/>
            </a:endParaRPr>
          </a:p>
          <a:p>
            <a:endParaRPr lang="en-GB" sz="22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GB" sz="22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GB" sz="2200" dirty="0">
              <a:solidFill>
                <a:schemeClr val="tx2"/>
              </a:solidFill>
              <a:ea typeface="+mn-lt"/>
              <a:cs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09E031-4748-56DD-4650-091E90FC8E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365"/>
          <a:stretch>
            <a:fillRect/>
          </a:stretch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pic>
        <p:nvPicPr>
          <p:cNvPr id="6" name="Picture Placeholder 5" descr="A red flag on a pole&#10;&#10;Description automatically generated">
            <a:extLst>
              <a:ext uri="{FF2B5EF4-FFF2-40B4-BE49-F238E27FC236}">
                <a16:creationId xmlns:a16="http://schemas.microsoft.com/office/drawing/2014/main" id="{594CFAFB-B495-0862-1BD1-CDC47A386D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7541" b="1192"/>
          <a:stretch/>
        </p:blipFill>
        <p:spPr>
          <a:xfrm>
            <a:off x="6818395" y="590557"/>
            <a:ext cx="4323299" cy="5915917"/>
          </a:xfrm>
        </p:spPr>
      </p:pic>
    </p:spTree>
    <p:extLst>
      <p:ext uri="{BB962C8B-B14F-4D97-AF65-F5344CB8AC3E}">
        <p14:creationId xmlns:p14="http://schemas.microsoft.com/office/powerpoint/2010/main" val="41487365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F8F4E-C052-D5DF-811A-5A408544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3492DBC-ABAE-C47D-49E3-BE9F13F0828F}"/>
              </a:ext>
            </a:extLst>
          </p:cNvPr>
          <p:cNvSpPr txBox="1"/>
          <p:nvPr/>
        </p:nvSpPr>
        <p:spPr>
          <a:xfrm>
            <a:off x="316252" y="819275"/>
            <a:ext cx="5776402" cy="12527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32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A fyddech chi'n cymryd gwrthfiotigau os na fyddech chi'n sâl?...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92B16A-0608-AEFC-FA77-AAA904271862}"/>
              </a:ext>
            </a:extLst>
          </p:cNvPr>
          <p:cNvSpPr txBox="1"/>
          <p:nvPr/>
        </p:nvSpPr>
        <p:spPr>
          <a:xfrm>
            <a:off x="316252" y="2652077"/>
            <a:ext cx="5511342" cy="2714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Mae fepio yn offeryn rhoi'r gorau i smygu sy'n cael ei ddefnyddio i helpu smygwyr sigaréts i roi'r gorau i smygu.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Nid yw fepio</a:t>
            </a:r>
            <a:r>
              <a:rPr lang="cy-GB" sz="2200" b="0" i="0" strike="noStrike" cap="none" spc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yn rhywbeth i b</a:t>
            </a:r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obl sydd ddim</a:t>
            </a:r>
            <a:r>
              <a:rPr lang="cy-GB" sz="2200" b="0" i="0" strike="noStrike" cap="none" spc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yn </a:t>
            </a:r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smygu. </a:t>
            </a:r>
            <a:endParaRPr lang="en-GB" dirty="0">
              <a:solidFill>
                <a:schemeClr val="tx2"/>
              </a:solidFill>
            </a:endParaRPr>
          </a:p>
          <a:p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Ni ddylai dyfeisiau </a:t>
            </a:r>
            <a:r>
              <a:rPr lang="cy-GB" sz="2200" b="0" i="0" strike="noStrike" cap="none" spc="0" baseline="0" dirty="0" err="1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fepio</a:t>
            </a:r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gael eu defnyddio gan blant a phobl ifanc.</a:t>
            </a:r>
          </a:p>
          <a:p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Ni ddylai unigolion fyth ddefnyddio neu gymryd meddyginiaeth nad oes eu </a:t>
            </a:r>
            <a:r>
              <a:rPr lang="cy-GB" sz="2200" b="0" i="0" strike="noStrike" cap="none" spc="0" baseline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hangen arnyn nhw.</a:t>
            </a:r>
            <a:endParaRPr lang="en-GB" sz="2200" dirty="0">
              <a:solidFill>
                <a:schemeClr val="tx2"/>
              </a:solidFill>
              <a:ea typeface="+mn-lt"/>
              <a:cs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F321E-F487-8F23-81D0-CA3443641F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365"/>
          <a:stretch>
            <a:fillRect/>
          </a:stretch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pic>
        <p:nvPicPr>
          <p:cNvPr id="6" name="Picture Placeholder 5" descr="A hand holding a box&#10;&#10;Description automatically generated">
            <a:extLst>
              <a:ext uri="{FF2B5EF4-FFF2-40B4-BE49-F238E27FC236}">
                <a16:creationId xmlns:a16="http://schemas.microsoft.com/office/drawing/2014/main" id="{C2C26222-FECA-5CD6-C5AF-401F0ADF8B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6580" r="26580"/>
          <a:stretch/>
        </p:blipFill>
        <p:spPr>
          <a:xfrm>
            <a:off x="5947558" y="412440"/>
            <a:ext cx="5718175" cy="6191457"/>
          </a:xfrm>
        </p:spPr>
      </p:pic>
    </p:spTree>
    <p:extLst>
      <p:ext uri="{BB962C8B-B14F-4D97-AF65-F5344CB8AC3E}">
        <p14:creationId xmlns:p14="http://schemas.microsoft.com/office/powerpoint/2010/main" val="2050912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792993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21.10.31"/>
  <p:tag name="AS_TITLE" val="Aspose.Slides for Java"/>
  <p:tag name="AS_VERSION" val="21.10"/>
</p:tagLst>
</file>

<file path=ppt/theme/theme1.xml><?xml version="1.0" encoding="utf-8"?>
<a:theme xmlns:a="http://schemas.openxmlformats.org/drawingml/2006/main" name="PHW - Master Deck - Green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Vaping</Project>
    <Meeting xmlns="78b794fc-fa86-49b4-bf1d-df668ee03484" xsi:nil="true"/>
    <WorkCategory xmlns="78b794fc-fa86-49b4-bf1d-df668ee0348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1" ma:contentTypeDescription="Create a new document." ma:contentTypeScope="" ma:versionID="d4385b9f60eb4e1e028fd0e2d2ec7561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f0e7e002cbb8fc093e05c4b44b6ef271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10ABC7-9986-4CB5-A6BB-086232169F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BFEC80-77DB-4FB1-BF5E-7685A1E93439}">
  <ds:schemaRefs>
    <ds:schemaRef ds:uri="bbd7921a-042b-4eb0-b7a0-a3fc5587e9ac"/>
    <ds:schemaRef ds:uri="d6550f9a-f14e-418b-a53a-e888529f43a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4A125E1-7BEA-41E6-89B6-25632988325B}"/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157</Words>
  <Application>Microsoft Office PowerPoint</Application>
  <PresentationFormat>Widescreen</PresentationFormat>
  <Paragraphs>37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PHW - Master Deck - 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Canna</cp:lastModifiedBy>
  <cp:revision>158</cp:revision>
  <dcterms:created xsi:type="dcterms:W3CDTF">2024-01-29T16:09:21Z</dcterms:created>
  <dcterms:modified xsi:type="dcterms:W3CDTF">2024-05-29T11:08:55Z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Order">
    <vt:lpwstr>18900.0000000000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