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9" r:id="rId5"/>
    <p:sldId id="305" r:id="rId6"/>
    <p:sldId id="260" r:id="rId7"/>
    <p:sldId id="262" r:id="rId8"/>
    <p:sldId id="264" r:id="rId9"/>
    <p:sldId id="304" r:id="rId10"/>
    <p:sldId id="259" r:id="rId11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C988B-5CEE-D4DB-C133-21D4C2804E0E}" name="Lorna Bennett (Public Health Wales - No. 2 Capital Quarter)" initials="LQ" userId="S::lorna.bennett3@wales.nhs.uk::41cbff77-5434-42c9-8874-6f16723207f9" providerId="AD"/>
  <p188:author id="{5A994FA8-9F88-B734-D575-CD153A46D4F4}" name="Anthony Priest (Public Health Wales - No. 2 Capital Quarter)" initials="" userId="S::Anthony.Priest2@wales.nhs.uk::46692481-554a-429c-bc03-d4cca9c03c2b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3A882-4C2B-1809-3B7E-80C75E40679A}" v="28" dt="2025-09-23T11:22:50.924"/>
    <p1510:client id="{99BA775E-99F2-A512-37DB-A2244EF5E760}" v="14" dt="2025-09-23T12:45:05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Thomas (Public Health Wales, No. 2 Capital Quarter)" userId="S::gareth.thomas17@wales.nhs.uk::74ed2807-8d61-45c7-a3b0-de76cb24c3dd" providerId="AD" clId="Web-{44C3A882-4C2B-1809-3B7E-80C75E40679A}"/>
    <pc:docChg chg="addSld delSld modSld">
      <pc:chgData name="Gareth Thomas (Public Health Wales, No. 2 Capital Quarter)" userId="S::gareth.thomas17@wales.nhs.uk::74ed2807-8d61-45c7-a3b0-de76cb24c3dd" providerId="AD" clId="Web-{44C3A882-4C2B-1809-3B7E-80C75E40679A}" dt="2025-09-23T11:22:50.924" v="27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44C3A882-4C2B-1809-3B7E-80C75E40679A}" dt="2025-09-23T11:05:59.336" v="23"/>
        <pc:sldMkLst>
          <pc:docMk/>
          <pc:sldMk cId="3701812093" sldId="260"/>
        </pc:sldMkLst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08.802" v="5"/>
          <ac:spMkLst>
            <pc:docMk/>
            <pc:sldMk cId="3701812093" sldId="260"/>
            <ac:spMk id="2" creationId="{DB45C859-36BE-67C7-C059-97A70E2CE0EB}"/>
          </ac:spMkLst>
        </pc:spChg>
        <pc:spChg chg="mod">
          <ac:chgData name="Gareth Thomas (Public Health Wales, No. 2 Capital Quarter)" userId="S::gareth.thomas17@wales.nhs.uk::74ed2807-8d61-45c7-a3b0-de76cb24c3dd" providerId="AD" clId="Web-{44C3A882-4C2B-1809-3B7E-80C75E40679A}" dt="2025-09-23T11:03:29.568" v="8" actId="20577"/>
          <ac:spMkLst>
            <pc:docMk/>
            <pc:sldMk cId="3701812093" sldId="260"/>
            <ac:spMk id="4" creationId="{7196F90E-C201-0652-ADAE-50202BE142A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2:59.740" v="2"/>
          <ac:spMkLst>
            <pc:docMk/>
            <pc:sldMk cId="3701812093" sldId="260"/>
            <ac:spMk id="6" creationId="{B2237174-0B94-CA03-5119-02F92B30734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02.911" v="3"/>
          <ac:spMkLst>
            <pc:docMk/>
            <pc:sldMk cId="3701812093" sldId="260"/>
            <ac:spMk id="16" creationId="{AB9F1058-C646-CADB-73B6-6D14B8C6BA5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05.568" v="4"/>
          <ac:spMkLst>
            <pc:docMk/>
            <pc:sldMk cId="3701812093" sldId="260"/>
            <ac:spMk id="18" creationId="{5E0F241D-75CF-B147-DED5-86025F4A47FA}"/>
          </ac:spMkLst>
        </pc:spChg>
        <pc:picChg chg="add">
          <ac:chgData name="Gareth Thomas (Public Health Wales, No. 2 Capital Quarter)" userId="S::gareth.thomas17@wales.nhs.uk::74ed2807-8d61-45c7-a3b0-de76cb24c3dd" providerId="AD" clId="Web-{44C3A882-4C2B-1809-3B7E-80C75E40679A}" dt="2025-09-23T11:05:59.336" v="23"/>
          <ac:picMkLst>
            <pc:docMk/>
            <pc:sldMk cId="3701812093" sldId="260"/>
            <ac:picMk id="20" creationId="{9AA6804F-9768-05EF-C126-6BAA6030CE98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44C3A882-4C2B-1809-3B7E-80C75E40679A}" dt="2025-09-23T11:06:03.618" v="24"/>
        <pc:sldMkLst>
          <pc:docMk/>
          <pc:sldMk cId="1239223378" sldId="262"/>
        </pc:sldMkLst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49.115" v="12"/>
          <ac:spMkLst>
            <pc:docMk/>
            <pc:sldMk cId="1239223378" sldId="262"/>
            <ac:spMk id="2" creationId="{EB33851C-5881-9C2A-5156-672387FF40C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44.600" v="11"/>
          <ac:spMkLst>
            <pc:docMk/>
            <pc:sldMk cId="1239223378" sldId="262"/>
            <ac:spMk id="3" creationId="{A2C52BB5-5470-35C6-9FB9-C4E3947670A6}"/>
          </ac:spMkLst>
        </pc:spChg>
        <pc:spChg chg="add mod ord">
          <ac:chgData name="Gareth Thomas (Public Health Wales, No. 2 Capital Quarter)" userId="S::gareth.thomas17@wales.nhs.uk::74ed2807-8d61-45c7-a3b0-de76cb24c3dd" providerId="AD" clId="Web-{44C3A882-4C2B-1809-3B7E-80C75E40679A}" dt="2025-09-23T11:03:38.068" v="9"/>
          <ac:spMkLst>
            <pc:docMk/>
            <pc:sldMk cId="1239223378" sldId="262"/>
            <ac:spMk id="5" creationId="{4D86ACC1-0265-CDBA-8F55-CD6A7106645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41.537" v="10"/>
          <ac:spMkLst>
            <pc:docMk/>
            <pc:sldMk cId="1239223378" sldId="262"/>
            <ac:spMk id="6" creationId="{55769FD6-E38C-E014-CDA2-112C5283D319}"/>
          </ac:spMkLst>
        </pc:spChg>
        <pc:picChg chg="add">
          <ac:chgData name="Gareth Thomas (Public Health Wales, No. 2 Capital Quarter)" userId="S::gareth.thomas17@wales.nhs.uk::74ed2807-8d61-45c7-a3b0-de76cb24c3dd" providerId="AD" clId="Web-{44C3A882-4C2B-1809-3B7E-80C75E40679A}" dt="2025-09-23T11:06:03.618" v="24"/>
          <ac:picMkLst>
            <pc:docMk/>
            <pc:sldMk cId="1239223378" sldId="262"/>
            <ac:picMk id="8" creationId="{760EAAE1-4453-91AD-09D0-B053C9B1551E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44C3A882-4C2B-1809-3B7E-80C75E40679A}" dt="2025-09-23T11:06:14.227" v="26"/>
        <pc:sldMkLst>
          <pc:docMk/>
          <pc:sldMk cId="1680980685" sldId="264"/>
        </pc:sldMkLst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6:14.227" v="26"/>
          <ac:spMkLst>
            <pc:docMk/>
            <pc:sldMk cId="1680980685" sldId="264"/>
            <ac:spMk id="2" creationId="{24121238-2874-FF29-E0D0-4698726A1AA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04.366" v="16"/>
          <ac:spMkLst>
            <pc:docMk/>
            <pc:sldMk cId="1680980685" sldId="264"/>
            <ac:spMk id="3" creationId="{2A24D3F6-C946-3100-195A-75ED119EB8E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00.647" v="15"/>
          <ac:spMkLst>
            <pc:docMk/>
            <pc:sldMk cId="1680980685" sldId="264"/>
            <ac:spMk id="4" creationId="{0D3FFADE-AA51-12F2-7A86-3943F18C816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3:58.475" v="14"/>
          <ac:spMkLst>
            <pc:docMk/>
            <pc:sldMk cId="1680980685" sldId="264"/>
            <ac:spMk id="7" creationId="{E71B5152-7D03-C562-B83F-416709D08D25}"/>
          </ac:spMkLst>
        </pc:spChg>
        <pc:picChg chg="add">
          <ac:chgData name="Gareth Thomas (Public Health Wales, No. 2 Capital Quarter)" userId="S::gareth.thomas17@wales.nhs.uk::74ed2807-8d61-45c7-a3b0-de76cb24c3dd" providerId="AD" clId="Web-{44C3A882-4C2B-1809-3B7E-80C75E40679A}" dt="2025-09-23T11:06:11.571" v="25"/>
          <ac:picMkLst>
            <pc:docMk/>
            <pc:sldMk cId="1680980685" sldId="264"/>
            <ac:picMk id="10" creationId="{B085FFB5-5F5C-9A97-5558-136B325EBC5D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44C3A882-4C2B-1809-3B7E-80C75E40679A}" dt="2025-09-23T11:04:43.741" v="22" actId="1076"/>
        <pc:sldMkLst>
          <pc:docMk/>
          <pc:sldMk cId="2837543079" sldId="304"/>
        </pc:sldMkLst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28.819" v="21"/>
          <ac:spMkLst>
            <pc:docMk/>
            <pc:sldMk cId="2837543079" sldId="304"/>
            <ac:spMk id="2" creationId="{EDA54C6D-A82A-8A8C-97C3-6EB4BC7135A2}"/>
          </ac:spMkLst>
        </pc:spChg>
        <pc:spChg chg="mod">
          <ac:chgData name="Gareth Thomas (Public Health Wales, No. 2 Capital Quarter)" userId="S::gareth.thomas17@wales.nhs.uk::74ed2807-8d61-45c7-a3b0-de76cb24c3dd" providerId="AD" clId="Web-{44C3A882-4C2B-1809-3B7E-80C75E40679A}" dt="2025-09-23T11:04:43.741" v="22" actId="1076"/>
          <ac:spMkLst>
            <pc:docMk/>
            <pc:sldMk cId="2837543079" sldId="304"/>
            <ac:spMk id="3" creationId="{CF67C87D-D479-CDB1-4ED3-582FF7BABB2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18.069" v="18"/>
          <ac:spMkLst>
            <pc:docMk/>
            <pc:sldMk cId="2837543079" sldId="304"/>
            <ac:spMk id="4" creationId="{CC5D2678-2264-CD7A-9D9A-264601CD3F3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25.194" v="20"/>
          <ac:spMkLst>
            <pc:docMk/>
            <pc:sldMk cId="2837543079" sldId="304"/>
            <ac:spMk id="5" creationId="{12BD2F03-58C7-48B1-506E-D9797D4E668D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44C3A882-4C2B-1809-3B7E-80C75E40679A}" dt="2025-09-23T11:04:22.866" v="19"/>
          <ac:spMkLst>
            <pc:docMk/>
            <pc:sldMk cId="2837543079" sldId="304"/>
            <ac:spMk id="6" creationId="{13EC7921-F5E8-878A-D971-B360D64D7D60}"/>
          </ac:spMkLst>
        </pc:spChg>
      </pc:sldChg>
      <pc:sldChg chg="add del">
        <pc:chgData name="Gareth Thomas (Public Health Wales, No. 2 Capital Quarter)" userId="S::gareth.thomas17@wales.nhs.uk::74ed2807-8d61-45c7-a3b0-de76cb24c3dd" providerId="AD" clId="Web-{44C3A882-4C2B-1809-3B7E-80C75E40679A}" dt="2025-09-23T11:22:50.924" v="27"/>
        <pc:sldMkLst>
          <pc:docMk/>
          <pc:sldMk cId="1677103144" sldId="322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44C3A882-4C2B-1809-3B7E-80C75E40679A}" dt="2025-09-23T11:02:32.692" v="0"/>
        <pc:sldMasterMkLst>
          <pc:docMk/>
          <pc:sldMasterMk cId="833586553" sldId="2147483661"/>
        </pc:sldMasterMkLst>
        <pc:sldLayoutChg chg="add">
          <pc:chgData name="Gareth Thomas (Public Health Wales, No. 2 Capital Quarter)" userId="S::gareth.thomas17@wales.nhs.uk::74ed2807-8d61-45c7-a3b0-de76cb24c3dd" providerId="AD" clId="Web-{44C3A882-4C2B-1809-3B7E-80C75E40679A}" dt="2025-09-23T11:02:32.692" v="0"/>
          <pc:sldLayoutMkLst>
            <pc:docMk/>
            <pc:sldMasterMk cId="833586553" sldId="2147483661"/>
            <pc:sldLayoutMk cId="3754717330" sldId="2147483673"/>
          </pc:sldLayoutMkLst>
        </pc:sldLayoutChg>
      </pc:sldMasterChg>
    </pc:docChg>
  </pc:docChgLst>
  <pc:docChgLst>
    <pc:chgData name="Sophie Flood (Public Health Wales - Matrix House)" userId="S::sophie.flood@wales.nhs.uk::f1b68508-ff1d-4a78-a875-f6aa95017de1" providerId="AD" clId="Web-{99BA775E-99F2-A512-37DB-A2244EF5E760}"/>
    <pc:docChg chg="modSld">
      <pc:chgData name="Sophie Flood (Public Health Wales - Matrix House)" userId="S::sophie.flood@wales.nhs.uk::f1b68508-ff1d-4a78-a875-f6aa95017de1" providerId="AD" clId="Web-{99BA775E-99F2-A512-37DB-A2244EF5E760}" dt="2025-09-23T12:45:05.467" v="13"/>
      <pc:docMkLst>
        <pc:docMk/>
      </pc:docMkLst>
      <pc:sldChg chg="modSp">
        <pc:chgData name="Sophie Flood (Public Health Wales - Matrix House)" userId="S::sophie.flood@wales.nhs.uk::f1b68508-ff1d-4a78-a875-f6aa95017de1" providerId="AD" clId="Web-{99BA775E-99F2-A512-37DB-A2244EF5E760}" dt="2025-09-23T12:44:45.637" v="12" actId="1076"/>
        <pc:sldMkLst>
          <pc:docMk/>
          <pc:sldMk cId="1239223378" sldId="262"/>
        </pc:sldMkLst>
        <pc:spChg chg="mod">
          <ac:chgData name="Sophie Flood (Public Health Wales - Matrix House)" userId="S::sophie.flood@wales.nhs.uk::f1b68508-ff1d-4a78-a875-f6aa95017de1" providerId="AD" clId="Web-{99BA775E-99F2-A512-37DB-A2244EF5E760}" dt="2025-09-23T12:44:45.637" v="12" actId="1076"/>
          <ac:spMkLst>
            <pc:docMk/>
            <pc:sldMk cId="1239223378" sldId="262"/>
            <ac:spMk id="4" creationId="{51521FDC-147A-6DE1-D613-D8FEBDF2BA13}"/>
          </ac:spMkLst>
        </pc:spChg>
      </pc:sldChg>
      <pc:sldChg chg="addSp modSp">
        <pc:chgData name="Sophie Flood (Public Health Wales - Matrix House)" userId="S::sophie.flood@wales.nhs.uk::f1b68508-ff1d-4a78-a875-f6aa95017de1" providerId="AD" clId="Web-{99BA775E-99F2-A512-37DB-A2244EF5E760}" dt="2025-09-23T10:56:53.492" v="3" actId="14100"/>
        <pc:sldMkLst>
          <pc:docMk/>
          <pc:sldMk cId="3499240507" sldId="269"/>
        </pc:sldMkLst>
        <pc:spChg chg="add mod">
          <ac:chgData name="Sophie Flood (Public Health Wales - Matrix House)" userId="S::sophie.flood@wales.nhs.uk::f1b68508-ff1d-4a78-a875-f6aa95017de1" providerId="AD" clId="Web-{99BA775E-99F2-A512-37DB-A2244EF5E760}" dt="2025-09-23T10:56:53.492" v="3" actId="14100"/>
          <ac:spMkLst>
            <pc:docMk/>
            <pc:sldMk cId="3499240507" sldId="269"/>
            <ac:spMk id="4" creationId="{E1A33962-08F1-FD8E-51A9-1032B5CC77FE}"/>
          </ac:spMkLst>
        </pc:spChg>
      </pc:sldChg>
      <pc:sldChg chg="addSp">
        <pc:chgData name="Sophie Flood (Public Health Wales - Matrix House)" userId="S::sophie.flood@wales.nhs.uk::f1b68508-ff1d-4a78-a875-f6aa95017de1" providerId="AD" clId="Web-{99BA775E-99F2-A512-37DB-A2244EF5E760}" dt="2025-09-23T12:45:05.467" v="13"/>
        <pc:sldMkLst>
          <pc:docMk/>
          <pc:sldMk cId="2837543079" sldId="304"/>
        </pc:sldMkLst>
        <pc:picChg chg="add">
          <ac:chgData name="Sophie Flood (Public Health Wales - Matrix House)" userId="S::sophie.flood@wales.nhs.uk::f1b68508-ff1d-4a78-a875-f6aa95017de1" providerId="AD" clId="Web-{99BA775E-99F2-A512-37DB-A2244EF5E760}" dt="2025-09-23T12:45:05.467" v="13"/>
          <ac:picMkLst>
            <pc:docMk/>
            <pc:sldMk cId="2837543079" sldId="304"/>
            <ac:picMk id="4" creationId="{C7D2FE8C-9379-DD96-E514-7FF0DB7253C9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99BA775E-99F2-A512-37DB-A2244EF5E760}" dt="2025-09-23T12:44:15.120" v="9"/>
        <pc:sldMkLst>
          <pc:docMk/>
          <pc:sldMk cId="2629694126" sldId="305"/>
        </pc:sldMkLst>
        <pc:graphicFrameChg chg="mod modGraphic">
          <ac:chgData name="Sophie Flood (Public Health Wales - Matrix House)" userId="S::sophie.flood@wales.nhs.uk::f1b68508-ff1d-4a78-a875-f6aa95017de1" providerId="AD" clId="Web-{99BA775E-99F2-A512-37DB-A2244EF5E760}" dt="2025-09-23T12:44:15.120" v="9"/>
          <ac:graphicFrameMkLst>
            <pc:docMk/>
            <pc:sldMk cId="2629694126" sldId="305"/>
            <ac:graphicFrameMk id="9" creationId="{C44939F1-56C1-C2BB-4B4A-460F01D5AD8C}"/>
          </ac:graphicFrameMkLst>
        </pc:graphicFrameChg>
      </pc:sldChg>
    </pc:docChg>
  </pc:docChgLst>
  <pc:docChgLst>
    <pc:chgData name="David Symons (Public Health Wales - No.2 Capital Quarter)" userId="S::david.symons@wales.nhs.uk::8cca83c1-be57-4213-a64f-f88bec6d7721" providerId="AD" clId="Web-{1CCF6242-B5C1-D360-D40F-907B25931299}"/>
    <pc:docChg chg="modSld">
      <pc:chgData name="David Symons (Public Health Wales - No.2 Capital Quarter)" userId="S::david.symons@wales.nhs.uk::8cca83c1-be57-4213-a64f-f88bec6d7721" providerId="AD" clId="Web-{1CCF6242-B5C1-D360-D40F-907B25931299}" dt="2025-09-16T12:24:56.224" v="1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1CCF6242-B5C1-D360-D40F-907B25931299}" dt="2025-09-16T12:24:56.224" v="1" actId="20577"/>
        <pc:sldMkLst>
          <pc:docMk/>
          <pc:sldMk cId="2629694126" sldId="305"/>
        </pc:sldMkLst>
        <pc:spChg chg="mod">
          <ac:chgData name="David Symons (Public Health Wales - No.2 Capital Quarter)" userId="S::david.symons@wales.nhs.uk::8cca83c1-be57-4213-a64f-f88bec6d7721" providerId="AD" clId="Web-{1CCF6242-B5C1-D360-D40F-907B25931299}" dt="2025-09-16T12:24:56.224" v="1" actId="20577"/>
          <ac:spMkLst>
            <pc:docMk/>
            <pc:sldMk cId="2629694126" sldId="305"/>
            <ac:spMk id="5" creationId="{9D16C461-1705-953C-AA71-3B5B6C0B4ECB}"/>
          </ac:spMkLst>
        </pc:spChg>
      </pc:sldChg>
    </pc:docChg>
  </pc:docChgLst>
  <pc:docChgLst>
    <pc:chgData name="Nerys Owen" userId="4b5b500a-7ebf-49e9-9740-3c0018c096d0" providerId="ADAL" clId="{ECD19703-1F47-4069-8069-678D608DBC46}"/>
    <pc:docChg chg="modSld">
      <pc:chgData name="Nerys Owen" userId="4b5b500a-7ebf-49e9-9740-3c0018c096d0" providerId="ADAL" clId="{ECD19703-1F47-4069-8069-678D608DBC46}" dt="2025-09-04T09:43:56.033" v="0" actId="20577"/>
      <pc:docMkLst>
        <pc:docMk/>
      </pc:docMkLst>
      <pc:sldChg chg="modSp mod">
        <pc:chgData name="Nerys Owen" userId="4b5b500a-7ebf-49e9-9740-3c0018c096d0" providerId="ADAL" clId="{ECD19703-1F47-4069-8069-678D608DBC46}" dt="2025-09-04T09:43:56.033" v="0" actId="20577"/>
        <pc:sldMkLst>
          <pc:docMk/>
          <pc:sldMk cId="3497636728" sldId="259"/>
        </pc:sldMkLst>
        <pc:spChg chg="mod">
          <ac:chgData name="Nerys Owen" userId="4b5b500a-7ebf-49e9-9740-3c0018c096d0" providerId="ADAL" clId="{ECD19703-1F47-4069-8069-678D608DBC46}" dt="2025-09-04T09:43:56.033" v="0" actId="20577"/>
          <ac:spMkLst>
            <pc:docMk/>
            <pc:sldMk cId="3497636728" sldId="259"/>
            <ac:spMk id="2" creationId="{D2946455-6E1B-4149-38B9-613B5CA969F8}"/>
          </ac:spMkLst>
        </pc:spChg>
      </pc:sldChg>
    </pc:docChg>
  </pc:docChgLst>
  <pc:docChgLst>
    <pc:chgData name="Almaz Wong (Public Health Wales - No. 2 Capital Quarter)" userId="ea748972-8fa9-44ab-8b63-a8fb3618c257" providerId="ADAL" clId="{BD80814A-AA21-4CFA-8532-3E60FAD7D6D9}"/>
    <pc:docChg chg="undo custSel modMainMaster">
      <pc:chgData name="Almaz Wong (Public Health Wales - No. 2 Capital Quarter)" userId="ea748972-8fa9-44ab-8b63-a8fb3618c257" providerId="ADAL" clId="{BD80814A-AA21-4CFA-8532-3E60FAD7D6D9}" dt="2025-09-17T13:56:20.035" v="28" actId="207"/>
      <pc:docMkLst>
        <pc:docMk/>
      </pc:docMkLst>
      <pc:sldMasterChg chg="modSldLayout">
        <pc:chgData name="Almaz Wong (Public Health Wales - No. 2 Capital Quarter)" userId="ea748972-8fa9-44ab-8b63-a8fb3618c257" providerId="ADAL" clId="{BD80814A-AA21-4CFA-8532-3E60FAD7D6D9}" dt="2025-09-17T13:56:20.035" v="28" actId="207"/>
        <pc:sldMasterMkLst>
          <pc:docMk/>
          <pc:sldMasterMk cId="833586553" sldId="2147483661"/>
        </pc:sldMasterMkLst>
        <pc:sldLayoutChg chg="addSp delSp modSp mod">
          <pc:chgData name="Almaz Wong (Public Health Wales - No. 2 Capital Quarter)" userId="ea748972-8fa9-44ab-8b63-a8fb3618c257" providerId="ADAL" clId="{BD80814A-AA21-4CFA-8532-3E60FAD7D6D9}" dt="2025-09-17T13:55:19.446" v="5" actId="207"/>
          <pc:sldLayoutMkLst>
            <pc:docMk/>
            <pc:sldMasterMk cId="833586553" sldId="2147483661"/>
            <pc:sldLayoutMk cId="798887210" sldId="2147483662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19.446" v="5" actId="207"/>
            <ac:spMkLst>
              <pc:docMk/>
              <pc:sldMasterMk cId="833586553" sldId="2147483661"/>
              <pc:sldLayoutMk cId="798887210" sldId="2147483662"/>
              <ac:spMk id="3" creationId="{EABDD363-0CD0-EE10-96A3-9A8EC2A57CE3}"/>
            </ac:spMkLst>
          </pc:spChg>
          <pc:picChg chg="mod">
            <ac:chgData name="Almaz Wong (Public Health Wales - No. 2 Capital Quarter)" userId="ea748972-8fa9-44ab-8b63-a8fb3618c257" providerId="ADAL" clId="{BD80814A-AA21-4CFA-8532-3E60FAD7D6D9}" dt="2025-09-17T13:55:11.407" v="3" actId="1076"/>
            <ac:picMkLst>
              <pc:docMk/>
              <pc:sldMasterMk cId="833586553" sldId="2147483661"/>
              <pc:sldLayoutMk cId="798887210" sldId="2147483662"/>
              <ac:picMk id="2" creationId="{5B2A89E4-01F1-D603-91B2-5BD4E9CB45BF}"/>
            </ac:picMkLst>
          </pc:pic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5:29.753" v="8"/>
          <pc:sldLayoutMkLst>
            <pc:docMk/>
            <pc:sldMasterMk cId="833586553" sldId="2147483661"/>
            <pc:sldLayoutMk cId="4287540800" sldId="2147483663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29.753" v="8"/>
            <ac:spMkLst>
              <pc:docMk/>
              <pc:sldMasterMk cId="833586553" sldId="2147483661"/>
              <pc:sldLayoutMk cId="4287540800" sldId="2147483663"/>
              <ac:spMk id="8" creationId="{A2323691-B854-F767-144E-E22BFE614589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5:37.469" v="11"/>
          <pc:sldLayoutMkLst>
            <pc:docMk/>
            <pc:sldMasterMk cId="833586553" sldId="2147483661"/>
            <pc:sldLayoutMk cId="4034406321" sldId="2147483664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37.469" v="11"/>
            <ac:spMkLst>
              <pc:docMk/>
              <pc:sldMasterMk cId="833586553" sldId="2147483661"/>
              <pc:sldLayoutMk cId="4034406321" sldId="2147483664"/>
              <ac:spMk id="2" creationId="{08FBF1BC-1E46-29A6-9128-D20C560268EB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5:42.159" v="13"/>
          <pc:sldLayoutMkLst>
            <pc:docMk/>
            <pc:sldMasterMk cId="833586553" sldId="2147483661"/>
            <pc:sldLayoutMk cId="3752003283" sldId="2147483665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42.159" v="13"/>
            <ac:spMkLst>
              <pc:docMk/>
              <pc:sldMasterMk cId="833586553" sldId="2147483661"/>
              <pc:sldLayoutMk cId="3752003283" sldId="2147483665"/>
              <ac:spMk id="4" creationId="{273C66A0-0269-C2CF-31C3-E257D480E52E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5:49.919" v="16"/>
          <pc:sldLayoutMkLst>
            <pc:docMk/>
            <pc:sldMasterMk cId="833586553" sldId="2147483661"/>
            <pc:sldLayoutMk cId="3536256764" sldId="2147483666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49.919" v="16"/>
            <ac:spMkLst>
              <pc:docMk/>
              <pc:sldMasterMk cId="833586553" sldId="2147483661"/>
              <pc:sldLayoutMk cId="3536256764" sldId="2147483666"/>
              <ac:spMk id="8" creationId="{1F22E69E-40EC-06E3-E88D-C6A38148EF12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5:54.093" v="18"/>
          <pc:sldLayoutMkLst>
            <pc:docMk/>
            <pc:sldMasterMk cId="833586553" sldId="2147483661"/>
            <pc:sldLayoutMk cId="494142836" sldId="2147483667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54.093" v="18"/>
            <ac:spMkLst>
              <pc:docMk/>
              <pc:sldMasterMk cId="833586553" sldId="2147483661"/>
              <pc:sldLayoutMk cId="494142836" sldId="2147483667"/>
              <ac:spMk id="3" creationId="{B10D01A0-851B-9BEF-9A4B-24D65AD9671C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BD80814A-AA21-4CFA-8532-3E60FAD7D6D9}" dt="2025-09-17T13:55:59.089" v="19"/>
          <pc:sldLayoutMkLst>
            <pc:docMk/>
            <pc:sldMasterMk cId="833586553" sldId="2147483661"/>
            <pc:sldLayoutMk cId="3773410193" sldId="2147483668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5:59.089" v="19"/>
            <ac:spMkLst>
              <pc:docMk/>
              <pc:sldMasterMk cId="833586553" sldId="2147483661"/>
              <pc:sldLayoutMk cId="3773410193" sldId="2147483668"/>
              <ac:spMk id="2" creationId="{65646736-5086-EA30-4772-A9E705DF98E1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BD80814A-AA21-4CFA-8532-3E60FAD7D6D9}" dt="2025-09-17T13:56:02.199" v="20"/>
          <pc:sldLayoutMkLst>
            <pc:docMk/>
            <pc:sldMasterMk cId="833586553" sldId="2147483661"/>
            <pc:sldLayoutMk cId="1798129740" sldId="2147483669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6:02.199" v="20"/>
            <ac:spMkLst>
              <pc:docMk/>
              <pc:sldMasterMk cId="833586553" sldId="2147483661"/>
              <pc:sldLayoutMk cId="1798129740" sldId="2147483669"/>
              <ac:spMk id="2" creationId="{B4104DF2-FD60-37FD-00E0-4191F9A8D17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6:06.709" v="22"/>
          <pc:sldLayoutMkLst>
            <pc:docMk/>
            <pc:sldMasterMk cId="833586553" sldId="2147483661"/>
            <pc:sldLayoutMk cId="520524660" sldId="2147483670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6:06.709" v="22"/>
            <ac:spMkLst>
              <pc:docMk/>
              <pc:sldMasterMk cId="833586553" sldId="2147483661"/>
              <pc:sldLayoutMk cId="520524660" sldId="2147483670"/>
              <ac:spMk id="3" creationId="{FAE93B99-C8E2-4EF2-964F-D31DE32F7200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6:13.227" v="25" actId="207"/>
          <pc:sldLayoutMkLst>
            <pc:docMk/>
            <pc:sldMasterMk cId="833586553" sldId="2147483661"/>
            <pc:sldLayoutMk cId="4186630385" sldId="2147483671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6:13.227" v="25" actId="207"/>
            <ac:spMkLst>
              <pc:docMk/>
              <pc:sldMasterMk cId="833586553" sldId="2147483661"/>
              <pc:sldLayoutMk cId="4186630385" sldId="2147483671"/>
              <ac:spMk id="2" creationId="{11B3A7A8-94BF-5DC9-7B83-868F6E8639AD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BD80814A-AA21-4CFA-8532-3E60FAD7D6D9}" dt="2025-09-17T13:56:20.035" v="28" actId="207"/>
          <pc:sldLayoutMkLst>
            <pc:docMk/>
            <pc:sldMasterMk cId="833586553" sldId="2147483661"/>
            <pc:sldLayoutMk cId="3441438233" sldId="2147483672"/>
          </pc:sldLayoutMkLst>
          <pc:spChg chg="add mod">
            <ac:chgData name="Almaz Wong (Public Health Wales - No. 2 Capital Quarter)" userId="ea748972-8fa9-44ab-8b63-a8fb3618c257" providerId="ADAL" clId="{BD80814A-AA21-4CFA-8532-3E60FAD7D6D9}" dt="2025-09-17T13:56:20.035" v="28" actId="207"/>
            <ac:spMkLst>
              <pc:docMk/>
              <pc:sldMasterMk cId="833586553" sldId="2147483661"/>
              <pc:sldLayoutMk cId="3441438233" sldId="2147483672"/>
              <ac:spMk id="2" creationId="{19845D80-4EA3-3055-C300-430F6883BB3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11B3A7A8-94BF-5DC9-7B83-868F6E8639AD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19845D80-4EA3-3055-C300-430F6883BB30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2323691-B854-F767-144E-E22BFE614589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4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08FBF1BC-1E46-29A6-9128-D20C560268EB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73C66A0-0269-C2CF-31C3-E257D480E52E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F22E69E-40EC-06E3-E88D-C6A38148EF12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B10D01A0-851B-9BEF-9A4B-24D65AD9671C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5646736-5086-EA30-4772-A9E705DF98E1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4104DF2-FD60-37FD-00E0-4191F9A8D17C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FAE93B99-C8E2-4EF2-964F-D31DE32F7200}"/>
              </a:ext>
            </a:extLst>
          </p:cNvPr>
          <p:cNvSpPr txBox="1"/>
          <p:nvPr userDrawn="1"/>
        </p:nvSpPr>
        <p:spPr>
          <a:xfrm>
            <a:off x="9857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sh.nhs.uk/conditions-and-treatments/procedures-and-treatments/sleep-hygiene-children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892265"/>
            <a:ext cx="6327775" cy="726622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Gwir neu Anwir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9DED-213B-66F3-3130-631A0B45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614750"/>
            <a:ext cx="6327775" cy="453119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Cwsg</a:t>
            </a:r>
            <a:endParaRPr lang="en-US"/>
          </a:p>
        </p:txBody>
      </p:sp>
      <p:pic>
        <p:nvPicPr>
          <p:cNvPr id="5" name="Picture 4" descr="Blue Light on Screens for Better Sleep ...">
            <a:extLst>
              <a:ext uri="{FF2B5EF4-FFF2-40B4-BE49-F238E27FC236}">
                <a16:creationId xmlns:a16="http://schemas.microsoft.com/office/drawing/2014/main" id="{288251D0-36A2-E68E-AACF-91190C6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4" y="1970541"/>
            <a:ext cx="4379685" cy="2925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33962-08F1-FD8E-51A9-1032B5CC77FE}"/>
              </a:ext>
            </a:extLst>
          </p:cNvPr>
          <p:cNvSpPr txBox="1"/>
          <p:nvPr/>
        </p:nvSpPr>
        <p:spPr>
          <a:xfrm>
            <a:off x="293077" y="4255477"/>
            <a:ext cx="56505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07196" y="792226"/>
            <a:ext cx="11982257" cy="6155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 rtl="0"/>
            <a:r>
              <a:rPr lang="cy-gb" sz="17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Mae'r gweithgareddau hyn wedi'u datblygu i'w defnyddio gyda dysgwyr oedran cynradd ac uwchradd. Dylid eu defnyddio'n hyblyg a gellir eu haddasu i ddiwallu anghenion eich dysgwyr yng nghyd-destun eich ysgol neu leoliad.</a:t>
            </a:r>
            <a:r>
              <a:rPr lang="cy-gb" sz="16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 sz="160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CADA-E834-5793-61B6-C5FC6EC16E69}"/>
              </a:ext>
            </a:extLst>
          </p:cNvPr>
          <p:cNvSpPr txBox="1"/>
          <p:nvPr/>
        </p:nvSpPr>
        <p:spPr>
          <a:xfrm>
            <a:off x="107195" y="2516655"/>
            <a:ext cx="11982257" cy="1415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Dolenni i Ddatganiadau o'r hyn sy'n bwysig </a:t>
            </a: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: Mae datblygu iechyd corfforol yn arwain at fuddiannau gydol oes (ymddygiadau sy'n hyrwyddo iechyd ac sy'n niweidio iechyd)</a:t>
            </a:r>
            <a:endParaRPr lang="en-US" sz="1400"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: Mae’r ffordd rydym yn gwneud penderfyniadau yn effeithio ar ansawdd ein bywydau ni a bywydau eraill (gwneud penderfyniadau gwybodus)</a:t>
            </a:r>
            <a:endParaRPr lang="en-US" sz="140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Gwyddoniaeth a Thechnoleg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Mae'r byd o'n cwmpas yn llawn pethau byw sy'n dibynnu ar ei gilydd i oroesi (mae dealltwriaeth o'r ffactorau sy'n effeithio ar ein hiechyd yn caniatáu inni wneud penderfyniadau gwybodus am ein hiechyd corfforol)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C461-1705-953C-AA71-3B5B6C0B4ECB}"/>
              </a:ext>
            </a:extLst>
          </p:cNvPr>
          <p:cNvSpPr txBox="1"/>
          <p:nvPr/>
        </p:nvSpPr>
        <p:spPr>
          <a:xfrm>
            <a:off x="108580" y="4088684"/>
            <a:ext cx="11982257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cy-gb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Disgrifiadau dysgu </a:t>
            </a:r>
            <a:r>
              <a:rPr lang="cy-gb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(posibl)</a:t>
            </a:r>
            <a:endParaRPr lang="en-US">
              <a:solidFill>
                <a:schemeClr val="accent1"/>
              </a:solidFill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3889-0442-1959-F86D-9314EE1CFC28}"/>
              </a:ext>
            </a:extLst>
          </p:cNvPr>
          <p:cNvSpPr txBox="1"/>
          <p:nvPr/>
        </p:nvSpPr>
        <p:spPr>
          <a:xfrm>
            <a:off x="107195" y="1411063"/>
            <a:ext cx="11982257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7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Gwir neu Anwir</a:t>
            </a:r>
            <a:r>
              <a:rPr lang="cy-gb" sz="17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Banciau Gwybodaeth 'Beth yw cwsg da?' 'Ffactorau Ffordd o Fyw, Cymdeithasol ac Amgylcheddol sy'n siapio ein cwsg' a 'Sut mae cwsg yn effeithio ar ein hiechyd a'n lles?'</a:t>
            </a:r>
            <a:endParaRPr lang="en-US" sz="1700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Mae'r gweithgareddau hyn yn darparu </a:t>
            </a:r>
            <a:r>
              <a:rPr lang="cy-gb" sz="16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datganiadau i hybu meddwl beirniadol a thrafodaeth ynghylch cwsg. </a:t>
            </a: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Ar ddiwedd y gweithgareddau mae awgrymiadau dysgu posibl pellach.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4939F1-56C1-C2BB-4B4A-460F01D5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2124"/>
              </p:ext>
            </p:extLst>
          </p:nvPr>
        </p:nvGraphicFramePr>
        <p:xfrm>
          <a:off x="105756" y="4536902"/>
          <a:ext cx="1199086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13">
                  <a:extLst>
                    <a:ext uri="{9D8B030D-6E8A-4147-A177-3AD203B41FA5}">
                      <a16:colId xmlns:a16="http://schemas.microsoft.com/office/drawing/2014/main" val="3210821305"/>
                    </a:ext>
                  </a:extLst>
                </a:gridCol>
                <a:gridCol w="2497410">
                  <a:extLst>
                    <a:ext uri="{9D8B030D-6E8A-4147-A177-3AD203B41FA5}">
                      <a16:colId xmlns:a16="http://schemas.microsoft.com/office/drawing/2014/main" val="2888362595"/>
                    </a:ext>
                  </a:extLst>
                </a:gridCol>
                <a:gridCol w="2349537">
                  <a:extLst>
                    <a:ext uri="{9D8B030D-6E8A-4147-A177-3AD203B41FA5}">
                      <a16:colId xmlns:a16="http://schemas.microsoft.com/office/drawing/2014/main" val="611408488"/>
                    </a:ext>
                  </a:extLst>
                </a:gridCol>
                <a:gridCol w="2415258">
                  <a:extLst>
                    <a:ext uri="{9D8B030D-6E8A-4147-A177-3AD203B41FA5}">
                      <a16:colId xmlns:a16="http://schemas.microsoft.com/office/drawing/2014/main" val="1227960004"/>
                    </a:ext>
                  </a:extLst>
                </a:gridCol>
                <a:gridCol w="2444843">
                  <a:extLst>
                    <a:ext uri="{9D8B030D-6E8A-4147-A177-3AD203B41FA5}">
                      <a16:colId xmlns:a16="http://schemas.microsoft.com/office/drawing/2014/main" val="2646896511"/>
                    </a:ext>
                  </a:extLst>
                </a:gridCol>
              </a:tblGrid>
              <a:tr h="225552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1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dechrau adnabod rhai mathau o ymddygiad, cyflyrau a sefyllfaoedd sy’n effeithio ar fy iechyd a lles corfforol, ac rwy’n dechrau gwybod sut i ymateb a chael cymorth.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2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adnabod rhai mathau o ymddygiad, cyflyrau a sefyllfaoedd sy’n effeithio ar fy iechyd a lles corfforol, ac rwy’n gwybod sut i ymateb a chael cymorth mewn ffordd ddiogel. 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3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disgrifio’r gwahanol fathau o ymddygiad, cyflyrau a sefyllfaoedd sy’n effeithio ar fy iechyd a lles corfforol, ac rwy’n gwybod sut i ymateb i, a/neu reoli’r rhain er mwyn gweithredu i leihau’r risg o niwed i mi fy hun. 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4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esbonio’r gwahanol fathau o ymddygiad, cyflyrau a sefyllfaoedd sy’n effeithio ar fy iechyd a lles corfforol a, thrwy fy ngweithredoedd, rwy’n gallu ymateb i a/neu reoli’r rhain er mwyn gweithredu i leihau’r risg o niwed i mi fy hun ac eraill.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Cam cynnydd 5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cymhwyso fy ngwybodaeth o wahanol fathau o ymddygiad, cyflyrau a sefyllfaoedd sy’n effeithio ar fy iechyd a lles corfforol er mwyn cadw fy hun ac eraill yn ddiogel. Rwy’n gallu ymyrryd yn ddiogel, gan ddefnyddio technegau wedi’u dysgu, pan mae iechyd corfforol eraill mewn perygl.</a:t>
                      </a:r>
                      <a:endParaRPr lang="en-US" sz="1200" dirty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8820950" y="2300895"/>
            <a:ext cx="2940673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defRPr/>
            </a:pPr>
            <a:r>
              <a:rPr lang="cy-gb" sz="1600">
                <a:solidFill>
                  <a:schemeClr val="bg1"/>
                </a:solidFill>
                <a:latin typeface="Ubuntu"/>
              </a:rPr>
              <a:t>Mae diffyg cwsg yn gwella ein lles meddyliol.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7186431" y="3012018"/>
            <a:ext cx="2817635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patrymau cysgu da yn gallu gwella faint rydyn ni’n canolbwyntio a pha mor effro ydyn ni.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ea typeface="Calibri"/>
              <a:cs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7430262" y="5361364"/>
            <a:ext cx="4377991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dysgwyr sy’n cael 7-8 awr o gwsg yn perfformio'n well yn academaidd. Mae colli cwsg yn gysylltiedig â gostyngiad mewn perfformiad academaidd.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478477" y="1886964"/>
            <a:ext cx="2549189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cwsg gwael yn ffactor risg mawr ar gyfer magu pwysau a gordewdra.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4970097" y="4389440"/>
            <a:ext cx="2465299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diffyg cwsg yn gallu gwella ein hamseroedd ymateb.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4678736" y="3160195"/>
            <a:ext cx="2070477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diffyg cwsg yn gallu achosi trallod emosiynol.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8534180" y="1023078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cysylltiad agos rhwng cwsg ac iselder. Mae'r mwyafrif o bobl sydd ag iselder yn profi problemau cysgu.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3345175" y="2012755"/>
            <a:ext cx="3076065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Rydyn ni'n treulio tua thraean o'n bywydau yn cysgu.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1260923" y="3016968"/>
            <a:ext cx="266663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cwsg gwael yn gallu gwaethygu symptomau llawer o glefydau cronig.</a:t>
            </a:r>
            <a:endParaRPr lang="en-US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2458904" y="5366783"/>
            <a:ext cx="266663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Dim ond tua 4 awr o gwsg y noson sydd ei angen arnoch i weithredu'n dda.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6F90E-C201-0652-ADAE-50202BE142AA}"/>
              </a:ext>
            </a:extLst>
          </p:cNvPr>
          <p:cNvSpPr txBox="1">
            <a:spLocks/>
          </p:cNvSpPr>
          <p:nvPr/>
        </p:nvSpPr>
        <p:spPr>
          <a:xfrm>
            <a:off x="256305" y="1267921"/>
            <a:ext cx="7446363" cy="588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rtl="0"/>
            <a:r>
              <a:rPr lang="cy-gb" sz="2200" b="1">
                <a:solidFill>
                  <a:srgbClr val="4472C4">
                    <a:lumMod val="75000"/>
                  </a:srgbClr>
                </a:solidFill>
                <a:latin typeface="Ubuntu"/>
              </a:rPr>
              <a:t>Darllenwch y datganiadau isod. </a:t>
            </a:r>
          </a:p>
          <a:p>
            <a:pPr rtl="0"/>
            <a:r>
              <a:rPr lang="cy-gb" sz="2200" b="1">
                <a:solidFill>
                  <a:schemeClr val="accent1"/>
                </a:solidFill>
                <a:latin typeface="Ubuntu"/>
              </a:rPr>
              <a:t>Trafodwch a ydych chi'n meddwl a ydynt yn wir neu'n anwir.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933E4-86E4-0C3D-0804-F9B61B3015E9}"/>
              </a:ext>
            </a:extLst>
          </p:cNvPr>
          <p:cNvSpPr txBox="1"/>
          <p:nvPr/>
        </p:nvSpPr>
        <p:spPr>
          <a:xfrm>
            <a:off x="8284895" y="3990588"/>
            <a:ext cx="2808873" cy="116955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400">
                <a:solidFill>
                  <a:schemeClr val="bg1"/>
                </a:solidFill>
                <a:latin typeface="Ubuntu"/>
                <a:cs typeface="Calibri"/>
              </a:rPr>
              <a:t>Wrth astudio/adolygu ar gyfer arholiad, rydych chi’n cael cyngor i adolygu gymaint â phosibl funud olaf y noson cyn yr arholiad (3 awr o gwsg).</a:t>
            </a:r>
            <a:r>
              <a:rPr lang="cy-gb" sz="1400">
                <a:solidFill>
                  <a:srgbClr val="24FFC0"/>
                </a:solidFill>
                <a:latin typeface="Ubuntu"/>
                <a:cs typeface="Calibri"/>
              </a:rPr>
              <a:t> 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3E71E-159D-FF70-E43D-00EE1A631436}"/>
              </a:ext>
            </a:extLst>
          </p:cNvPr>
          <p:cNvSpPr txBox="1"/>
          <p:nvPr/>
        </p:nvSpPr>
        <p:spPr>
          <a:xfrm>
            <a:off x="262005" y="4216693"/>
            <a:ext cx="3076065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Rydyn ni'n treulio tua chwarter o'n bywydau yn cysgu.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6804F-9768-05EF-C126-6BAA6030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355350-A99F-E434-98C5-DDD2D0AEF6D5}"/>
              </a:ext>
            </a:extLst>
          </p:cNvPr>
          <p:cNvSpPr txBox="1">
            <a:spLocks/>
          </p:cNvSpPr>
          <p:nvPr/>
        </p:nvSpPr>
        <p:spPr>
          <a:xfrm>
            <a:off x="2736095" y="672481"/>
            <a:ext cx="1631447" cy="66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rtl="0"/>
            <a:r>
              <a:rPr lang="cy-gb" sz="2400" b="1">
                <a:solidFill>
                  <a:schemeClr val="accent1"/>
                </a:solidFill>
                <a:latin typeface="Ubuntu"/>
              </a:rPr>
              <a:t>Gwir</a:t>
            </a:r>
            <a:r>
              <a:rPr lang="cy-gb" sz="2400" b="1">
                <a:solidFill>
                  <a:srgbClr val="4472C4"/>
                </a:solidFill>
                <a:latin typeface="Ubuntu"/>
              </a:rPr>
              <a:t> </a:t>
            </a:r>
            <a:endParaRPr lang="en-US" sz="2400">
              <a:solidFill>
                <a:srgbClr val="4472C4">
                  <a:lumMod val="75000"/>
                </a:srgbClr>
              </a:solidFill>
              <a:latin typeface="Ubuntu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1FDC-147A-6DE1-D613-D8FEBDF2BA13}"/>
              </a:ext>
            </a:extLst>
          </p:cNvPr>
          <p:cNvSpPr txBox="1">
            <a:spLocks/>
          </p:cNvSpPr>
          <p:nvPr/>
        </p:nvSpPr>
        <p:spPr>
          <a:xfrm>
            <a:off x="8168739" y="899345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rtl="0"/>
            <a:r>
              <a:rPr lang="cy-gb" sz="2400" b="1" dirty="0">
                <a:solidFill>
                  <a:schemeClr val="bg1"/>
                </a:solidFill>
                <a:latin typeface="Ubuntu"/>
              </a:rPr>
              <a:t>Anwir</a:t>
            </a:r>
            <a:r>
              <a:rPr lang="cy-gb" sz="2400" b="1" dirty="0">
                <a:solidFill>
                  <a:schemeClr val="accent1"/>
                </a:solidFill>
                <a:latin typeface="Ubuntu"/>
              </a:rPr>
              <a:t> </a:t>
            </a:r>
            <a:endParaRPr lang="en-US" sz="2400" dirty="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99DF520-7528-95B4-E338-078A6382062A}"/>
              </a:ext>
            </a:extLst>
          </p:cNvPr>
          <p:cNvSpPr txBox="1"/>
          <p:nvPr/>
        </p:nvSpPr>
        <p:spPr>
          <a:xfrm>
            <a:off x="472593" y="3492346"/>
            <a:ext cx="4444607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patrymau cysgu da yn gallu gwella faint rydyn ni’n canolbwyntio a pha mor effro ydyn ni.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ea typeface="Calibri"/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EB4395A-AFD3-A7D8-E1AB-5EA5A73581BA}"/>
              </a:ext>
            </a:extLst>
          </p:cNvPr>
          <p:cNvSpPr txBox="1"/>
          <p:nvPr/>
        </p:nvSpPr>
        <p:spPr>
          <a:xfrm>
            <a:off x="469289" y="5260134"/>
            <a:ext cx="4460369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dysgwyr sy’n cael 7-8 awr o gwsg yn perfformio'n well yn academaidd. Mae colli cwsg yn gysylltiedig â gostyngiad mewn perfformiad academaidd.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1B4E792-3A9F-5043-AB7F-1372D6BDBE6F}"/>
              </a:ext>
            </a:extLst>
          </p:cNvPr>
          <p:cNvSpPr txBox="1"/>
          <p:nvPr/>
        </p:nvSpPr>
        <p:spPr>
          <a:xfrm>
            <a:off x="478477" y="1911201"/>
            <a:ext cx="4433594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cwsg gwael yn ffactor risg mawr ar gyfer magu pwysau a gordewdra.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79312061-E970-4105-E399-4D149AAB0470}"/>
              </a:ext>
            </a:extLst>
          </p:cNvPr>
          <p:cNvSpPr txBox="1"/>
          <p:nvPr/>
        </p:nvSpPr>
        <p:spPr>
          <a:xfrm>
            <a:off x="477928" y="4257143"/>
            <a:ext cx="4458362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cysylltiad agos rhwng cwsg ac iselder. Mae'r mwyafrif o bobl sydd ag iselder yn profi problemau cysgu.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2D21D3-6D64-9593-92CA-E296459EA8EC}"/>
              </a:ext>
            </a:extLst>
          </p:cNvPr>
          <p:cNvSpPr txBox="1"/>
          <p:nvPr/>
        </p:nvSpPr>
        <p:spPr>
          <a:xfrm>
            <a:off x="473496" y="1365927"/>
            <a:ext cx="4435308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Rydyn ni'n treulio tua thraean o'n bywydau yn cysgu.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02AB95-13E4-A18D-8A9A-7AACBF095D58}"/>
              </a:ext>
            </a:extLst>
          </p:cNvPr>
          <p:cNvSpPr txBox="1"/>
          <p:nvPr/>
        </p:nvSpPr>
        <p:spPr>
          <a:xfrm>
            <a:off x="481021" y="2682226"/>
            <a:ext cx="4437768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cwsg gwael yn gallu gwaethygu symptomau llawer o glefydau cronig.</a:t>
            </a:r>
            <a:endParaRPr lang="en-US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07289ACD-6E89-28CF-E0B8-1BAC8475314A}"/>
              </a:ext>
            </a:extLst>
          </p:cNvPr>
          <p:cNvSpPr txBox="1"/>
          <p:nvPr/>
        </p:nvSpPr>
        <p:spPr>
          <a:xfrm>
            <a:off x="6717766" y="1362415"/>
            <a:ext cx="4783889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defRPr/>
            </a:pPr>
            <a:r>
              <a:rPr lang="cy-gb" sz="1600">
                <a:solidFill>
                  <a:schemeClr val="bg1"/>
                </a:solidFill>
                <a:latin typeface="Ubuntu"/>
              </a:rPr>
              <a:t>Mae diffyg cwsg yn gwella ein lles meddyliol.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B531D474-6CB2-3708-9D77-FC12CDF81187}"/>
              </a:ext>
            </a:extLst>
          </p:cNvPr>
          <p:cNvSpPr txBox="1"/>
          <p:nvPr/>
        </p:nvSpPr>
        <p:spPr>
          <a:xfrm>
            <a:off x="6719528" y="3963923"/>
            <a:ext cx="4802785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diffyg cwsg yn gallu gwella ein hamseroedd ymateb.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8317B8-D6E5-E7E8-15DC-58839315C804}"/>
              </a:ext>
            </a:extLst>
          </p:cNvPr>
          <p:cNvSpPr txBox="1"/>
          <p:nvPr/>
        </p:nvSpPr>
        <p:spPr>
          <a:xfrm>
            <a:off x="6721035" y="2178739"/>
            <a:ext cx="478787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Dim ond tua 4 awr o gwsg y noson sydd ei angen arnoch i weithredu'n dda.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4ED783-B7F7-BA94-9EF5-9A0953BC213E}"/>
              </a:ext>
            </a:extLst>
          </p:cNvPr>
          <p:cNvSpPr txBox="1"/>
          <p:nvPr/>
        </p:nvSpPr>
        <p:spPr>
          <a:xfrm>
            <a:off x="6719389" y="2978421"/>
            <a:ext cx="479817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Wrth astudio/adolygu ar gyfer arholiad, rydych chi’n cael cyngor i adolygu gymaint â phosibl funud olaf y noson cyn yr arholiad (3 awr o gwsg).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ACD5D8-E4AD-AA29-E9F1-CC6D7C115B55}"/>
              </a:ext>
            </a:extLst>
          </p:cNvPr>
          <p:cNvSpPr txBox="1"/>
          <p:nvPr/>
        </p:nvSpPr>
        <p:spPr>
          <a:xfrm>
            <a:off x="6713182" y="4504225"/>
            <a:ext cx="4795713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Rydyn ni'n treulio tua chwarter o'n bywydau yn cysgu.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6ACC1-0265-CDBA-8F55-CD6A71066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EAAE1-4453-91AD-09D0-B053C9B1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0EA6D6D2-FE19-0C03-BAE7-001F48860598}"/>
              </a:ext>
            </a:extLst>
          </p:cNvPr>
          <p:cNvSpPr txBox="1"/>
          <p:nvPr/>
        </p:nvSpPr>
        <p:spPr>
          <a:xfrm>
            <a:off x="6754590" y="2497111"/>
            <a:ext cx="4438725" cy="116955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b="1">
                <a:solidFill>
                  <a:schemeClr val="bg1"/>
                </a:solidFill>
                <a:latin typeface="Ubuntu"/>
                <a:cs typeface="Calibri"/>
              </a:rPr>
              <a:t>Mae'r datganiadau ar y chwith yn anwir. </a:t>
            </a:r>
          </a:p>
          <a:p>
            <a:pPr rtl="0">
              <a:defRPr/>
            </a:pPr>
            <a:endParaRPr lang="en-GB" b="1">
              <a:solidFill>
                <a:schemeClr val="bg1"/>
              </a:solidFill>
              <a:latin typeface="Ubuntu"/>
              <a:cs typeface="Calibri"/>
            </a:endParaRPr>
          </a:p>
          <a:p>
            <a:pPr rtl="0">
              <a:defRPr/>
            </a:pPr>
            <a:r>
              <a:rPr lang="cy-gb" b="1">
                <a:solidFill>
                  <a:schemeClr val="bg1"/>
                </a:solidFill>
                <a:latin typeface="Ubuntu"/>
                <a:cs typeface="Calibri"/>
              </a:rPr>
              <a:t>Beth sy’n wir?</a:t>
            </a:r>
          </a:p>
          <a:p>
            <a:pPr rtl="0">
              <a:defRPr/>
            </a:pPr>
            <a:endParaRPr lang="en-GB" sz="1600">
              <a:solidFill>
                <a:schemeClr val="accent1"/>
              </a:solidFill>
              <a:latin typeface="Ubuntu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3DD6105-61E6-5EE2-6F31-08C26F8E476B}"/>
              </a:ext>
            </a:extLst>
          </p:cNvPr>
          <p:cNvSpPr txBox="1">
            <a:spLocks/>
          </p:cNvSpPr>
          <p:nvPr/>
        </p:nvSpPr>
        <p:spPr>
          <a:xfrm>
            <a:off x="2527879" y="1072973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rtl="0"/>
            <a:r>
              <a:rPr lang="cy-gb" sz="2400" b="1">
                <a:solidFill>
                  <a:schemeClr val="accent1"/>
                </a:solidFill>
                <a:latin typeface="Ubuntu"/>
              </a:rPr>
              <a:t>Anwir </a:t>
            </a:r>
            <a:endParaRPr lang="en-US" sz="240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74A06CB-4839-7DCE-0C43-01F5BACE5B80}"/>
              </a:ext>
            </a:extLst>
          </p:cNvPr>
          <p:cNvSpPr txBox="1"/>
          <p:nvPr/>
        </p:nvSpPr>
        <p:spPr>
          <a:xfrm>
            <a:off x="467307" y="1547766"/>
            <a:ext cx="4783889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defRPr/>
            </a:pPr>
            <a:r>
              <a:rPr lang="cy-gb" sz="1600">
                <a:solidFill>
                  <a:schemeClr val="bg1"/>
                </a:solidFill>
                <a:latin typeface="Ubuntu"/>
              </a:rPr>
              <a:t>Mae diffyg cwsg yn gwella ein lles meddyliol.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5E33BE0-ACED-4D36-50D0-11637D83190B}"/>
              </a:ext>
            </a:extLst>
          </p:cNvPr>
          <p:cNvSpPr txBox="1"/>
          <p:nvPr/>
        </p:nvSpPr>
        <p:spPr>
          <a:xfrm>
            <a:off x="469069" y="4149274"/>
            <a:ext cx="4802785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diffyg cwsg yn gallu gwella ein hamseroedd ymateb.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69642-F344-BF71-253A-DCE95B3E1DB9}"/>
              </a:ext>
            </a:extLst>
          </p:cNvPr>
          <p:cNvSpPr txBox="1"/>
          <p:nvPr/>
        </p:nvSpPr>
        <p:spPr>
          <a:xfrm>
            <a:off x="470576" y="2364090"/>
            <a:ext cx="478787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Dim ond tua 4 awr o gwsg y noson sydd ei angen arnoch i weithredu'n dda.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FE4431-365B-0E02-5506-821242B235D2}"/>
              </a:ext>
            </a:extLst>
          </p:cNvPr>
          <p:cNvSpPr txBox="1"/>
          <p:nvPr/>
        </p:nvSpPr>
        <p:spPr>
          <a:xfrm>
            <a:off x="468930" y="3163772"/>
            <a:ext cx="479817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Wrth astudio/adolygu ar gyfer arholiad, rydych chi’n cael cyngor i adolygu gymaint â phosibl funud olaf y noson cyn yr arholiad (3 awr o gwsg).</a:t>
            </a:r>
            <a:r>
              <a:rPr lang="cy-gb" sz="1600">
                <a:solidFill>
                  <a:srgbClr val="24FFC0"/>
                </a:solidFill>
                <a:latin typeface="Ubuntu"/>
                <a:cs typeface="Calibri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DC7F4-B36E-DC49-DB60-6FFABA2979BC}"/>
              </a:ext>
            </a:extLst>
          </p:cNvPr>
          <p:cNvSpPr txBox="1"/>
          <p:nvPr/>
        </p:nvSpPr>
        <p:spPr>
          <a:xfrm>
            <a:off x="462723" y="4689576"/>
            <a:ext cx="4795713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Rydyn ni'n treulio tua chwarter o'n bywydau yn cysgu.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5FFB5-5F5C-9A97-5558-136B325E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74304" y="1211209"/>
            <a:ext cx="10641278" cy="51093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2000" b="1">
                <a:solidFill>
                  <a:schemeClr val="tx2"/>
                </a:solidFill>
                <a:latin typeface="Ubuntu"/>
                <a:cs typeface="Calibri"/>
              </a:rPr>
              <a:t> Rhagor o awgrymiadau ac adnoddau dysgu posibl</a:t>
            </a:r>
          </a:p>
          <a:p>
            <a:pPr marL="228600" indent="-228600" rtl="0"/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hygiene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Ormond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Street</a:t>
            </a:r>
            <a:r>
              <a:rPr lang="cy-gb" sz="2000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2000" err="1">
                <a:solidFill>
                  <a:srgbClr val="15518B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</a:t>
            </a:r>
            <a:endParaRPr lang="en-US"/>
          </a:p>
          <a:p>
            <a:pPr marL="228600" indent="-228600" rtl="0"/>
            <a:endParaRPr lang="en-US" sz="2000" b="1">
              <a:solidFill>
                <a:schemeClr val="tx2"/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-gb" sz="1600" b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Mythau neu Ffeithiau Cwsg</a:t>
            </a:r>
            <a:r>
              <a:rPr lang="cy-gb" sz="1600">
                <a:solidFill>
                  <a:schemeClr val="tx2"/>
                </a:solidFill>
                <a:latin typeface="Ubuntu"/>
                <a:ea typeface="Calibri"/>
                <a:cs typeface="Arial"/>
              </a:rPr>
              <a:t> 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Atgyfnerthwch wybodaeth gywir am gwsg a chwalu mythau cyffredin.</a:t>
            </a:r>
            <a:r>
              <a:rPr lang="cy-gb" sz="1600">
                <a:solidFill>
                  <a:schemeClr val="tx2"/>
                </a:solidFill>
                <a:latin typeface="Ubuntu"/>
                <a:ea typeface="Calibri"/>
                <a:cs typeface="Arial"/>
              </a:rPr>
              <a:t> 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Cyflwynwch fythau a ffeithiau syml am gwsg (e.e., Gallwch ddal i fyny ar gwsg ar y penwythnos yn erbyn Mae cwsg yn bwysig bob nos). Defnyddiwch straeon, delweddau, neu erthyglau newyddion byr i helpu i esbonio pob myth a ffaith. Ar ôl darllen, gofynnwch i ddysgwyr eu didoli i ‘mythau’ a ‘ffeithiau’ a thrafod pam mae pob un yn wir neu'n anwir. Er enghraifft, gallai ‘Mae cwsg yn helpu eich ymennydd i dyfu'n gryfach’ fod yn ffaith maen nhw'n ei drafod. 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Fel dosbarth, gallwch greu Siart Ffeithiau Cwsg neu Ffuglen Cwsg i'w chadw er mwyn cyfeirio ati yn y dyfodol.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Mae hyn yn hybu meddwl beirniadol, yn atgyfnerthu gwybodaeth gywir am gwsg, ac yn annog gwaith tîm a thrafodaeth.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marL="228600" indent="-228600" rtl="0"/>
            <a:endParaRPr lang="en-US" sz="2000" b="1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1600" b="1">
                <a:solidFill>
                  <a:schemeClr val="accent1"/>
                </a:solidFill>
                <a:latin typeface="Ubuntu"/>
              </a:rPr>
              <a:t>Gêm Grŵp Ffeithiau Gwir neu Anwir am Gwsg</a:t>
            </a:r>
            <a:endParaRPr lang="en-US" sz="160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Atgyfnerthwch ffeithiau cwsg. Dysgwyr i ysgrifennu eu ffeithiau gwir ac anwir eu hunain.                                                                                                Gallai datganiadau enghreifftiol gynnwys:</a:t>
            </a:r>
            <a:endParaRPr lang="en-US" sz="1600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pPr marL="742950" lvl="1" indent="-285750" rtl="0">
              <a:buFont typeface="Arial"/>
              <a:buChar char="•"/>
            </a:pPr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Dylech ddefnyddio'ch ffôn nes i chi gwympo i gysgu. (Anwir)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marL="742950" lvl="1" indent="-285750" rtl="0">
              <a:buFont typeface="Arial"/>
              <a:buChar char="•"/>
            </a:pPr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Gall cael digon o gwsg eich helpu i ganolbwyntio'n well yn yr ysgol. (Gwir)</a:t>
            </a:r>
            <a:endParaRPr lang="en-US" sz="1600">
              <a:solidFill>
                <a:schemeClr val="tx2"/>
              </a:solidFill>
              <a:latin typeface="Ubuntu"/>
            </a:endParaRPr>
          </a:p>
          <a:p>
            <a:pPr marL="742950" lvl="1" indent="-285750" rtl="0">
              <a:buFont typeface="Arial"/>
              <a:buChar char="•"/>
            </a:pPr>
            <a:r>
              <a:rPr lang="cy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Bydd cael cyntun (</a:t>
            </a:r>
            <a:r>
              <a:rPr lang="en-gb" sz="1600" i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nap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)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yn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ystod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y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dydd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bob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amser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yn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eich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gwneud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chi'n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gysglyd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yn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y nos. (</a:t>
            </a:r>
            <a:r>
              <a:rPr lang="en-gb" sz="160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Anwir</a:t>
            </a:r>
            <a:r>
              <a:rPr lang="en-gb" sz="1600">
                <a:solidFill>
                  <a:schemeClr val="tx2"/>
                </a:solidFill>
                <a:latin typeface="Ubuntu"/>
                <a:ea typeface="+mn-lt"/>
                <a:cs typeface="+mn-lt"/>
              </a:rPr>
              <a:t>)</a:t>
            </a:r>
            <a:endParaRPr lang="en-US" sz="1600">
              <a:solidFill>
                <a:schemeClr val="tx2"/>
              </a:solidFill>
              <a:latin typeface="Ubuntu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2FE8C-9379-DD96-E514-7FF0DB72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55E27-294B-4C6A-B91A-9BC9C29E13E0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86E3C2-773E-4E78-A660-3320E552FB38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497418-2574-464B-B492-29E5D71B8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Priest (Public Health Wales - No. 2 Capital Quarter)</dc:creator>
  <cp:revision>7</cp:revision>
  <dcterms:created xsi:type="dcterms:W3CDTF">2024-02-26T16:39:02Z</dcterms:created>
  <dcterms:modified xsi:type="dcterms:W3CDTF">2025-09-23T12:45:06Z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