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2"/>
  </p:notesMasterIdLst>
  <p:sldIdLst>
    <p:sldId id="269" r:id="rId5"/>
    <p:sldId id="305" r:id="rId6"/>
    <p:sldId id="271" r:id="rId7"/>
    <p:sldId id="258" r:id="rId8"/>
    <p:sldId id="260" r:id="rId9"/>
    <p:sldId id="304" r:id="rId10"/>
    <p:sldId id="306" r:id="rId11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A9892F-A510-6073-26EE-1DA906AAF76F}" name="Anthony Priest (Public Health Wales - No. 2 Capital Quarter)" initials="AQ" userId="S::anthony.priest2@wales.nhs.uk::46692481-554a-429c-bc03-d4cca9c03c2b" providerId="AD"/>
  <p188:author id="{519C988B-5CEE-D4DB-C133-21D4C2804E0E}" name="Lorna Bennett (Public Health Wales - No. 2 Capital Quarter)" initials="LQ" userId="S::lorna.bennett3@wales.nhs.uk::41cbff77-5434-42c9-8874-6f16723207f9" providerId="AD"/>
  <p188:author id="{5A994FA8-9F88-B734-D575-CD153A46D4F4}" name="Anthony Priest (Public Health Wales - No. 2 Capital Quarter)" initials="" userId="S::Anthony.Priest2@wales.nhs.uk::46692481-554a-429c-bc03-d4cca9c03c2b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E19A2-90E5-C903-A377-84888027697E}" v="1" dt="2025-09-23T15:56:42.799"/>
    <p1510:client id="{5ABD0FE4-CD5D-7CB9-C8D5-38E4B4AD4C6D}" v="19" dt="2025-09-23T12:43:36.044"/>
    <p1510:client id="{C0BC14BB-29C0-6D7D-C03C-2F97A5B6AF95}" v="80" dt="2025-09-23T11:22:58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Thomas (Public Health Wales, No. 2 Capital Quarter)" userId="S::gareth.thomas17@wales.nhs.uk::74ed2807-8d61-45c7-a3b0-de76cb24c3dd" providerId="AD" clId="Web-{C0BC14BB-29C0-6D7D-C03C-2F97A5B6AF95}"/>
    <pc:docChg chg="addSld delSld modSld">
      <pc:chgData name="Gareth Thomas (Public Health Wales, No. 2 Capital Quarter)" userId="S::gareth.thomas17@wales.nhs.uk::74ed2807-8d61-45c7-a3b0-de76cb24c3dd" providerId="AD" clId="Web-{C0BC14BB-29C0-6D7D-C03C-2F97A5B6AF95}" dt="2025-09-23T11:22:58.232" v="66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C0BC14BB-29C0-6D7D-C03C-2F97A5B6AF95}" dt="2025-09-23T10:49:23.937" v="50"/>
        <pc:sldMkLst>
          <pc:docMk/>
          <pc:sldMk cId="560815651" sldId="258"/>
        </pc:sldMkLst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6:30.583" v="8"/>
          <ac:spMkLst>
            <pc:docMk/>
            <pc:sldMk cId="560815651" sldId="258"/>
            <ac:spMk id="3" creationId="{11BE6056-E8F7-7672-8462-2EA22137430D}"/>
          </ac:spMkLst>
        </pc:spChg>
        <pc:spChg chg="mod">
          <ac:chgData name="Gareth Thomas (Public Health Wales, No. 2 Capital Quarter)" userId="S::gareth.thomas17@wales.nhs.uk::74ed2807-8d61-45c7-a3b0-de76cb24c3dd" providerId="AD" clId="Web-{C0BC14BB-29C0-6D7D-C03C-2F97A5B6AF95}" dt="2025-09-23T10:49:01.936" v="47" actId="1076"/>
          <ac:spMkLst>
            <pc:docMk/>
            <pc:sldMk cId="560815651" sldId="258"/>
            <ac:spMk id="4" creationId="{98D9D1CC-B5E8-F9DF-FE92-4636AF80A232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6:33.849" v="9"/>
          <ac:spMkLst>
            <pc:docMk/>
            <pc:sldMk cId="560815651" sldId="258"/>
            <ac:spMk id="5" creationId="{B11AB994-53F8-929F-4A88-525865F11E9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6:39.412" v="10"/>
          <ac:spMkLst>
            <pc:docMk/>
            <pc:sldMk cId="560815651" sldId="258"/>
            <ac:spMk id="6" creationId="{DD86A018-E10F-2BA6-F4A6-F6A7DF02AF84}"/>
          </ac:spMkLst>
        </pc:spChg>
        <pc:spChg chg="add mod">
          <ac:chgData name="Gareth Thomas (Public Health Wales, No. 2 Capital Quarter)" userId="S::gareth.thomas17@wales.nhs.uk::74ed2807-8d61-45c7-a3b0-de76cb24c3dd" providerId="AD" clId="Web-{C0BC14BB-29C0-6D7D-C03C-2F97A5B6AF95}" dt="2025-09-23T10:49:07.249" v="48" actId="1076"/>
          <ac:spMkLst>
            <pc:docMk/>
            <pc:sldMk cId="560815651" sldId="258"/>
            <ac:spMk id="7" creationId="{FFFC7746-FF55-D1CA-671C-F8CDB3FA5654}"/>
          </ac:spMkLst>
        </pc:spChg>
        <pc:spChg chg="mod ord">
          <ac:chgData name="Gareth Thomas (Public Health Wales, No. 2 Capital Quarter)" userId="S::gareth.thomas17@wales.nhs.uk::74ed2807-8d61-45c7-a3b0-de76cb24c3dd" providerId="AD" clId="Web-{C0BC14BB-29C0-6D7D-C03C-2F97A5B6AF95}" dt="2025-09-23T10:47:50.307" v="23" actId="20577"/>
          <ac:spMkLst>
            <pc:docMk/>
            <pc:sldMk cId="560815651" sldId="258"/>
            <ac:spMk id="8" creationId="{CFC68762-CA72-B326-53BB-EA88D46BA41A}"/>
          </ac:spMkLst>
        </pc:spChg>
        <pc:graphicFrameChg chg="mod modGraphic">
          <ac:chgData name="Gareth Thomas (Public Health Wales, No. 2 Capital Quarter)" userId="S::gareth.thomas17@wales.nhs.uk::74ed2807-8d61-45c7-a3b0-de76cb24c3dd" providerId="AD" clId="Web-{C0BC14BB-29C0-6D7D-C03C-2F97A5B6AF95}" dt="2025-09-23T10:49:14.624" v="49" actId="1076"/>
          <ac:graphicFrameMkLst>
            <pc:docMk/>
            <pc:sldMk cId="560815651" sldId="258"/>
            <ac:graphicFrameMk id="2" creationId="{F181FA24-E21B-E37E-2723-4B5186C3E3CC}"/>
          </ac:graphicFrameMkLst>
        </pc:graphicFrameChg>
        <pc:picChg chg="add">
          <ac:chgData name="Gareth Thomas (Public Health Wales, No. 2 Capital Quarter)" userId="S::gareth.thomas17@wales.nhs.uk::74ed2807-8d61-45c7-a3b0-de76cb24c3dd" providerId="AD" clId="Web-{C0BC14BB-29C0-6D7D-C03C-2F97A5B6AF95}" dt="2025-09-23T10:49:23.937" v="50"/>
          <ac:picMkLst>
            <pc:docMk/>
            <pc:sldMk cId="560815651" sldId="258"/>
            <ac:picMk id="10" creationId="{C0778DBE-7AA7-D9A6-1325-E92A91475E11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C0BC14BB-29C0-6D7D-C03C-2F97A5B6AF95}" dt="2025-09-23T10:49:54.407" v="55"/>
        <pc:sldMkLst>
          <pc:docMk/>
          <pc:sldMk cId="3701812093" sldId="260"/>
        </pc:sldMkLst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9:42.313" v="54"/>
          <ac:spMkLst>
            <pc:docMk/>
            <pc:sldMk cId="3701812093" sldId="260"/>
            <ac:spMk id="2" creationId="{AA0EC3F3-D00D-0915-D108-78D1238B6B5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9:35.203" v="52"/>
          <ac:spMkLst>
            <pc:docMk/>
            <pc:sldMk cId="3701812093" sldId="260"/>
            <ac:spMk id="12" creationId="{ADA5B8DC-B83C-985A-2876-F06C277BF119}"/>
          </ac:spMkLst>
        </pc:spChg>
        <pc:spChg chg="add mod ord">
          <ac:chgData name="Gareth Thomas (Public Health Wales, No. 2 Capital Quarter)" userId="S::gareth.thomas17@wales.nhs.uk::74ed2807-8d61-45c7-a3b0-de76cb24c3dd" providerId="AD" clId="Web-{C0BC14BB-29C0-6D7D-C03C-2F97A5B6AF95}" dt="2025-09-23T10:49:31.453" v="51"/>
          <ac:spMkLst>
            <pc:docMk/>
            <pc:sldMk cId="3701812093" sldId="260"/>
            <ac:spMk id="13" creationId="{A801DA41-F176-1619-0D6A-31FFC6D02E1E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9:38.344" v="53"/>
          <ac:spMkLst>
            <pc:docMk/>
            <pc:sldMk cId="3701812093" sldId="260"/>
            <ac:spMk id="14" creationId="{F5DB08CE-3E90-8BB2-8A98-9629A9B5E471}"/>
          </ac:spMkLst>
        </pc:spChg>
        <pc:picChg chg="add">
          <ac:chgData name="Gareth Thomas (Public Health Wales, No. 2 Capital Quarter)" userId="S::gareth.thomas17@wales.nhs.uk::74ed2807-8d61-45c7-a3b0-de76cb24c3dd" providerId="AD" clId="Web-{C0BC14BB-29C0-6D7D-C03C-2F97A5B6AF95}" dt="2025-09-23T10:49:54.407" v="55"/>
          <ac:picMkLst>
            <pc:docMk/>
            <pc:sldMk cId="3701812093" sldId="260"/>
            <ac:picMk id="16" creationId="{213120A0-60F8-82CA-A0CF-9F41E4650942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C0BC14BB-29C0-6D7D-C03C-2F97A5B6AF95}" dt="2025-09-23T10:46:14.113" v="6"/>
        <pc:sldMkLst>
          <pc:docMk/>
          <pc:sldMk cId="3606125716" sldId="271"/>
        </pc:sldMkLst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6:07.316" v="5"/>
          <ac:spMkLst>
            <pc:docMk/>
            <pc:sldMk cId="3606125716" sldId="271"/>
            <ac:spMk id="2" creationId="{C6E59758-BA8B-79B7-8924-BE7D42AA8CE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5:50.267" v="2"/>
          <ac:spMkLst>
            <pc:docMk/>
            <pc:sldMk cId="3606125716" sldId="271"/>
            <ac:spMk id="4" creationId="{94DD66A5-A89A-755F-6C14-35214C9C831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5:52.627" v="3"/>
          <ac:spMkLst>
            <pc:docMk/>
            <pc:sldMk cId="3606125716" sldId="271"/>
            <ac:spMk id="6" creationId="{D1E13EB1-C559-FE2C-C91C-DECD6B885092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45:55.830" v="4"/>
          <ac:spMkLst>
            <pc:docMk/>
            <pc:sldMk cId="3606125716" sldId="271"/>
            <ac:spMk id="7" creationId="{DF485A00-1375-8EAA-7FF9-F2B86434E0DE}"/>
          </ac:spMkLst>
        </pc:spChg>
        <pc:picChg chg="add">
          <ac:chgData name="Gareth Thomas (Public Health Wales, No. 2 Capital Quarter)" userId="S::gareth.thomas17@wales.nhs.uk::74ed2807-8d61-45c7-a3b0-de76cb24c3dd" providerId="AD" clId="Web-{C0BC14BB-29C0-6D7D-C03C-2F97A5B6AF95}" dt="2025-09-23T10:46:14.113" v="6"/>
          <ac:picMkLst>
            <pc:docMk/>
            <pc:sldMk cId="3606125716" sldId="271"/>
            <ac:picMk id="9" creationId="{1A6DFCC7-C3C1-8B0A-7B81-FE5A9F77F5F1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C0BC14BB-29C0-6D7D-C03C-2F97A5B6AF95}" dt="2025-09-23T10:50:55.691" v="65"/>
        <pc:sldMkLst>
          <pc:docMk/>
          <pc:sldMk cId="2837543079" sldId="304"/>
        </pc:sldMkLst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50:45.159" v="64"/>
          <ac:spMkLst>
            <pc:docMk/>
            <pc:sldMk cId="2837543079" sldId="304"/>
            <ac:spMk id="2" creationId="{5B5888D3-5451-BAF9-5EE7-4F3251392098}"/>
          </ac:spMkLst>
        </pc:spChg>
        <pc:spChg chg="mod">
          <ac:chgData name="Gareth Thomas (Public Health Wales, No. 2 Capital Quarter)" userId="S::gareth.thomas17@wales.nhs.uk::74ed2807-8d61-45c7-a3b0-de76cb24c3dd" providerId="AD" clId="Web-{C0BC14BB-29C0-6D7D-C03C-2F97A5B6AF95}" dt="2025-09-23T10:50:39.565" v="63" actId="1076"/>
          <ac:spMkLst>
            <pc:docMk/>
            <pc:sldMk cId="2837543079" sldId="304"/>
            <ac:spMk id="3" creationId="{CF67C87D-D479-CDB1-4ED3-582FF7BABB2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50:19.361" v="58"/>
          <ac:spMkLst>
            <pc:docMk/>
            <pc:sldMk cId="2837543079" sldId="304"/>
            <ac:spMk id="4" creationId="{F0AC42DA-17DE-E4C9-FF2E-82BA94777BF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50:21.893" v="59"/>
          <ac:spMkLst>
            <pc:docMk/>
            <pc:sldMk cId="2837543079" sldId="304"/>
            <ac:spMk id="5" creationId="{06B92C6A-3BDE-77DE-ACDE-EE614BCA3589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C0BC14BB-29C0-6D7D-C03C-2F97A5B6AF95}" dt="2025-09-23T10:50:23.627" v="60"/>
          <ac:spMkLst>
            <pc:docMk/>
            <pc:sldMk cId="2837543079" sldId="304"/>
            <ac:spMk id="6" creationId="{F4F9F8D6-7B53-5A0D-E485-18DDD6065686}"/>
          </ac:spMkLst>
        </pc:spChg>
        <pc:picChg chg="add">
          <ac:chgData name="Gareth Thomas (Public Health Wales, No. 2 Capital Quarter)" userId="S::gareth.thomas17@wales.nhs.uk::74ed2807-8d61-45c7-a3b0-de76cb24c3dd" providerId="AD" clId="Web-{C0BC14BB-29C0-6D7D-C03C-2F97A5B6AF95}" dt="2025-09-23T10:50:55.691" v="65"/>
          <ac:picMkLst>
            <pc:docMk/>
            <pc:sldMk cId="2837543079" sldId="304"/>
            <ac:picMk id="8" creationId="{D2131293-0A62-176D-DDF6-15A4AFCEE206}"/>
          </ac:picMkLst>
        </pc:picChg>
      </pc:sldChg>
      <pc:sldChg chg="add del">
        <pc:chgData name="Gareth Thomas (Public Health Wales, No. 2 Capital Quarter)" userId="S::gareth.thomas17@wales.nhs.uk::74ed2807-8d61-45c7-a3b0-de76cb24c3dd" providerId="AD" clId="Web-{C0BC14BB-29C0-6D7D-C03C-2F97A5B6AF95}" dt="2025-09-23T11:22:58.232" v="66"/>
        <pc:sldMkLst>
          <pc:docMk/>
          <pc:sldMk cId="1677103144" sldId="322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C0BC14BB-29C0-6D7D-C03C-2F97A5B6AF95}" dt="2025-09-23T10:45:35.641" v="0"/>
        <pc:sldMasterMkLst>
          <pc:docMk/>
          <pc:sldMasterMk cId="1613755529" sldId="2147483681"/>
        </pc:sldMasterMkLst>
        <pc:sldLayoutChg chg="add">
          <pc:chgData name="Gareth Thomas (Public Health Wales, No. 2 Capital Quarter)" userId="S::gareth.thomas17@wales.nhs.uk::74ed2807-8d61-45c7-a3b0-de76cb24c3dd" providerId="AD" clId="Web-{C0BC14BB-29C0-6D7D-C03C-2F97A5B6AF95}" dt="2025-09-23T10:45:35.641" v="0"/>
          <pc:sldLayoutMkLst>
            <pc:docMk/>
            <pc:sldMasterMk cId="1613755529" sldId="2147483681"/>
            <pc:sldLayoutMk cId="1604856225" sldId="2147483700"/>
          </pc:sldLayoutMkLst>
        </pc:sldLayoutChg>
      </pc:sldMasterChg>
    </pc:docChg>
  </pc:docChgLst>
  <pc:docChgLst>
    <pc:chgData name="David Symons (Public Health Wales - No.2 Capital Quarter)" userId="S::david.symons@wales.nhs.uk::8cca83c1-be57-4213-a64f-f88bec6d7721" providerId="AD" clId="Web-{CA73EC31-87B2-FE07-91B6-851ACFAD4C70}"/>
    <pc:docChg chg="modSld">
      <pc:chgData name="David Symons (Public Health Wales - No.2 Capital Quarter)" userId="S::david.symons@wales.nhs.uk::8cca83c1-be57-4213-a64f-f88bec6d7721" providerId="AD" clId="Web-{CA73EC31-87B2-FE07-91B6-851ACFAD4C70}" dt="2025-09-16T12:23:08.832" v="10" actId="20577"/>
      <pc:docMkLst>
        <pc:docMk/>
      </pc:docMkLst>
      <pc:sldChg chg="addSp delSp modSp">
        <pc:chgData name="David Symons (Public Health Wales - No.2 Capital Quarter)" userId="S::david.symons@wales.nhs.uk::8cca83c1-be57-4213-a64f-f88bec6d7721" providerId="AD" clId="Web-{CA73EC31-87B2-FE07-91B6-851ACFAD4C70}" dt="2025-09-16T12:23:08.832" v="10" actId="20577"/>
        <pc:sldMkLst>
          <pc:docMk/>
          <pc:sldMk cId="2904015349" sldId="306"/>
        </pc:sldMkLst>
        <pc:spChg chg="mod">
          <ac:chgData name="David Symons (Public Health Wales - No.2 Capital Quarter)" userId="S::david.symons@wales.nhs.uk::8cca83c1-be57-4213-a64f-f88bec6d7721" providerId="AD" clId="Web-{CA73EC31-87B2-FE07-91B6-851ACFAD4C70}" dt="2025-09-16T12:23:08.832" v="10" actId="20577"/>
          <ac:spMkLst>
            <pc:docMk/>
            <pc:sldMk cId="2904015349" sldId="306"/>
            <ac:spMk id="2" creationId="{20B4C94E-A9A8-5140-4D4E-5B73A1072DD6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5ABD0FE4-CD5D-7CB9-C8D5-38E4B4AD4C6D}"/>
    <pc:docChg chg="modSld">
      <pc:chgData name="Sophie Flood (Public Health Wales - Matrix House)" userId="S::sophie.flood@wales.nhs.uk::f1b68508-ff1d-4a78-a875-f6aa95017de1" providerId="AD" clId="Web-{5ABD0FE4-CD5D-7CB9-C8D5-38E4B4AD4C6D}" dt="2025-09-23T12:43:36.044" v="14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5ABD0FE4-CD5D-7CB9-C8D5-38E4B4AD4C6D}" dt="2025-09-23T11:38:28.549" v="8" actId="1076"/>
        <pc:sldMkLst>
          <pc:docMk/>
          <pc:sldMk cId="560815651" sldId="258"/>
        </pc:sldMkLst>
        <pc:spChg chg="mod">
          <ac:chgData name="Sophie Flood (Public Health Wales - Matrix House)" userId="S::sophie.flood@wales.nhs.uk::f1b68508-ff1d-4a78-a875-f6aa95017de1" providerId="AD" clId="Web-{5ABD0FE4-CD5D-7CB9-C8D5-38E4B4AD4C6D}" dt="2025-09-23T11:38:28.549" v="8" actId="1076"/>
          <ac:spMkLst>
            <pc:docMk/>
            <pc:sldMk cId="560815651" sldId="258"/>
            <ac:spMk id="4" creationId="{98D9D1CC-B5E8-F9DF-FE92-4636AF80A232}"/>
          </ac:spMkLst>
        </pc:spChg>
        <pc:spChg chg="mod">
          <ac:chgData name="Sophie Flood (Public Health Wales - Matrix House)" userId="S::sophie.flood@wales.nhs.uk::f1b68508-ff1d-4a78-a875-f6aa95017de1" providerId="AD" clId="Web-{5ABD0FE4-CD5D-7CB9-C8D5-38E4B4AD4C6D}" dt="2025-09-23T11:38:25.221" v="7" actId="1076"/>
          <ac:spMkLst>
            <pc:docMk/>
            <pc:sldMk cId="560815651" sldId="258"/>
            <ac:spMk id="7" creationId="{FFFC7746-FF55-D1CA-671C-F8CDB3FA5654}"/>
          </ac:spMkLst>
        </pc:spChg>
        <pc:graphicFrameChg chg="mod">
          <ac:chgData name="Sophie Flood (Public Health Wales - Matrix House)" userId="S::sophie.flood@wales.nhs.uk::f1b68508-ff1d-4a78-a875-f6aa95017de1" providerId="AD" clId="Web-{5ABD0FE4-CD5D-7CB9-C8D5-38E4B4AD4C6D}" dt="2025-09-23T11:38:21.393" v="6" actId="1076"/>
          <ac:graphicFrameMkLst>
            <pc:docMk/>
            <pc:sldMk cId="560815651" sldId="258"/>
            <ac:graphicFrameMk id="2" creationId="{F181FA24-E21B-E37E-2723-4B5186C3E3CC}"/>
          </ac:graphicFrameMkLst>
        </pc:graphicFrameChg>
      </pc:sldChg>
      <pc:sldChg chg="addSp modSp">
        <pc:chgData name="Sophie Flood (Public Health Wales - Matrix House)" userId="S::sophie.flood@wales.nhs.uk::f1b68508-ff1d-4a78-a875-f6aa95017de1" providerId="AD" clId="Web-{5ABD0FE4-CD5D-7CB9-C8D5-38E4B4AD4C6D}" dt="2025-09-23T12:43:36.044" v="14" actId="1076"/>
        <pc:sldMkLst>
          <pc:docMk/>
          <pc:sldMk cId="3499240507" sldId="269"/>
        </pc:sldMkLst>
        <pc:spChg chg="add mod">
          <ac:chgData name="Sophie Flood (Public Health Wales - Matrix House)" userId="S::sophie.flood@wales.nhs.uk::f1b68508-ff1d-4a78-a875-f6aa95017de1" providerId="AD" clId="Web-{5ABD0FE4-CD5D-7CB9-C8D5-38E4B4AD4C6D}" dt="2025-09-23T12:43:36.044" v="14" actId="1076"/>
          <ac:spMkLst>
            <pc:docMk/>
            <pc:sldMk cId="3499240507" sldId="269"/>
            <ac:spMk id="4" creationId="{EC2F2093-D175-443F-C14C-AE4B0F363AB2}"/>
          </ac:spMkLst>
        </pc:spChg>
      </pc:sldChg>
      <pc:sldChg chg="modSp">
        <pc:chgData name="Sophie Flood (Public Health Wales - Matrix House)" userId="S::sophie.flood@wales.nhs.uk::f1b68508-ff1d-4a78-a875-f6aa95017de1" providerId="AD" clId="Web-{5ABD0FE4-CD5D-7CB9-C8D5-38E4B4AD4C6D}" dt="2025-09-23T11:39:37.254" v="13" actId="20577"/>
        <pc:sldMkLst>
          <pc:docMk/>
          <pc:sldMk cId="2837543079" sldId="304"/>
        </pc:sldMkLst>
        <pc:spChg chg="mod">
          <ac:chgData name="Sophie Flood (Public Health Wales - Matrix House)" userId="S::sophie.flood@wales.nhs.uk::f1b68508-ff1d-4a78-a875-f6aa95017de1" providerId="AD" clId="Web-{5ABD0FE4-CD5D-7CB9-C8D5-38E4B4AD4C6D}" dt="2025-09-23T11:39:37.254" v="13" actId="20577"/>
          <ac:spMkLst>
            <pc:docMk/>
            <pc:sldMk cId="2837543079" sldId="304"/>
            <ac:spMk id="3" creationId="{CF67C87D-D479-CDB1-4ED3-582FF7BABB23}"/>
          </ac:spMkLst>
        </pc:spChg>
      </pc:sldChg>
      <pc:sldChg chg="delSp">
        <pc:chgData name="Sophie Flood (Public Health Wales - Matrix House)" userId="S::sophie.flood@wales.nhs.uk::f1b68508-ff1d-4a78-a875-f6aa95017de1" providerId="AD" clId="Web-{5ABD0FE4-CD5D-7CB9-C8D5-38E4B4AD4C6D}" dt="2025-09-23T10:51:17.376" v="1"/>
        <pc:sldMkLst>
          <pc:docMk/>
          <pc:sldMk cId="2904015349" sldId="306"/>
        </pc:sldMkLst>
        <pc:spChg chg="del">
          <ac:chgData name="Sophie Flood (Public Health Wales - Matrix House)" userId="S::sophie.flood@wales.nhs.uk::f1b68508-ff1d-4a78-a875-f6aa95017de1" providerId="AD" clId="Web-{5ABD0FE4-CD5D-7CB9-C8D5-38E4B4AD4C6D}" dt="2025-09-23T10:51:17.376" v="1"/>
          <ac:spMkLst>
            <pc:docMk/>
            <pc:sldMk cId="2904015349" sldId="306"/>
            <ac:spMk id="6" creationId="{28E476D3-CD87-1273-3BCC-F980C78B73E4}"/>
          </ac:spMkLst>
        </pc:spChg>
        <pc:spChg chg="del">
          <ac:chgData name="Sophie Flood (Public Health Wales - Matrix House)" userId="S::sophie.flood@wales.nhs.uk::f1b68508-ff1d-4a78-a875-f6aa95017de1" providerId="AD" clId="Web-{5ABD0FE4-CD5D-7CB9-C8D5-38E4B4AD4C6D}" dt="2025-09-23T10:51:15.158" v="0"/>
          <ac:spMkLst>
            <pc:docMk/>
            <pc:sldMk cId="2904015349" sldId="306"/>
            <ac:spMk id="8" creationId="{CEFDD70B-8160-C56A-21A4-C1F2451DD690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2B5E19A2-90E5-C903-A377-84888027697E}"/>
    <pc:docChg chg="modSld">
      <pc:chgData name="Sophie Flood (Public Health Wales - Matrix House)" userId="S::sophie.flood@wales.nhs.uk::f1b68508-ff1d-4a78-a875-f6aa95017de1" providerId="AD" clId="Web-{2B5E19A2-90E5-C903-A377-84888027697E}" dt="2025-09-23T15:56:42.799" v="0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2B5E19A2-90E5-C903-A377-84888027697E}" dt="2025-09-23T15:56:42.799" v="0" actId="1076"/>
        <pc:sldMkLst>
          <pc:docMk/>
          <pc:sldMk cId="2837543079" sldId="304"/>
        </pc:sldMkLst>
        <pc:spChg chg="mod">
          <ac:chgData name="Sophie Flood (Public Health Wales - Matrix House)" userId="S::sophie.flood@wales.nhs.uk::f1b68508-ff1d-4a78-a875-f6aa95017de1" providerId="AD" clId="Web-{2B5E19A2-90E5-C903-A377-84888027697E}" dt="2025-09-23T15:56:42.799" v="0" actId="1076"/>
          <ac:spMkLst>
            <pc:docMk/>
            <pc:sldMk cId="2837543079" sldId="304"/>
            <ac:spMk id="3" creationId="{CF67C87D-D479-CDB1-4ED3-582FF7BABB23}"/>
          </ac:spMkLst>
        </pc:spChg>
      </pc:sldChg>
    </pc:docChg>
  </pc:docChgLst>
  <pc:docChgLst>
    <pc:chgData name="Almaz Wong (Public Health Wales - No. 2 Capital Quarter)" userId="ea748972-8fa9-44ab-8b63-a8fb3618c257" providerId="ADAL" clId="{F09201AA-4906-46F7-988E-BD812B4E052D}"/>
    <pc:docChg chg="custSel modMainMaster">
      <pc:chgData name="Almaz Wong (Public Health Wales - No. 2 Capital Quarter)" userId="ea748972-8fa9-44ab-8b63-a8fb3618c257" providerId="ADAL" clId="{F09201AA-4906-46F7-988E-BD812B4E052D}" dt="2025-09-17T13:51:08.943" v="26" actId="207"/>
      <pc:docMkLst>
        <pc:docMk/>
      </pc:docMkLst>
      <pc:sldMasterChg chg="modSldLayout">
        <pc:chgData name="Almaz Wong (Public Health Wales - No. 2 Capital Quarter)" userId="ea748972-8fa9-44ab-8b63-a8fb3618c257" providerId="ADAL" clId="{F09201AA-4906-46F7-988E-BD812B4E052D}" dt="2025-09-17T13:51:08.943" v="26" actId="207"/>
        <pc:sldMasterMkLst>
          <pc:docMk/>
          <pc:sldMasterMk cId="1613755529" sldId="2147483681"/>
        </pc:sldMasterMkLst>
        <pc:sldLayoutChg chg="addSp delSp modSp mod">
          <pc:chgData name="Almaz Wong (Public Health Wales - No. 2 Capital Quarter)" userId="ea748972-8fa9-44ab-8b63-a8fb3618c257" providerId="ADAL" clId="{F09201AA-4906-46F7-988E-BD812B4E052D}" dt="2025-09-17T13:50:02.928" v="4" actId="207"/>
          <pc:sldLayoutMkLst>
            <pc:docMk/>
            <pc:sldMasterMk cId="1613755529" sldId="2147483681"/>
            <pc:sldLayoutMk cId="3121995243" sldId="2147483650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02.928" v="4" actId="207"/>
            <ac:spMkLst>
              <pc:docMk/>
              <pc:sldMasterMk cId="1613755529" sldId="2147483681"/>
              <pc:sldLayoutMk cId="3121995243" sldId="2147483650"/>
              <ac:spMk id="3" creationId="{EABDD363-0CD0-EE10-96A3-9A8EC2A57CE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0:17.910" v="8"/>
          <pc:sldLayoutMkLst>
            <pc:docMk/>
            <pc:sldMasterMk cId="1613755529" sldId="2147483681"/>
            <pc:sldLayoutMk cId="2649138746" sldId="2147483655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17.910" v="8"/>
            <ac:spMkLst>
              <pc:docMk/>
              <pc:sldMasterMk cId="1613755529" sldId="2147483681"/>
              <pc:sldLayoutMk cId="2649138746" sldId="2147483655"/>
              <ac:spMk id="8" creationId="{9D47C467-D817-8163-BA5A-104C154A7AF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0:26.493" v="11"/>
          <pc:sldLayoutMkLst>
            <pc:docMk/>
            <pc:sldMasterMk cId="1613755529" sldId="2147483681"/>
            <pc:sldLayoutMk cId="3929603772" sldId="2147483660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26.493" v="11"/>
            <ac:spMkLst>
              <pc:docMk/>
              <pc:sldMasterMk cId="1613755529" sldId="2147483681"/>
              <pc:sldLayoutMk cId="3929603772" sldId="2147483660"/>
              <ac:spMk id="2" creationId="{41F6CC87-ED0B-C808-6742-3EB6A1DBF3F5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0:42.112" v="17"/>
          <pc:sldLayoutMkLst>
            <pc:docMk/>
            <pc:sldMasterMk cId="1613755529" sldId="2147483681"/>
            <pc:sldLayoutMk cId="649238202" sldId="2147483665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42.112" v="17"/>
            <ac:spMkLst>
              <pc:docMk/>
              <pc:sldMasterMk cId="1613755529" sldId="2147483681"/>
              <pc:sldLayoutMk cId="649238202" sldId="2147483665"/>
              <ac:spMk id="8" creationId="{09DF3694-A408-DE88-6236-6462D6DEEAE2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0:33.533" v="13"/>
          <pc:sldLayoutMkLst>
            <pc:docMk/>
            <pc:sldMasterMk cId="1613755529" sldId="2147483681"/>
            <pc:sldLayoutMk cId="1322468972" sldId="2147483670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33.533" v="13"/>
            <ac:spMkLst>
              <pc:docMk/>
              <pc:sldMasterMk cId="1613755529" sldId="2147483681"/>
              <pc:sldLayoutMk cId="1322468972" sldId="2147483670"/>
              <ac:spMk id="4" creationId="{B10DA2D8-1951-0871-CA0E-244D25C94AA6}"/>
            </ac:spMkLst>
          </pc:spChg>
        </pc:sldLayoutChg>
        <pc:sldLayoutChg chg="addSp modSp">
          <pc:chgData name="Almaz Wong (Public Health Wales - No. 2 Capital Quarter)" userId="ea748972-8fa9-44ab-8b63-a8fb3618c257" providerId="ADAL" clId="{F09201AA-4906-46F7-988E-BD812B4E052D}" dt="2025-09-17T13:50:50.789" v="20"/>
          <pc:sldLayoutMkLst>
            <pc:docMk/>
            <pc:sldMasterMk cId="1613755529" sldId="2147483681"/>
            <pc:sldLayoutMk cId="785406140" sldId="2147483693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50.789" v="20"/>
            <ac:spMkLst>
              <pc:docMk/>
              <pc:sldMasterMk cId="1613755529" sldId="2147483681"/>
              <pc:sldLayoutMk cId="785406140" sldId="2147483693"/>
              <ac:spMk id="2" creationId="{7349FEB8-AE09-8E16-270B-C09823176D31}"/>
            </ac:spMkLst>
          </pc:spChg>
        </pc:sldLayoutChg>
        <pc:sldLayoutChg chg="addSp modSp">
          <pc:chgData name="Almaz Wong (Public Health Wales - No. 2 Capital Quarter)" userId="ea748972-8fa9-44ab-8b63-a8fb3618c257" providerId="ADAL" clId="{F09201AA-4906-46F7-988E-BD812B4E052D}" dt="2025-09-17T13:50:54.659" v="21"/>
          <pc:sldLayoutMkLst>
            <pc:docMk/>
            <pc:sldMasterMk cId="1613755529" sldId="2147483681"/>
            <pc:sldLayoutMk cId="3046480714" sldId="2147483694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54.659" v="21"/>
            <ac:spMkLst>
              <pc:docMk/>
              <pc:sldMasterMk cId="1613755529" sldId="2147483681"/>
              <pc:sldLayoutMk cId="3046480714" sldId="2147483694"/>
              <ac:spMk id="2" creationId="{742C97DD-EDBF-857D-AB7F-D574B4F8DE2F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0:59.075" v="23"/>
          <pc:sldLayoutMkLst>
            <pc:docMk/>
            <pc:sldMasterMk cId="1613755529" sldId="2147483681"/>
            <pc:sldLayoutMk cId="1514147856" sldId="2147483697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59.075" v="23"/>
            <ac:spMkLst>
              <pc:docMk/>
              <pc:sldMasterMk cId="1613755529" sldId="2147483681"/>
              <pc:sldLayoutMk cId="1514147856" sldId="2147483697"/>
              <ac:spMk id="3" creationId="{2114B285-BC8D-D200-D183-2B39750F9C8F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0:46.521" v="19"/>
          <pc:sldLayoutMkLst>
            <pc:docMk/>
            <pc:sldMasterMk cId="1613755529" sldId="2147483681"/>
            <pc:sldLayoutMk cId="352041333" sldId="2147483698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0:46.521" v="19"/>
            <ac:spMkLst>
              <pc:docMk/>
              <pc:sldMasterMk cId="1613755529" sldId="2147483681"/>
              <pc:sldLayoutMk cId="352041333" sldId="2147483698"/>
              <ac:spMk id="3" creationId="{64903556-778C-6717-9B3F-0C735201719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F09201AA-4906-46F7-988E-BD812B4E052D}" dt="2025-09-17T13:51:08.943" v="26" actId="207"/>
          <pc:sldLayoutMkLst>
            <pc:docMk/>
            <pc:sldMasterMk cId="1613755529" sldId="2147483681"/>
            <pc:sldLayoutMk cId="201135524" sldId="2147483699"/>
          </pc:sldLayoutMkLst>
          <pc:spChg chg="add mod">
            <ac:chgData name="Almaz Wong (Public Health Wales - No. 2 Capital Quarter)" userId="ea748972-8fa9-44ab-8b63-a8fb3618c257" providerId="ADAL" clId="{F09201AA-4906-46F7-988E-BD812B4E052D}" dt="2025-09-17T13:51:08.943" v="26" actId="207"/>
            <ac:spMkLst>
              <pc:docMk/>
              <pc:sldMasterMk cId="1613755529" sldId="2147483681"/>
              <pc:sldLayoutMk cId="201135524" sldId="2147483699"/>
              <ac:spMk id="2" creationId="{7476F21A-6F23-0A5B-5DDC-FC0D2E12FD6B}"/>
            </ac:spMkLst>
          </pc:spChg>
        </pc:sldLayoutChg>
      </pc:sldMasterChg>
    </pc:docChg>
  </pc:docChgLst>
  <pc:docChgLst>
    <pc:chgData name="David Symons (Public Health Wales - No.2 Capital Quarter)" userId="S::david.symons@wales.nhs.uk::8cca83c1-be57-4213-a64f-f88bec6d7721" providerId="AD" clId="Web-{2E33D68A-AA52-9A98-401E-1C7B81AF4E82}"/>
    <pc:docChg chg="modSld">
      <pc:chgData name="David Symons (Public Health Wales - No.2 Capital Quarter)" userId="S::david.symons@wales.nhs.uk::8cca83c1-be57-4213-a64f-f88bec6d7721" providerId="AD" clId="Web-{2E33D68A-AA52-9A98-401E-1C7B81AF4E82}" dt="2025-09-16T12:24:10.135" v="1" actId="20577"/>
      <pc:docMkLst>
        <pc:docMk/>
      </pc:docMkLst>
      <pc:sldChg chg="modSp">
        <pc:chgData name="David Symons (Public Health Wales - No.2 Capital Quarter)" userId="S::david.symons@wales.nhs.uk::8cca83c1-be57-4213-a64f-f88bec6d7721" providerId="AD" clId="Web-{2E33D68A-AA52-9A98-401E-1C7B81AF4E82}" dt="2025-09-16T12:24:10.135" v="1" actId="20577"/>
        <pc:sldMkLst>
          <pc:docMk/>
          <pc:sldMk cId="2629694126" sldId="305"/>
        </pc:sldMkLst>
        <pc:spChg chg="mod">
          <ac:chgData name="David Symons (Public Health Wales - No.2 Capital Quarter)" userId="S::david.symons@wales.nhs.uk::8cca83c1-be57-4213-a64f-f88bec6d7721" providerId="AD" clId="Web-{2E33D68A-AA52-9A98-401E-1C7B81AF4E82}" dt="2025-09-16T12:24:10.135" v="1" actId="20577"/>
          <ac:spMkLst>
            <pc:docMk/>
            <pc:sldMk cId="2629694126" sldId="305"/>
            <ac:spMk id="5" creationId="{9D16C461-1705-953C-AA71-3B5B6C0B4E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476F21A-6F23-0A5B-5DDC-FC0D2E12FD6B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D47C467-D817-8163-BA5A-104C154A7AF6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3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41F6CC87-ED0B-C808-6742-3EB6A1DBF3F5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10DA2D8-1951-0871-CA0E-244D25C94AA6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9DF3694-A408-DE88-6236-6462D6DEEAE2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64903556-778C-6717-9B3F-0C7352017196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349FEB8-AE09-8E16-270B-C09823176D31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0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42C97DD-EDBF-857D-AB7F-D574B4F8DE2F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8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114B285-BC8D-D200-D183-2B39750F9C8F}"/>
              </a:ext>
            </a:extLst>
          </p:cNvPr>
          <p:cNvSpPr txBox="1"/>
          <p:nvPr userDrawn="1"/>
        </p:nvSpPr>
        <p:spPr>
          <a:xfrm>
            <a:off x="141102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4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70" r:id="rId4"/>
    <p:sldLayoutId id="2147483665" r:id="rId5"/>
    <p:sldLayoutId id="2147483698" r:id="rId6"/>
    <p:sldLayoutId id="2147483693" r:id="rId7"/>
    <p:sldLayoutId id="2147483694" r:id="rId8"/>
    <p:sldLayoutId id="2147483697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sleephub.org.uk/" TargetMode="External"/><Relationship Id="rId2" Type="http://schemas.openxmlformats.org/officeDocument/2006/relationships/hyperlink" Target="https://thesleepcharity.org.uk/information-support/children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2892265"/>
            <a:ext cx="6327775" cy="726622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Graddfa Diemwnt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D9DED-213B-66F3-3130-631A0B45E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3614750"/>
            <a:ext cx="6327775" cy="453119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Cwsg</a:t>
            </a:r>
            <a:endParaRPr lang="en-US"/>
          </a:p>
        </p:txBody>
      </p:sp>
      <p:pic>
        <p:nvPicPr>
          <p:cNvPr id="5" name="Picture 4" descr="Blue Light on Screens for Better Sleep ...">
            <a:extLst>
              <a:ext uri="{FF2B5EF4-FFF2-40B4-BE49-F238E27FC236}">
                <a16:creationId xmlns:a16="http://schemas.microsoft.com/office/drawing/2014/main" id="{288251D0-36A2-E68E-AACF-91190C6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14" y="1970541"/>
            <a:ext cx="4379685" cy="2925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F2093-D175-443F-C14C-AE4B0F363AB2}"/>
              </a:ext>
            </a:extLst>
          </p:cNvPr>
          <p:cNvSpPr txBox="1"/>
          <p:nvPr/>
        </p:nvSpPr>
        <p:spPr>
          <a:xfrm>
            <a:off x="281354" y="4302370"/>
            <a:ext cx="5416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50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07196" y="792226"/>
            <a:ext cx="11982257" cy="6155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 rtl="0"/>
            <a:r>
              <a:rPr lang="cy-gb" sz="17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Mae'r gweithgareddau hyn wedi'u datblygu i'w defnyddio gyda dysgwyr oedran cynradd ac uwchradd. Dylid eu defnyddio'n hyblyg a gellir eu haddasu i ddiwallu anghenion eich dysgwyr yng nghyd-destun eich ysgol neu leoliad.</a:t>
            </a:r>
            <a:r>
              <a:rPr lang="cy-gb" sz="16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endParaRPr lang="en-US" sz="1600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CADA-E834-5793-61B6-C5FC6EC16E69}"/>
              </a:ext>
            </a:extLst>
          </p:cNvPr>
          <p:cNvSpPr txBox="1"/>
          <p:nvPr/>
        </p:nvSpPr>
        <p:spPr>
          <a:xfrm>
            <a:off x="107195" y="2496335"/>
            <a:ext cx="11982257" cy="1415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Dolenni i Ddatganiadau o'r hyn sy'n bwysig </a:t>
            </a: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: Mae datblygu iechyd corfforol yn arwain at fuddiannau gydol oes (ymddygiadau sy'n hyrwyddo iechyd ac sy'n niweidio iechyd)</a:t>
            </a:r>
            <a:endParaRPr lang="en-US" sz="1400">
              <a:latin typeface="Ubuntu"/>
            </a:endParaRP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: Mae’r ffordd rydym yn gwneud penderfyniadau yn effeithio ar ansawdd ein bywydau ni a bywydau eraill (gwneud penderfyniadau gwybodus)</a:t>
            </a:r>
            <a:endParaRPr lang="en-US" sz="140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4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Gwyddoniaeth a Thechnoleg</a:t>
            </a:r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Mae'r byd o'n cwmpas yn llawn pethau byw sy'n dibynnu ar ei gilydd i oroesi (mae dealltwriaeth o'r ffactorau sy'n effeithio ar ein hiechyd yn caniatáu inni wneud penderfyniadau gwybodus am ein hiechyd corfforol)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C461-1705-953C-AA71-3B5B6C0B4ECB}"/>
              </a:ext>
            </a:extLst>
          </p:cNvPr>
          <p:cNvSpPr txBox="1"/>
          <p:nvPr/>
        </p:nvSpPr>
        <p:spPr>
          <a:xfrm>
            <a:off x="118740" y="4088684"/>
            <a:ext cx="11982257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cy-gb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Disgrifiadau dysgu </a:t>
            </a:r>
            <a:r>
              <a:rPr lang="cy-gb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(posibl)</a:t>
            </a:r>
            <a:endParaRPr lang="en-US">
              <a:solidFill>
                <a:schemeClr val="accent1"/>
              </a:solidFill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3889-0442-1959-F86D-9314EE1CFC28}"/>
              </a:ext>
            </a:extLst>
          </p:cNvPr>
          <p:cNvSpPr txBox="1"/>
          <p:nvPr/>
        </p:nvSpPr>
        <p:spPr>
          <a:xfrm>
            <a:off x="107195" y="1411063"/>
            <a:ext cx="11982257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7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Graddfa Diemwnt 9</a:t>
            </a:r>
            <a:r>
              <a:rPr lang="cy-gb" sz="17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Banciau Gwybodaeth 'Beth yw cwsg da?' 'Ffactorau Ffordd o Fyw, Cymdeithasol ac Amgylcheddol sy'n siapio ein cwsg' a 'Sut mae cwsg yn effeithio ar ein hiechyd a'n lles?' .</a:t>
            </a:r>
            <a:endParaRPr lang="en-US" sz="1700">
              <a:solidFill>
                <a:srgbClr val="000000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Mae'r gweithgareddau hyn yn darparu ffeithiau i hyrwyddo trafodaeth, a gwneud dewisiadau gwybodus ynghylch cwsg.</a:t>
            </a:r>
          </a:p>
          <a:p>
            <a:pPr marL="228600" indent="-228600" rtl="0"/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Ar ddiwedd y gweithgareddau mae awgrymiadau dysgu posibl pellach.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4939F1-56C1-C2BB-4B4A-460F01D5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53214"/>
              </p:ext>
            </p:extLst>
          </p:nvPr>
        </p:nvGraphicFramePr>
        <p:xfrm>
          <a:off x="105756" y="4536902"/>
          <a:ext cx="1199086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813">
                  <a:extLst>
                    <a:ext uri="{9D8B030D-6E8A-4147-A177-3AD203B41FA5}">
                      <a16:colId xmlns:a16="http://schemas.microsoft.com/office/drawing/2014/main" val="3210821305"/>
                    </a:ext>
                  </a:extLst>
                </a:gridCol>
                <a:gridCol w="2497410">
                  <a:extLst>
                    <a:ext uri="{9D8B030D-6E8A-4147-A177-3AD203B41FA5}">
                      <a16:colId xmlns:a16="http://schemas.microsoft.com/office/drawing/2014/main" val="2888362595"/>
                    </a:ext>
                  </a:extLst>
                </a:gridCol>
                <a:gridCol w="2349537">
                  <a:extLst>
                    <a:ext uri="{9D8B030D-6E8A-4147-A177-3AD203B41FA5}">
                      <a16:colId xmlns:a16="http://schemas.microsoft.com/office/drawing/2014/main" val="611408488"/>
                    </a:ext>
                  </a:extLst>
                </a:gridCol>
                <a:gridCol w="2415258">
                  <a:extLst>
                    <a:ext uri="{9D8B030D-6E8A-4147-A177-3AD203B41FA5}">
                      <a16:colId xmlns:a16="http://schemas.microsoft.com/office/drawing/2014/main" val="1227960004"/>
                    </a:ext>
                  </a:extLst>
                </a:gridCol>
                <a:gridCol w="2444843">
                  <a:extLst>
                    <a:ext uri="{9D8B030D-6E8A-4147-A177-3AD203B41FA5}">
                      <a16:colId xmlns:a16="http://schemas.microsoft.com/office/drawing/2014/main" val="264689651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Cam cynnydd 1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0" i="0" u="none" strike="noStrike" noProof="0">
                          <a:solidFill>
                            <a:schemeClr val="bg1"/>
                          </a:solidFill>
                          <a:latin typeface="Ubuntu"/>
                        </a:rPr>
                        <a:t>Rwyf wedi datblygu ymwybyddiaeth y gall fy mhenderfyniadau effeithio arnaf i ac ar eraill.</a:t>
                      </a:r>
                      <a:endParaRPr lang="en-US" sz="1400" b="0"/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Cam cynnydd 2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0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Rwy’n gallu adnabod y gall fy mhenderfyniadau effeithio arnaf i ac ar eraill, nawr ac yn y dyfodol.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Cam cynnydd 3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0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Rwy’n gallu adnabod y bydd rhai penderfyniadau rwy’n eu gwneud yn cael effaith hirdymor ar fy mywyd ac ar fywydau pobl eraill.</a:t>
                      </a:r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Cam cynnydd 4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0" i="0" u="none" strike="noStrike" noProof="0">
                          <a:solidFill>
                            <a:schemeClr val="bg1"/>
                          </a:solidFill>
                          <a:latin typeface="Ubuntu"/>
                        </a:rPr>
                        <a:t>Rwy’n gallu ystyried ffactorau perthnasol a goblygiadau wrth wneud penderfyniadau yn unigol ac ar y cyd.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rgbClr val="FFFFFF"/>
                          </a:solidFill>
                          <a:latin typeface="Ubuntu"/>
                        </a:rPr>
                        <a:t>Cam cynnydd 5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0" i="0" u="none" strike="noStrike" noProof="0">
                          <a:solidFill>
                            <a:schemeClr val="bg1"/>
                          </a:solidFill>
                          <a:latin typeface="Ubuntu"/>
                        </a:rPr>
                        <a:t>Rwy’n gallu gwerthuso ffactorau a goblygiadau, gan gynnwys risg, mewn ffordd feirniadol wrth wneud penderfyniadau yn unigol ac ar y cyd.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B1D013D-4959-3D35-14CB-7C5E2143E010}"/>
              </a:ext>
            </a:extLst>
          </p:cNvPr>
          <p:cNvSpPr txBox="1">
            <a:spLocks/>
          </p:cNvSpPr>
          <p:nvPr/>
        </p:nvSpPr>
        <p:spPr>
          <a:xfrm>
            <a:off x="147303" y="1787619"/>
            <a:ext cx="5951411" cy="372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fontAlgn="base">
              <a:buNone/>
            </a:pPr>
            <a:r>
              <a:rPr lang="cy-gb" sz="2000">
                <a:latin typeface="Ubuntu"/>
              </a:rPr>
              <a:t>Mae cwsg da yn hanfodol ar gyfer lles corfforol, meddyliol ac emosiynol.</a:t>
            </a:r>
            <a:endParaRPr lang="en-US"/>
          </a:p>
          <a:p>
            <a:pPr marL="0" indent="0" rtl="0">
              <a:buNone/>
            </a:pPr>
            <a:endParaRPr lang="en-GB" sz="2000">
              <a:latin typeface="Ubuntu"/>
            </a:endParaRPr>
          </a:p>
          <a:p>
            <a:pPr marL="0" indent="0" rtl="0">
              <a:buNone/>
            </a:pPr>
            <a:r>
              <a:rPr lang="cy-gb" sz="2000">
                <a:latin typeface="Ubuntu"/>
              </a:rPr>
              <a:t>Mae cwsg yn rhan annatod o bob agwedd ar ein bywydau, ond mae'n aml yn un o'r pethau cyntaf rydyn ni'n eu cyfaddawdu pan fydd pethau'n mynd yn brysur neu'n llethol iawn. </a:t>
            </a:r>
            <a:endParaRPr lang="en-GB" sz="2000"/>
          </a:p>
          <a:p>
            <a:pPr marL="0" indent="0" rtl="0">
              <a:buNone/>
            </a:pPr>
            <a:endParaRPr lang="en-GB" sz="2000">
              <a:latin typeface="Ubuntu"/>
            </a:endParaRPr>
          </a:p>
          <a:p>
            <a:pPr marL="0" indent="0" rtl="0" fontAlgn="base">
              <a:buNone/>
            </a:pPr>
            <a:r>
              <a:rPr lang="cy-gb" sz="2000">
                <a:latin typeface="Ubuntu"/>
              </a:rPr>
              <a:t>Mae unigolyn ifanc yn gwneud penderfyniadau am wella cwsg. </a:t>
            </a:r>
          </a:p>
          <a:p>
            <a:pPr marL="0" indent="0" rtl="0">
              <a:buNone/>
            </a:pPr>
            <a:endParaRPr lang="en-GB" sz="2000">
              <a:latin typeface="Ubuntu"/>
            </a:endParaRPr>
          </a:p>
          <a:p>
            <a:pPr marL="0" indent="0" rtl="0" fontAlgn="base">
              <a:buNone/>
            </a:pPr>
            <a:r>
              <a:rPr lang="cy-gb" sz="2000">
                <a:latin typeface="Ubuntu"/>
              </a:rPr>
              <a:t>Pa ffactorau ddylai unigolyn ifanc eu hystyried?</a:t>
            </a:r>
          </a:p>
          <a:p>
            <a:pPr rtl="0" fontAlgn="base"/>
            <a:endParaRPr lang="en-GB" sz="2400"/>
          </a:p>
          <a:p>
            <a:pPr rtl="0"/>
            <a:endParaRPr lang="en-GB"/>
          </a:p>
        </p:txBody>
      </p:sp>
      <p:pic>
        <p:nvPicPr>
          <p:cNvPr id="5" name="Picture 4" descr="A person standing in front of a wall with arrows pointing to the right&#10;&#10;Description automatically generated">
            <a:extLst>
              <a:ext uri="{FF2B5EF4-FFF2-40B4-BE49-F238E27FC236}">
                <a16:creationId xmlns:a16="http://schemas.microsoft.com/office/drawing/2014/main" id="{3A093BB7-F5C8-FC7D-1578-A653260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17" y="1783273"/>
            <a:ext cx="5200032" cy="3026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DFCC7-C3C1-8B0A-7B81-FE5A9F77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C68762-CA72-B326-53BB-EA88D46BA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2016" y="6239544"/>
            <a:ext cx="3821515" cy="36261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l" rtl="0" fontAlgn="base">
              <a:buNone/>
            </a:pPr>
            <a:endParaRPr lang="cy-gb" sz="1800" b="0" i="0">
              <a:effectLst/>
              <a:latin typeface="Ubuntu"/>
            </a:endParaRPr>
          </a:p>
          <a:p>
            <a:pPr algn="l" rtl="0" fontAlgn="base"/>
            <a:endParaRPr lang="en-GB" sz="2400"/>
          </a:p>
          <a:p>
            <a:pPr rtl="0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81FA24-E21B-E37E-2723-4B5186C3E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23753"/>
              </p:ext>
            </p:extLst>
          </p:nvPr>
        </p:nvGraphicFramePr>
        <p:xfrm>
          <a:off x="3564110" y="525598"/>
          <a:ext cx="8364681" cy="5715916"/>
        </p:xfrm>
        <a:graphic>
          <a:graphicData uri="http://schemas.openxmlformats.org/drawingml/2006/table">
            <a:tbl>
              <a:tblPr/>
              <a:tblGrid>
                <a:gridCol w="8364681">
                  <a:extLst>
                    <a:ext uri="{9D8B030D-6E8A-4147-A177-3AD203B41FA5}">
                      <a16:colId xmlns:a16="http://schemas.microsoft.com/office/drawing/2014/main" val="1555265442"/>
                    </a:ext>
                  </a:extLst>
                </a:gridCol>
              </a:tblGrid>
              <a:tr h="36987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Mae gweithgarwch corfforol yn hyrwyddo cwsg dyfnach, yn lleihau difrifoldeb a pha mor aml y ceir problemau cwsg, ac mae hefyd yn gysylltiedig â gwell iechyd meddwl.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589823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Gall caffein ddylanwadu'n sylweddol ar gwsg oherwydd ei effeithiau ysgogol ar y corff.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67734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Mae arferion bwyta yn hanfodol ar gyfer cwsg o ansawdd da. Gall gormod o siwgr achosi i chi ddeffro'n amlach.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30602"/>
                  </a:ext>
                </a:extLst>
              </a:tr>
              <a:tr h="5636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Mae cael trefn amser gwely yn helpu i greu arferion sy'n gadael i'ch ymennydd a'ch corff wybod ei bod hi'n bryd ymlacio, paratoi ar gyfer gwely a syrthio i gysgu.</a:t>
                      </a:r>
                      <a:endParaRPr lang="cy-GB" sz="1600" b="0" i="0" u="none" strike="noStrike" noProof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06593"/>
                  </a:ext>
                </a:extLst>
              </a:tr>
              <a:tr h="5636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Mae amser sgrin a'r defnydd o ddyfeisiau digidol - fel ffonau clyfar, tabledi, cyfrifiaduron a setiau teledu - yn cael effaith sylweddol ar gwsg.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18776"/>
                  </a:ext>
                </a:extLst>
              </a:tr>
              <a:tr h="829849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Mae gweld golau dydd yn cynyddu hyd cwsg ac yn gwella ansawdd cwsg. Gall heulwen chwarae rôl wrth reoleiddio hormonau, cloc mewnol ein cyrff (rhythm </a:t>
                      </a:r>
                      <a:r>
                        <a:rPr lang="cy-gb" sz="1600" b="0" i="0" u="none" strike="noStrike" noProof="0" err="1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circadaidd</a:t>
                      </a: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) a phatrymau cysgu, trwy effeithio ar secretiad </a:t>
                      </a:r>
                      <a:r>
                        <a:rPr lang="cy-gb" sz="1600" b="0" i="0" u="none" strike="noStrike" noProof="0" err="1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melatonin</a:t>
                      </a: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 yn yr oriau gyda'r nos cyn amser gwely.</a:t>
                      </a:r>
                      <a:endParaRPr lang="cy-GB" sz="1600" b="0" i="0" u="none" strike="noStrike" noProof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27844"/>
                  </a:ext>
                </a:extLst>
              </a:tr>
              <a:tr h="40709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8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Mae dysgwyr gyda 7-8 awr o gwsg yn perfformio'n well yn academaidd. 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79397"/>
                  </a:ext>
                </a:extLst>
              </a:tr>
              <a:tr h="834342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Mae gan weithgarwch corfforol rheolaidd sawl budd iechyd; mae hyn yn cynnwys gwella ansawdd ein cwsg a symptomau anhwylderau cwsg.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93954"/>
                  </a:ext>
                </a:extLst>
              </a:tr>
              <a:tr h="548013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Gall rhai pobl sylwi bod tarfu ar eu rhythm </a:t>
                      </a:r>
                      <a:r>
                        <a:rPr lang="cy-gb" sz="1600" b="0" i="0" u="none" strike="noStrike" noProof="0" err="1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circadaidd</a:t>
                      </a:r>
                      <a:r>
                        <a:rPr lang="cy-gb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 oherwydd ffactorau allanol neu anhwylderau cwsg. Gall cynnal arferion iach eich helpu i ymateb yn well i'r rhythm naturiol hwn o'ch corff.</a:t>
                      </a:r>
                      <a:endParaRPr lang="en-GB" sz="1600" b="0" i="0" u="none" strike="noStrike" noProof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46873" marR="46873" marT="23436" marB="234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34525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8D9D1CC-B5E8-F9DF-FE92-4636AF80A232}"/>
              </a:ext>
            </a:extLst>
          </p:cNvPr>
          <p:cNvSpPr txBox="1"/>
          <p:nvPr/>
        </p:nvSpPr>
        <p:spPr>
          <a:xfrm>
            <a:off x="268758" y="3596714"/>
            <a:ext cx="2777965" cy="92333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Pa ddatganiadau ydych chi'n meddwl yw'r pwysicaf i'w hystyried?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7746-FF55-D1CA-671C-F8CDB3FA5654}"/>
              </a:ext>
            </a:extLst>
          </p:cNvPr>
          <p:cNvSpPr txBox="1"/>
          <p:nvPr/>
        </p:nvSpPr>
        <p:spPr>
          <a:xfrm>
            <a:off x="299885" y="205929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>
                <a:solidFill>
                  <a:srgbClr val="15518B"/>
                </a:solidFill>
                <a:latin typeface="Ubuntu"/>
              </a:rPr>
              <a:t>Graddiwch y 9 datganiad canlynol yn nhrefn pwysigrwydd i fod yn sail i’r penderfyniadau. 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78DBE-7AA7-D9A6-1325-E92A9147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7F6334-F033-652A-FA9D-8FE32900220E}"/>
              </a:ext>
            </a:extLst>
          </p:cNvPr>
          <p:cNvSpPr txBox="1"/>
          <p:nvPr/>
        </p:nvSpPr>
        <p:spPr>
          <a:xfrm>
            <a:off x="566436" y="4447990"/>
            <a:ext cx="430828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</a:rPr>
              <a:t>Gall caffein ddylanwadu'n sylweddol ar gwsg oherwydd ei effeithiau ysgogol ar y corff.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3EFE10F-A235-368F-D6AB-E04BDFD94309}"/>
              </a:ext>
            </a:extLst>
          </p:cNvPr>
          <p:cNvSpPr txBox="1"/>
          <p:nvPr/>
        </p:nvSpPr>
        <p:spPr>
          <a:xfrm>
            <a:off x="4018656" y="395557"/>
            <a:ext cx="5710407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Mae gweithgarwch corfforol yn hyrwyddo cwsg dyfnach, yn lleihau difrifoldeb a pha mor aml y ceir problemau cwsg, ac mae hefyd yn gysylltiedig â gwell iechyd meddwl.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EE61330-43A5-26A3-DA27-E748601BEE87}"/>
              </a:ext>
            </a:extLst>
          </p:cNvPr>
          <p:cNvSpPr txBox="1"/>
          <p:nvPr/>
        </p:nvSpPr>
        <p:spPr>
          <a:xfrm>
            <a:off x="6552908" y="3003791"/>
            <a:ext cx="4873280" cy="646331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Mae dysgwyr gyda 7-8 awr o gwsg yn perfformio'n well yn academaidd.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1D9206C-02B1-F093-5EF5-43B845B47919}"/>
              </a:ext>
            </a:extLst>
          </p:cNvPr>
          <p:cNvSpPr txBox="1"/>
          <p:nvPr/>
        </p:nvSpPr>
        <p:spPr>
          <a:xfrm>
            <a:off x="6091414" y="1656577"/>
            <a:ext cx="5570885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gan weithgarwch corfforol rheolaidd sawl budd iechyd, mae hyn yn cynnwys gwella ansawdd ein cwsg a symptomau anhwylderau cwsg.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5AA6059-34C6-A9EA-09E9-E2081190511B}"/>
              </a:ext>
            </a:extLst>
          </p:cNvPr>
          <p:cNvSpPr txBox="1"/>
          <p:nvPr/>
        </p:nvSpPr>
        <p:spPr>
          <a:xfrm>
            <a:off x="6134343" y="4038192"/>
            <a:ext cx="5570885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cael trefn amser gwely yn helpu i greu arferion sy'n gadael i'ch ymennydd a'ch corff wybod ei bod hi'n bryd ymlacio, paratoi ar gyfer gwely a syrthio i gysgu.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DDB018D-12FB-C359-A47A-13B8E4D184B7}"/>
              </a:ext>
            </a:extLst>
          </p:cNvPr>
          <p:cNvSpPr txBox="1"/>
          <p:nvPr/>
        </p:nvSpPr>
        <p:spPr>
          <a:xfrm>
            <a:off x="188595" y="2667911"/>
            <a:ext cx="5710407" cy="132343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gweld golau dydd yn cynyddu hyd cwsg ac yn gwella ansawdd cwsg. Gall heulwen chwarae rôl wrth reoleiddio hormonau, cloc mewnol ein cyrff (rhythm circadaidd) a phatrymau cysgu, trwy effeithio ar secretiad melatonin yn yr oriau gyda'r nos cyn amser gwely.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CA0F0D-6E21-FD87-D2F3-AB1A7BDE3AD1}"/>
              </a:ext>
            </a:extLst>
          </p:cNvPr>
          <p:cNvSpPr txBox="1"/>
          <p:nvPr/>
        </p:nvSpPr>
        <p:spPr>
          <a:xfrm>
            <a:off x="274320" y="1653648"/>
            <a:ext cx="5045132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arferion bwyta yn hanfodol ar gyfer cwsg o ansawdd da. Gall gormod o siwgr achosi i chi ddeffro'n amlach.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5898229" y="5247467"/>
            <a:ext cx="5527956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Gall rhai pobl sylwi bod tarfu ar eu rhythm </a:t>
            </a:r>
            <a:r>
              <a:rPr lang="cy-gb" sz="1600" err="1">
                <a:solidFill>
                  <a:schemeClr val="bg1"/>
                </a:solidFill>
                <a:latin typeface="Ubuntu"/>
                <a:cs typeface="Calibri"/>
              </a:rPr>
              <a:t>circadaidd</a:t>
            </a:r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 oherwydd ffactorau allanol neu anhwylderau cwsg. Gall cynnal arferion iach eich helpu i ymateb yn well i'r rhythm naturiol hwn o'ch corff.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566436" y="5204352"/>
            <a:ext cx="45920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solidFill>
                  <a:schemeClr val="bg1"/>
                </a:solidFill>
                <a:latin typeface="Ubuntu"/>
                <a:cs typeface="Calibri"/>
              </a:rPr>
              <a:t>Mae amser sgrin a'r defnydd o ddyfeisiau digidol - fel ffonau clyfar, tabledi, cyfrifiaduron a setiau teledu - yn cael effaith sylweddol ar gwsg.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01DA41-F176-1619-0D6A-31FFC6D02E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3120A0-60F8-82CA-A0CF-9F41E465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68825" y="625192"/>
            <a:ext cx="11848751" cy="60016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2000" b="1" dirty="0">
                <a:solidFill>
                  <a:schemeClr val="tx2"/>
                </a:solidFill>
                <a:latin typeface="Ubuntu"/>
                <a:cs typeface="Calibri"/>
              </a:rPr>
              <a:t>Rhagor o awgrymiadau ac adnoddau dysgu posibl</a:t>
            </a:r>
          </a:p>
          <a:p>
            <a:pPr marL="228600" indent="-228600" rtl="0"/>
            <a:r>
              <a:rPr lang="cy-gb" sz="1400" b="1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The </a:t>
            </a:r>
            <a:r>
              <a:rPr lang="cy-gb" sz="1400" b="1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sleep</a:t>
            </a:r>
            <a:r>
              <a:rPr lang="cy-gb" sz="1400" b="1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-gb" sz="1400" b="1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charity</a:t>
            </a:r>
            <a:r>
              <a:rPr lang="cy-gb" sz="1400" b="1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-gb" sz="1400" dirty="0">
                <a:solidFill>
                  <a:srgbClr val="15518B"/>
                </a:solidFill>
                <a:latin typeface="Ubuntu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- The Sleep Charity</a:t>
            </a:r>
            <a:endParaRPr lang="en-US" sz="1400" dirty="0">
              <a:solidFill>
                <a:srgbClr val="000000"/>
              </a:solidFill>
              <a:latin typeface="Ubuntu"/>
              <a:ea typeface="+mn-lt"/>
              <a:cs typeface="+mn-lt"/>
            </a:endParaRPr>
          </a:p>
          <a:p>
            <a:pPr marL="228600" indent="-228600" rtl="0"/>
            <a:r>
              <a:rPr lang="cy-gb" sz="140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Y siop un stop ar gyfer popeth sydd angen i chi ei wybod am gwsg </a:t>
            </a:r>
            <a:r>
              <a:rPr lang="cy-gb" sz="1400" u="sng" dirty="0">
                <a:solidFill>
                  <a:schemeClr val="accent1"/>
                </a:solidFill>
                <a:latin typeface="Ubuntu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- Teen Sleep Hub </a:t>
            </a:r>
            <a:endParaRPr lang="en-US" sz="1400" u="sng" dirty="0">
              <a:solidFill>
                <a:schemeClr val="accent1"/>
              </a:solidFill>
              <a:latin typeface="Ubuntu"/>
            </a:endParaRPr>
          </a:p>
          <a:p>
            <a:pPr marL="228600" indent="-228600"/>
            <a:endParaRPr lang="en-US" sz="1400" dirty="0">
              <a:solidFill>
                <a:schemeClr val="tx2">
                  <a:lumMod val="76000"/>
                </a:schemeClr>
              </a:solidFill>
              <a:latin typeface="Ubuntu"/>
              <a:ea typeface="+mn-lt"/>
              <a:cs typeface="+mn-lt"/>
            </a:endParaRPr>
          </a:p>
          <a:p>
            <a:pPr rtl="0"/>
            <a:r>
              <a:rPr lang="cy-gb" sz="1400" b="1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Dyddiadur cwsg - Myfyrdod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                                                                                                                                                                                                                         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                                                                                                                         Anogwch ddysgwyr i fyfyrio ar eu harferion cysgu eu hunain a’u cymharu â’r wybodaeth maen nhw wedi’i dysgu yn y dosbarth.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 Bydd hyn yn eu helpu i wneud penderfyniadau gwybodus am wella eu cwsg. 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Mae dysgwyr yn cadw dyddiadur cwsg am 1-2 wythnos. Yn y dyddiadur, gallent gofnodi: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Faint o’r gloch maen nhw'n mynd i'r gwely ac yn deffro.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Ansawdd eu cwsg (e.e., ydynt yn teimlo eu bod wedi cael digon o orffwys, sawl gwaith maen nhw'n deffro yn ystod y nos).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Unrhyw arferion a allai effeithio ar eu cwsg (ee, amser sgrin cyn gwely, cymeriant caffein, lefelau straen).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Ar ôl yr 1-2 wythnos, dylai dysgwyr fyfyrio ar y patrymau maen nhw'n sylwi arnynt.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Pa mor dda oedden nhw'n cysgu ar y cyfan?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Pa arferion sy'n effeithio ar ansawdd eu cwsg?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Pa newidiadau y gallent eu gwneud i wella eu cwsg?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b="1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Cynllun Gweithredu Arferion Cwsg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Bydd dysgwyr yn cymryd yr hyn maen nhw wedi'i ddysgu am bwysigrwydd cwsg ac yn creu cynllun i wella eu harferion cysgu. Mae dysgwyr yn creu Cynllun Gweithredu Arferion Cwsg, lle maent yn gosod nodau penodol, mesuradwy i wella eu cwsg.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Gallai enghreifftiau o nodau gynnwys: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"Byddaf yn mynd i'r gwely erbyn 10:30 PM bob nos am yr wythnos nesaf."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"Byddaf yn lleihau amser sgrin 30 munud cyn gwely am yr wythnos nesaf."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"Byddaf yn anelu at 8 awr o gwsg bob nos am yr wythnos nesaf."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Yn ogystal â gosod nodau, dylai dysgwyr hefyd amlinellu'r camau y byddant yn eu cymryd i gyflawni'r nodau hyn a'r rhwystrau posibl y gallent eu hwynebu (ee, digwyddiadau cymdeithasol, llwyth gwaith cartref), a sut maen nhw'n bwriadu eu goresgyn.</a:t>
            </a:r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Arial"/>
              </a:rPr>
              <a:t> </a:t>
            </a:r>
            <a:endParaRPr lang="en-US">
              <a:solidFill>
                <a:schemeClr val="tx2">
                  <a:lumMod val="76000"/>
                </a:schemeClr>
              </a:solidFill>
              <a:latin typeface="Ubuntu"/>
            </a:endParaRPr>
          </a:p>
          <a:p>
            <a:pPr rtl="0"/>
            <a:r>
              <a:rPr lang="cy-gb" sz="1400" dirty="0">
                <a:solidFill>
                  <a:schemeClr val="tx2">
                    <a:lumMod val="76000"/>
                  </a:schemeClr>
                </a:solidFill>
                <a:latin typeface="Ubuntu"/>
                <a:ea typeface="+mn-lt"/>
                <a:cs typeface="+mn-lt"/>
              </a:rPr>
              <a:t>Mae hyn yn hyrwyddo’r cam o osod nodau a hunan-ddisgyblaeth wrth atgyfnerthu'r syniad bod cwsg da yn arfer cyraeddadwy, parhaus.</a:t>
            </a:r>
            <a:endParaRPr lang="en-US" dirty="0">
              <a:solidFill>
                <a:schemeClr val="tx2">
                  <a:lumMod val="76000"/>
                </a:schemeClr>
              </a:solidFill>
              <a:latin typeface="Ubuntu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31293-0A62-176D-DDF6-15A4AFCE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27" y="6345647"/>
            <a:ext cx="1792850" cy="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4C94E-A9A8-5140-4D4E-5B73A1072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y-GB" sz="4400">
                <a:latin typeface="Ubuntu"/>
                <a:ea typeface="Verdana"/>
              </a:rPr>
              <a:t>Diolch am wrando</a:t>
            </a:r>
            <a:endParaRPr lang="cy-GB" sz="4400"/>
          </a:p>
        </p:txBody>
      </p:sp>
    </p:spTree>
    <p:extLst>
      <p:ext uri="{BB962C8B-B14F-4D97-AF65-F5344CB8AC3E}">
        <p14:creationId xmlns:p14="http://schemas.microsoft.com/office/powerpoint/2010/main" val="2904015349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6E987-25F2-4C46-9ADF-983ECE3B35EE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39ABE9-D76A-4687-AB72-03C3AAE03A52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C887AD-F699-4BAC-A2F2-71BA570DA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9</cp:revision>
  <dcterms:created xsi:type="dcterms:W3CDTF">2024-01-29T16:09:21Z</dcterms:created>
  <dcterms:modified xsi:type="dcterms:W3CDTF">2025-09-23T15:56:43Z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