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314" r:id="rId5"/>
    <p:sldId id="379" r:id="rId6"/>
    <p:sldId id="322" r:id="rId7"/>
    <p:sldId id="384" r:id="rId8"/>
    <p:sldId id="381" r:id="rId9"/>
    <p:sldId id="385" r:id="rId10"/>
    <p:sldId id="386" r:id="rId11"/>
    <p:sldId id="387" r:id="rId12"/>
    <p:sldId id="388" r:id="rId13"/>
    <p:sldId id="389" r:id="rId14"/>
    <p:sldId id="390" r:id="rId15"/>
    <p:sldId id="317" r:id="rId16"/>
    <p:sldId id="289" r:id="rId17"/>
    <p:sldId id="310" r:id="rId18"/>
  </p:sldIdLst>
  <p:sldSz cx="12192000" cy="6858000"/>
  <p:notesSz cx="6858000" cy="9144000"/>
  <p:defaultTextStyle>
    <a:defPPr rtl="0"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9C988B-5CEE-D4DB-C133-21D4C2804E0E}" name="Lorna Bennett (Public Health Wales - No. 2 Capital Quarter)" initials="LQ" userId="S::lorna.bennett3@wales.nhs.uk::41cbff77-5434-42c9-8874-6f16723207f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D5373-B38C-7621-E1D7-6269E8059069}" v="46" dt="2026-05-08T16:11:17.992"/>
    <p1510:client id="{A7140F19-459B-CA5B-F1C6-607B713E75EA}" v="300" dt="2026-05-07T08:22:47.3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lip Hill (Public Health Wales - No. 2 Capital Quarter)" userId="S::phillip.hill@wales.nhs.uk::0483c7bb-2510-4d1f-9686-86fee53dea0f" providerId="AD" clId="Web-{7A6575C7-21AA-527C-F78D-53F785A0C7B3}"/>
    <pc:docChg chg="modSld">
      <pc:chgData name="Phillip Hill (Public Health Wales - No. 2 Capital Quarter)" userId="S::phillip.hill@wales.nhs.uk::0483c7bb-2510-4d1f-9686-86fee53dea0f" providerId="AD" clId="Web-{7A6575C7-21AA-527C-F78D-53F785A0C7B3}" dt="2026-04-14T09:36:53.473" v="121" actId="20577"/>
      <pc:docMkLst>
        <pc:docMk/>
      </pc:docMkLst>
      <pc:sldChg chg="modSp">
        <pc:chgData name="Phillip Hill (Public Health Wales - No. 2 Capital Quarter)" userId="S::phillip.hill@wales.nhs.uk::0483c7bb-2510-4d1f-9686-86fee53dea0f" providerId="AD" clId="Web-{7A6575C7-21AA-527C-F78D-53F785A0C7B3}" dt="2026-04-14T09:36:53.473" v="121" actId="20577"/>
        <pc:sldMkLst>
          <pc:docMk/>
          <pc:sldMk cId="2622768600" sldId="310"/>
        </pc:sldMkLst>
      </pc:sldChg>
      <pc:sldChg chg="modSp">
        <pc:chgData name="Phillip Hill (Public Health Wales - No. 2 Capital Quarter)" userId="S::phillip.hill@wales.nhs.uk::0483c7bb-2510-4d1f-9686-86fee53dea0f" providerId="AD" clId="Web-{7A6575C7-21AA-527C-F78D-53F785A0C7B3}" dt="2026-04-14T09:29:38.680" v="7" actId="20577"/>
        <pc:sldMkLst>
          <pc:docMk/>
          <pc:sldMk cId="3319620276" sldId="314"/>
        </pc:sldMkLst>
        <pc:spChg chg="mod">
          <ac:chgData name="Phillip Hill (Public Health Wales - No. 2 Capital Quarter)" userId="S::phillip.hill@wales.nhs.uk::0483c7bb-2510-4d1f-9686-86fee53dea0f" providerId="AD" clId="Web-{7A6575C7-21AA-527C-F78D-53F785A0C7B3}" dt="2026-04-14T09:29:38.680" v="7" actId="20577"/>
          <ac:spMkLst>
            <pc:docMk/>
            <pc:sldMk cId="3319620276" sldId="314"/>
            <ac:spMk id="2" creationId="{71E17CFA-5100-9B00-3C13-44FCCFF01F4B}"/>
          </ac:spMkLst>
        </pc:spChg>
      </pc:sldChg>
      <pc:sldChg chg="modSp">
        <pc:chgData name="Phillip Hill (Public Health Wales - No. 2 Capital Quarter)" userId="S::phillip.hill@wales.nhs.uk::0483c7bb-2510-4d1f-9686-86fee53dea0f" providerId="AD" clId="Web-{7A6575C7-21AA-527C-F78D-53F785A0C7B3}" dt="2026-04-14T09:35:30.378" v="92" actId="20577"/>
        <pc:sldMkLst>
          <pc:docMk/>
          <pc:sldMk cId="3049525540" sldId="317"/>
        </pc:sldMkLst>
        <pc:spChg chg="mod">
          <ac:chgData name="Phillip Hill (Public Health Wales - No. 2 Capital Quarter)" userId="S::phillip.hill@wales.nhs.uk::0483c7bb-2510-4d1f-9686-86fee53dea0f" providerId="AD" clId="Web-{7A6575C7-21AA-527C-F78D-53F785A0C7B3}" dt="2026-04-14T09:35:30.378" v="92" actId="20577"/>
          <ac:spMkLst>
            <pc:docMk/>
            <pc:sldMk cId="3049525540" sldId="317"/>
            <ac:spMk id="2" creationId="{545E92B9-3899-B7A0-7D97-5AB27ABA81AF}"/>
          </ac:spMkLst>
        </pc:spChg>
      </pc:sldChg>
      <pc:sldChg chg="modSp">
        <pc:chgData name="Phillip Hill (Public Health Wales - No. 2 Capital Quarter)" userId="S::phillip.hill@wales.nhs.uk::0483c7bb-2510-4d1f-9686-86fee53dea0f" providerId="AD" clId="Web-{7A6575C7-21AA-527C-F78D-53F785A0C7B3}" dt="2026-04-14T09:33:12.062" v="89" actId="20577"/>
        <pc:sldMkLst>
          <pc:docMk/>
          <pc:sldMk cId="905135804" sldId="322"/>
        </pc:sldMkLst>
        <pc:spChg chg="mod">
          <ac:chgData name="Phillip Hill (Public Health Wales - No. 2 Capital Quarter)" userId="S::phillip.hill@wales.nhs.uk::0483c7bb-2510-4d1f-9686-86fee53dea0f" providerId="AD" clId="Web-{7A6575C7-21AA-527C-F78D-53F785A0C7B3}" dt="2026-04-14T09:33:12.062" v="89" actId="20577"/>
          <ac:spMkLst>
            <pc:docMk/>
            <pc:sldMk cId="905135804" sldId="322"/>
            <ac:spMk id="2" creationId="{942A5430-0260-6C37-7C16-BE4828FD91BE}"/>
          </ac:spMkLst>
        </pc:spChg>
      </pc:sldChg>
      <pc:sldChg chg="modSp">
        <pc:chgData name="Phillip Hill (Public Health Wales - No. 2 Capital Quarter)" userId="S::phillip.hill@wales.nhs.uk::0483c7bb-2510-4d1f-9686-86fee53dea0f" providerId="AD" clId="Web-{7A6575C7-21AA-527C-F78D-53F785A0C7B3}" dt="2026-04-14T09:33:03.437" v="88" actId="20577"/>
        <pc:sldMkLst>
          <pc:docMk/>
          <pc:sldMk cId="880444171" sldId="379"/>
        </pc:sldMkLst>
        <pc:spChg chg="mod">
          <ac:chgData name="Phillip Hill (Public Health Wales - No. 2 Capital Quarter)" userId="S::phillip.hill@wales.nhs.uk::0483c7bb-2510-4d1f-9686-86fee53dea0f" providerId="AD" clId="Web-{7A6575C7-21AA-527C-F78D-53F785A0C7B3}" dt="2026-04-14T09:33:03.437" v="88" actId="20577"/>
          <ac:spMkLst>
            <pc:docMk/>
            <pc:sldMk cId="880444171" sldId="379"/>
            <ac:spMk id="5" creationId="{153711D6-56C7-E7A2-B41D-B00496CCC05C}"/>
          </ac:spMkLst>
        </pc:spChg>
        <pc:spChg chg="mod">
          <ac:chgData name="Phillip Hill (Public Health Wales - No. 2 Capital Quarter)" userId="S::phillip.hill@wales.nhs.uk::0483c7bb-2510-4d1f-9686-86fee53dea0f" providerId="AD" clId="Web-{7A6575C7-21AA-527C-F78D-53F785A0C7B3}" dt="2026-04-14T09:31:29.216" v="46" actId="1076"/>
          <ac:spMkLst>
            <pc:docMk/>
            <pc:sldMk cId="880444171" sldId="379"/>
            <ac:spMk id="6" creationId="{82EB5973-6C02-2B0B-30F7-B29CBEF713E5}"/>
          </ac:spMkLst>
        </pc:spChg>
        <pc:spChg chg="mod">
          <ac:chgData name="Phillip Hill (Public Health Wales - No. 2 Capital Quarter)" userId="S::phillip.hill@wales.nhs.uk::0483c7bb-2510-4d1f-9686-86fee53dea0f" providerId="AD" clId="Web-{7A6575C7-21AA-527C-F78D-53F785A0C7B3}" dt="2026-04-14T09:33:00.296" v="87" actId="20577"/>
          <ac:spMkLst>
            <pc:docMk/>
            <pc:sldMk cId="880444171" sldId="379"/>
            <ac:spMk id="7" creationId="{F473D740-E988-6F08-1E72-27122E212EE2}"/>
          </ac:spMkLst>
        </pc:spChg>
        <pc:spChg chg="mod">
          <ac:chgData name="Phillip Hill (Public Health Wales - No. 2 Capital Quarter)" userId="S::phillip.hill@wales.nhs.uk::0483c7bb-2510-4d1f-9686-86fee53dea0f" providerId="AD" clId="Web-{7A6575C7-21AA-527C-F78D-53F785A0C7B3}" dt="2026-04-14T09:31:22.841" v="45" actId="20577"/>
          <ac:spMkLst>
            <pc:docMk/>
            <pc:sldMk cId="880444171" sldId="379"/>
            <ac:spMk id="12" creationId="{FB263DC3-F3D7-0FB8-63D3-3FF2BBDE02D7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5D8EBCF3-69B4-FCC5-2F3A-5551262CD64C}"/>
    <pc:docChg chg="modSld">
      <pc:chgData name="Sophie Flood (Public Health Wales - Matrix House)" userId="S::sophie.flood@wales.nhs.uk::f1b68508-ff1d-4a78-a875-f6aa95017de1" providerId="AD" clId="Web-{5D8EBCF3-69B4-FCC5-2F3A-5551262CD64C}" dt="2026-04-14T10:23:55.734" v="3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5D8EBCF3-69B4-FCC5-2F3A-5551262CD64C}" dt="2026-04-14T10:23:55.734" v="3" actId="20577"/>
        <pc:sldMkLst>
          <pc:docMk/>
          <pc:sldMk cId="2622768600" sldId="310"/>
        </pc:sldMkLst>
      </pc:sldChg>
    </pc:docChg>
  </pc:docChgLst>
  <pc:docChgLst>
    <pc:chgData name="Sophie Flood (Public Health Wales - Matrix House)" userId="S::sophie.flood@wales.nhs.uk::f1b68508-ff1d-4a78-a875-f6aa95017de1" providerId="AD" clId="Web-{9E553261-1AE3-1CB1-208F-95B707892BA0}"/>
    <pc:docChg chg="modSld">
      <pc:chgData name="Sophie Flood (Public Health Wales - Matrix House)" userId="S::sophie.flood@wales.nhs.uk::f1b68508-ff1d-4a78-a875-f6aa95017de1" providerId="AD" clId="Web-{9E553261-1AE3-1CB1-208F-95B707892BA0}" dt="2026-04-13T08:48:16.836" v="6"/>
      <pc:docMkLst>
        <pc:docMk/>
      </pc:docMkLst>
      <pc:sldChg chg="modSp">
        <pc:chgData name="Sophie Flood (Public Health Wales - Matrix House)" userId="S::sophie.flood@wales.nhs.uk::f1b68508-ff1d-4a78-a875-f6aa95017de1" providerId="AD" clId="Web-{9E553261-1AE3-1CB1-208F-95B707892BA0}" dt="2026-04-13T08:48:16.836" v="6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9E553261-1AE3-1CB1-208F-95B707892BA0}" dt="2026-04-13T08:48:15.226" v="2" actId="20577"/>
          <ac:spMkLst>
            <pc:docMk/>
            <pc:sldMk cId="3319620276" sldId="314"/>
            <ac:spMk id="2" creationId="{71E17CFA-5100-9B00-3C13-44FCCFF01F4B}"/>
          </ac:spMkLst>
        </pc:spChg>
        <pc:graphicFrameChg chg="mod modGraphic">
          <ac:chgData name="Sophie Flood (Public Health Wales - Matrix House)" userId="S::sophie.flood@wales.nhs.uk::f1b68508-ff1d-4a78-a875-f6aa95017de1" providerId="AD" clId="Web-{9E553261-1AE3-1CB1-208F-95B707892BA0}" dt="2026-04-13T08:48:16.836" v="6"/>
          <ac:graphicFrameMkLst>
            <pc:docMk/>
            <pc:sldMk cId="3319620276" sldId="314"/>
            <ac:graphicFrameMk id="9" creationId="{7E29EDFD-7A67-DD17-3900-F2C1B08A80CB}"/>
          </ac:graphicFrameMkLst>
        </pc:graphicFrameChg>
      </pc:sldChg>
    </pc:docChg>
  </pc:docChgLst>
  <pc:docChgLst>
    <pc:chgData name="Sophie Flood (Public Health Wales - Matrix House)" userId="S::sophie.flood@wales.nhs.uk::f1b68508-ff1d-4a78-a875-f6aa95017de1" providerId="AD" clId="Web-{5F088D03-C9ED-394F-198E-92273EF03C66}"/>
    <pc:docChg chg="modSld">
      <pc:chgData name="Sophie Flood (Public Health Wales - Matrix House)" userId="S::sophie.flood@wales.nhs.uk::f1b68508-ff1d-4a78-a875-f6aa95017de1" providerId="AD" clId="Web-{5F088D03-C9ED-394F-198E-92273EF03C66}" dt="2026-04-08T10:43:26.078" v="179"/>
      <pc:docMkLst>
        <pc:docMk/>
      </pc:docMkLst>
      <pc:sldChg chg="delSp modSp">
        <pc:chgData name="Sophie Flood (Public Health Wales - Matrix House)" userId="S::sophie.flood@wales.nhs.uk::f1b68508-ff1d-4a78-a875-f6aa95017de1" providerId="AD" clId="Web-{5F088D03-C9ED-394F-198E-92273EF03C66}" dt="2026-04-08T10:43:26.078" v="179"/>
        <pc:sldMkLst>
          <pc:docMk/>
          <pc:sldMk cId="2524952362" sldId="381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43:26.078" v="179"/>
          <ac:graphicFrameMkLst>
            <pc:docMk/>
            <pc:sldMk cId="2524952362" sldId="381"/>
            <ac:graphicFrameMk id="3" creationId="{90B3922E-99C7-FD8F-C2FB-809CC90E9BCF}"/>
          </ac:graphicFrameMkLst>
        </pc:graphicFrameChg>
        <pc:picChg chg="mod">
          <ac:chgData name="Sophie Flood (Public Health Wales - Matrix House)" userId="S::sophie.flood@wales.nhs.uk::f1b68508-ff1d-4a78-a875-f6aa95017de1" providerId="AD" clId="Web-{5F088D03-C9ED-394F-198E-92273EF03C66}" dt="2026-04-08T10:23:08.131" v="3" actId="1076"/>
          <ac:picMkLst>
            <pc:docMk/>
            <pc:sldMk cId="2524952362" sldId="381"/>
            <ac:picMk id="2" creationId="{6A4EEE6C-4B76-D5C3-ADB1-DD0DB11B305A}"/>
          </ac:picMkLst>
        </pc:picChg>
      </pc:sldChg>
      <pc:sldChg chg="modSp">
        <pc:chgData name="Sophie Flood (Public Health Wales - Matrix House)" userId="S::sophie.flood@wales.nhs.uk::f1b68508-ff1d-4a78-a875-f6aa95017de1" providerId="AD" clId="Web-{5F088D03-C9ED-394F-198E-92273EF03C66}" dt="2026-04-08T10:24:23.012" v="41" actId="1076"/>
        <pc:sldMkLst>
          <pc:docMk/>
          <pc:sldMk cId="1102358522" sldId="384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24:23.012" v="41" actId="1076"/>
          <ac:graphicFrameMkLst>
            <pc:docMk/>
            <pc:sldMk cId="1102358522" sldId="384"/>
            <ac:graphicFrameMk id="3" creationId="{950642AC-9347-FEEA-C5EC-2C58657F24AC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5F088D03-C9ED-394F-198E-92273EF03C66}" dt="2026-04-08T10:24:28.793" v="42" actId="1076"/>
        <pc:sldMkLst>
          <pc:docMk/>
          <pc:sldMk cId="1406130686" sldId="385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24:28.793" v="42" actId="1076"/>
          <ac:graphicFrameMkLst>
            <pc:docMk/>
            <pc:sldMk cId="1406130686" sldId="385"/>
            <ac:graphicFrameMk id="3" creationId="{B5F903BA-F791-6BD8-0F74-510C14BD933A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5F088D03-C9ED-394F-198E-92273EF03C66}" dt="2026-04-08T10:24:43.872" v="47" actId="1076"/>
        <pc:sldMkLst>
          <pc:docMk/>
          <pc:sldMk cId="2878372162" sldId="386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24:43.872" v="47" actId="1076"/>
          <ac:graphicFrameMkLst>
            <pc:docMk/>
            <pc:sldMk cId="2878372162" sldId="386"/>
            <ac:graphicFrameMk id="3" creationId="{12532FDC-02A2-BB11-7B70-D0474BC40BD9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5F088D03-C9ED-394F-198E-92273EF03C66}" dt="2026-04-08T10:25:10.889" v="70" actId="1076"/>
        <pc:sldMkLst>
          <pc:docMk/>
          <pc:sldMk cId="1891537397" sldId="387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25:10.889" v="70" actId="1076"/>
          <ac:graphicFrameMkLst>
            <pc:docMk/>
            <pc:sldMk cId="1891537397" sldId="387"/>
            <ac:graphicFrameMk id="3" creationId="{61E477BC-6C38-2880-7CE1-9A89285BFC63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5F088D03-C9ED-394F-198E-92273EF03C66}" dt="2026-04-08T10:25:43.375" v="86" actId="1076"/>
        <pc:sldMkLst>
          <pc:docMk/>
          <pc:sldMk cId="1510132736" sldId="388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25:43.375" v="86" actId="1076"/>
          <ac:graphicFrameMkLst>
            <pc:docMk/>
            <pc:sldMk cId="1510132736" sldId="388"/>
            <ac:graphicFrameMk id="3" creationId="{5718EA14-536C-69CC-6865-E1FC105BA6FD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5F088D03-C9ED-394F-198E-92273EF03C66}" dt="2026-04-08T10:26:08.486" v="104" actId="1076"/>
        <pc:sldMkLst>
          <pc:docMk/>
          <pc:sldMk cId="4193161784" sldId="389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26:08.486" v="104" actId="1076"/>
          <ac:graphicFrameMkLst>
            <pc:docMk/>
            <pc:sldMk cId="4193161784" sldId="389"/>
            <ac:graphicFrameMk id="3" creationId="{E3AF607F-8C8B-6FD6-055D-80130D872E5F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5F088D03-C9ED-394F-198E-92273EF03C66}" dt="2026-04-08T10:26:25.784" v="114" actId="1076"/>
        <pc:sldMkLst>
          <pc:docMk/>
          <pc:sldMk cId="1521008882" sldId="390"/>
        </pc:sldMkLst>
        <pc:graphicFrameChg chg="mod modGraphic">
          <ac:chgData name="Sophie Flood (Public Health Wales - Matrix House)" userId="S::sophie.flood@wales.nhs.uk::f1b68508-ff1d-4a78-a875-f6aa95017de1" providerId="AD" clId="Web-{5F088D03-C9ED-394F-198E-92273EF03C66}" dt="2026-04-08T10:26:25.784" v="114" actId="1076"/>
          <ac:graphicFrameMkLst>
            <pc:docMk/>
            <pc:sldMk cId="1521008882" sldId="390"/>
            <ac:graphicFrameMk id="3" creationId="{7864D176-C6E3-4353-4904-A60B02A896FE}"/>
          </ac:graphicFrameMkLst>
        </pc:graphicFrameChg>
      </pc:sldChg>
    </pc:docChg>
  </pc:docChgLst>
  <pc:docChgLst>
    <pc:chgData name="Sophie Flood (Public Health Wales - Matrix House)" userId="S::sophie.flood@wales.nhs.uk::f1b68508-ff1d-4a78-a875-f6aa95017de1" providerId="AD" clId="Web-{B682DC75-47E9-E07C-3649-B088C25E0522}"/>
    <pc:docChg chg="modSld">
      <pc:chgData name="Sophie Flood (Public Health Wales - Matrix House)" userId="S::sophie.flood@wales.nhs.uk::f1b68508-ff1d-4a78-a875-f6aa95017de1" providerId="AD" clId="Web-{B682DC75-47E9-E07C-3649-B088C25E0522}" dt="2026-04-13T09:23:54.031" v="49" actId="14100"/>
      <pc:docMkLst>
        <pc:docMk/>
      </pc:docMkLst>
      <pc:sldChg chg="modSp">
        <pc:chgData name="Sophie Flood (Public Health Wales - Matrix House)" userId="S::sophie.flood@wales.nhs.uk::f1b68508-ff1d-4a78-a875-f6aa95017de1" providerId="AD" clId="Web-{B682DC75-47E9-E07C-3649-B088C25E0522}" dt="2026-04-13T09:21:24.417" v="31" actId="20577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B682DC75-47E9-E07C-3649-B088C25E0522}" dt="2026-04-13T09:21:24.417" v="31" actId="20577"/>
          <ac:spMkLst>
            <pc:docMk/>
            <pc:sldMk cId="3319620276" sldId="314"/>
            <ac:spMk id="2" creationId="{71E17CFA-5100-9B00-3C13-44FCCFF01F4B}"/>
          </ac:spMkLst>
        </pc:spChg>
        <pc:graphicFrameChg chg="mod modGraphic">
          <ac:chgData name="Sophie Flood (Public Health Wales - Matrix House)" userId="S::sophie.flood@wales.nhs.uk::f1b68508-ff1d-4a78-a875-f6aa95017de1" providerId="AD" clId="Web-{B682DC75-47E9-E07C-3649-B088C25E0522}" dt="2026-04-13T09:21:11.776" v="29"/>
          <ac:graphicFrameMkLst>
            <pc:docMk/>
            <pc:sldMk cId="3319620276" sldId="314"/>
            <ac:graphicFrameMk id="9" creationId="{7E29EDFD-7A67-DD17-3900-F2C1B08A80CB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B682DC75-47E9-E07C-3649-B088C25E0522}" dt="2026-04-13T09:22:45.972" v="37" actId="1076"/>
        <pc:sldMkLst>
          <pc:docMk/>
          <pc:sldMk cId="1102358522" sldId="384"/>
        </pc:sldMkLst>
        <pc:picChg chg="mod modCrop">
          <ac:chgData name="Sophie Flood (Public Health Wales - Matrix House)" userId="S::sophie.flood@wales.nhs.uk::f1b68508-ff1d-4a78-a875-f6aa95017de1" providerId="AD" clId="Web-{B682DC75-47E9-E07C-3649-B088C25E0522}" dt="2026-04-13T09:22:45.972" v="37" actId="1076"/>
          <ac:picMkLst>
            <pc:docMk/>
            <pc:sldMk cId="1102358522" sldId="384"/>
            <ac:picMk id="2" creationId="{02F18F8F-EAD5-C4C6-162F-6AA304DEC654}"/>
          </ac:picMkLst>
        </pc:picChg>
      </pc:sldChg>
      <pc:sldChg chg="modSp">
        <pc:chgData name="Sophie Flood (Public Health Wales - Matrix House)" userId="S::sophie.flood@wales.nhs.uk::f1b68508-ff1d-4a78-a875-f6aa95017de1" providerId="AD" clId="Web-{B682DC75-47E9-E07C-3649-B088C25E0522}" dt="2026-04-13T09:23:09.804" v="40" actId="1076"/>
        <pc:sldMkLst>
          <pc:docMk/>
          <pc:sldMk cId="2878372162" sldId="386"/>
        </pc:sldMkLst>
        <pc:picChg chg="mod">
          <ac:chgData name="Sophie Flood (Public Health Wales - Matrix House)" userId="S::sophie.flood@wales.nhs.uk::f1b68508-ff1d-4a78-a875-f6aa95017de1" providerId="AD" clId="Web-{B682DC75-47E9-E07C-3649-B088C25E0522}" dt="2026-04-13T09:23:09.804" v="40" actId="1076"/>
          <ac:picMkLst>
            <pc:docMk/>
            <pc:sldMk cId="2878372162" sldId="386"/>
            <ac:picMk id="2" creationId="{37E489F0-375E-80C4-5F02-051D190F49CB}"/>
          </ac:picMkLst>
        </pc:picChg>
      </pc:sldChg>
      <pc:sldChg chg="modSp">
        <pc:chgData name="Sophie Flood (Public Health Wales - Matrix House)" userId="S::sophie.flood@wales.nhs.uk::f1b68508-ff1d-4a78-a875-f6aa95017de1" providerId="AD" clId="Web-{B682DC75-47E9-E07C-3649-B088C25E0522}" dt="2026-04-13T09:23:18.290" v="42" actId="1076"/>
        <pc:sldMkLst>
          <pc:docMk/>
          <pc:sldMk cId="1891537397" sldId="387"/>
        </pc:sldMkLst>
        <pc:picChg chg="mod">
          <ac:chgData name="Sophie Flood (Public Health Wales - Matrix House)" userId="S::sophie.flood@wales.nhs.uk::f1b68508-ff1d-4a78-a875-f6aa95017de1" providerId="AD" clId="Web-{B682DC75-47E9-E07C-3649-B088C25E0522}" dt="2026-04-13T09:23:18.290" v="42" actId="1076"/>
          <ac:picMkLst>
            <pc:docMk/>
            <pc:sldMk cId="1891537397" sldId="387"/>
            <ac:picMk id="2" creationId="{1C4892AC-39B4-9F58-878D-3D3A7495D64F}"/>
          </ac:picMkLst>
        </pc:picChg>
      </pc:sldChg>
      <pc:sldChg chg="modSp">
        <pc:chgData name="Sophie Flood (Public Health Wales - Matrix House)" userId="S::sophie.flood@wales.nhs.uk::f1b68508-ff1d-4a78-a875-f6aa95017de1" providerId="AD" clId="Web-{B682DC75-47E9-E07C-3649-B088C25E0522}" dt="2026-04-13T09:23:27.542" v="44" actId="14100"/>
        <pc:sldMkLst>
          <pc:docMk/>
          <pc:sldMk cId="1510132736" sldId="388"/>
        </pc:sldMkLst>
        <pc:picChg chg="mod">
          <ac:chgData name="Sophie Flood (Public Health Wales - Matrix House)" userId="S::sophie.flood@wales.nhs.uk::f1b68508-ff1d-4a78-a875-f6aa95017de1" providerId="AD" clId="Web-{B682DC75-47E9-E07C-3649-B088C25E0522}" dt="2026-04-13T09:23:27.542" v="44" actId="14100"/>
          <ac:picMkLst>
            <pc:docMk/>
            <pc:sldMk cId="1510132736" sldId="388"/>
            <ac:picMk id="2" creationId="{218C43C5-373F-4633-3611-D0CADC235FC8}"/>
          </ac:picMkLst>
        </pc:picChg>
      </pc:sldChg>
      <pc:sldChg chg="modSp">
        <pc:chgData name="Sophie Flood (Public Health Wales - Matrix House)" userId="S::sophie.flood@wales.nhs.uk::f1b68508-ff1d-4a78-a875-f6aa95017de1" providerId="AD" clId="Web-{B682DC75-47E9-E07C-3649-B088C25E0522}" dt="2026-04-13T09:23:40.779" v="46" actId="14100"/>
        <pc:sldMkLst>
          <pc:docMk/>
          <pc:sldMk cId="4193161784" sldId="389"/>
        </pc:sldMkLst>
        <pc:picChg chg="mod">
          <ac:chgData name="Sophie Flood (Public Health Wales - Matrix House)" userId="S::sophie.flood@wales.nhs.uk::f1b68508-ff1d-4a78-a875-f6aa95017de1" providerId="AD" clId="Web-{B682DC75-47E9-E07C-3649-B088C25E0522}" dt="2026-04-13T09:23:40.779" v="46" actId="14100"/>
          <ac:picMkLst>
            <pc:docMk/>
            <pc:sldMk cId="4193161784" sldId="389"/>
            <ac:picMk id="2" creationId="{3395B6AB-29DF-CFC6-CB0A-569E1BDD9968}"/>
          </ac:picMkLst>
        </pc:picChg>
      </pc:sldChg>
      <pc:sldChg chg="modSp">
        <pc:chgData name="Sophie Flood (Public Health Wales - Matrix House)" userId="S::sophie.flood@wales.nhs.uk::f1b68508-ff1d-4a78-a875-f6aa95017de1" providerId="AD" clId="Web-{B682DC75-47E9-E07C-3649-B088C25E0522}" dt="2026-04-13T09:23:54.031" v="49" actId="14100"/>
        <pc:sldMkLst>
          <pc:docMk/>
          <pc:sldMk cId="1521008882" sldId="390"/>
        </pc:sldMkLst>
        <pc:picChg chg="mod">
          <ac:chgData name="Sophie Flood (Public Health Wales - Matrix House)" userId="S::sophie.flood@wales.nhs.uk::f1b68508-ff1d-4a78-a875-f6aa95017de1" providerId="AD" clId="Web-{B682DC75-47E9-E07C-3649-B088C25E0522}" dt="2026-04-13T09:23:54.031" v="49" actId="14100"/>
          <ac:picMkLst>
            <pc:docMk/>
            <pc:sldMk cId="1521008882" sldId="390"/>
            <ac:picMk id="2" creationId="{3065FBE3-D3B7-8D00-43CE-3D9C11BE8BA3}"/>
          </ac:picMkLst>
        </pc:picChg>
      </pc:sldChg>
    </pc:docChg>
  </pc:docChgLst>
  <pc:docChgLst>
    <pc:chgData clId="Web-{9E553261-1AE3-1CB1-208F-95B707892BA0}"/>
    <pc:docChg chg="modSld">
      <pc:chgData name="" userId="" providerId="" clId="Web-{9E553261-1AE3-1CB1-208F-95B707892BA0}" dt="2026-04-13T08:38:59.154" v="0" actId="20577"/>
      <pc:docMkLst>
        <pc:docMk/>
      </pc:docMkLst>
      <pc:sldChg chg="modSp">
        <pc:chgData name="" userId="" providerId="" clId="Web-{9E553261-1AE3-1CB1-208F-95B707892BA0}" dt="2026-04-13T08:38:59.154" v="0" actId="20577"/>
        <pc:sldMkLst>
          <pc:docMk/>
          <pc:sldMk cId="3319620276" sldId="314"/>
        </pc:sldMkLst>
        <pc:spChg chg="mod">
          <ac:chgData name="" userId="" providerId="" clId="Web-{9E553261-1AE3-1CB1-208F-95B707892BA0}" dt="2026-04-13T08:38:59.154" v="0" actId="20577"/>
          <ac:spMkLst>
            <pc:docMk/>
            <pc:sldMk cId="3319620276" sldId="314"/>
            <ac:spMk id="2" creationId="{71E17CFA-5100-9B00-3C13-44FCCFF01F4B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CB2B93F9-7796-FEBF-67DD-5958A10D8CD8}"/>
    <pc:docChg chg="modSld">
      <pc:chgData name="Sophie Flood (Public Health Wales - Matrix House)" userId="S::sophie.flood@wales.nhs.uk::f1b68508-ff1d-4a78-a875-f6aa95017de1" providerId="AD" clId="Web-{CB2B93F9-7796-FEBF-67DD-5958A10D8CD8}" dt="2026-04-08T12:47:20.538" v="2" actId="14100"/>
      <pc:docMkLst>
        <pc:docMk/>
      </pc:docMkLst>
      <pc:sldChg chg="addSp delSp modSp">
        <pc:chgData name="Sophie Flood (Public Health Wales - Matrix House)" userId="S::sophie.flood@wales.nhs.uk::f1b68508-ff1d-4a78-a875-f6aa95017de1" providerId="AD" clId="Web-{CB2B93F9-7796-FEBF-67DD-5958A10D8CD8}" dt="2026-04-08T12:47:20.538" v="2" actId="14100"/>
        <pc:sldMkLst>
          <pc:docMk/>
          <pc:sldMk cId="2622768600" sldId="310"/>
        </pc:sldMkLst>
      </pc:sldChg>
    </pc:docChg>
  </pc:docChgLst>
  <pc:docChgLst>
    <pc:chgData name="Sophie Flood (Public Health Wales - Matrix House)" userId="S::sophie.flood@wales.nhs.uk::f1b68508-ff1d-4a78-a875-f6aa95017de1" providerId="AD" clId="Web-{AF4F6076-3B37-79E1-7B25-77D32F95EEDA}"/>
    <pc:docChg chg="modSld">
      <pc:chgData name="Sophie Flood (Public Health Wales - Matrix House)" userId="S::sophie.flood@wales.nhs.uk::f1b68508-ff1d-4a78-a875-f6aa95017de1" providerId="AD" clId="Web-{AF4F6076-3B37-79E1-7B25-77D32F95EEDA}" dt="2026-04-14T13:00:56.701" v="6" actId="1076"/>
      <pc:docMkLst>
        <pc:docMk/>
      </pc:docMkLst>
      <pc:sldChg chg="addSp delSp modSp">
        <pc:chgData name="Sophie Flood (Public Health Wales - Matrix House)" userId="S::sophie.flood@wales.nhs.uk::f1b68508-ff1d-4a78-a875-f6aa95017de1" providerId="AD" clId="Web-{AF4F6076-3B37-79E1-7B25-77D32F95EEDA}" dt="2026-04-14T12:55:28.002" v="4" actId="14100"/>
        <pc:sldMkLst>
          <pc:docMk/>
          <pc:sldMk cId="2622768600" sldId="310"/>
        </pc:sldMkLst>
        <pc:spChg chg="add mod">
          <ac:chgData name="Sophie Flood (Public Health Wales - Matrix House)" userId="S::sophie.flood@wales.nhs.uk::f1b68508-ff1d-4a78-a875-f6aa95017de1" providerId="AD" clId="Web-{AF4F6076-3B37-79E1-7B25-77D32F95EEDA}" dt="2026-04-14T12:55:28.002" v="4" actId="14100"/>
          <ac:spMkLst>
            <pc:docMk/>
            <pc:sldMk cId="2622768600" sldId="310"/>
            <ac:spMk id="3" creationId="{924DC418-79CE-0551-CC90-62193368B1A8}"/>
          </ac:spMkLst>
        </pc:spChg>
      </pc:sldChg>
      <pc:sldChg chg="addSp modSp">
        <pc:chgData name="Sophie Flood (Public Health Wales - Matrix House)" userId="S::sophie.flood@wales.nhs.uk::f1b68508-ff1d-4a78-a875-f6aa95017de1" providerId="AD" clId="Web-{AF4F6076-3B37-79E1-7B25-77D32F95EEDA}" dt="2026-04-14T13:00:56.701" v="6" actId="1076"/>
        <pc:sldMkLst>
          <pc:docMk/>
          <pc:sldMk cId="3319620276" sldId="314"/>
        </pc:sldMkLst>
        <pc:picChg chg="add mod">
          <ac:chgData name="Sophie Flood (Public Health Wales - Matrix House)" userId="S::sophie.flood@wales.nhs.uk::f1b68508-ff1d-4a78-a875-f6aa95017de1" providerId="AD" clId="Web-{AF4F6076-3B37-79E1-7B25-77D32F95EEDA}" dt="2026-04-14T13:00:56.701" v="6" actId="1076"/>
          <ac:picMkLst>
            <pc:docMk/>
            <pc:sldMk cId="3319620276" sldId="314"/>
            <ac:picMk id="3" creationId="{68706CE4-4AD8-DB6D-AA2A-28BA0C1A42F7}"/>
          </ac:picMkLst>
        </pc:picChg>
      </pc:sldChg>
    </pc:docChg>
  </pc:docChgLst>
  <pc:docChgLst>
    <pc:chgData name="Sophie Flood (Public Health Wales - Matrix House)" userId="S::sophie.flood@wales.nhs.uk::f1b68508-ff1d-4a78-a875-f6aa95017de1" providerId="AD" clId="Web-{DCB50A94-578D-A3B8-457E-2D9492D6B393}"/>
    <pc:docChg chg="addSld delSld modSld sldOrd">
      <pc:chgData name="Sophie Flood (Public Health Wales - Matrix House)" userId="S::sophie.flood@wales.nhs.uk::f1b68508-ff1d-4a78-a875-f6aa95017de1" providerId="AD" clId="Web-{DCB50A94-578D-A3B8-457E-2D9492D6B393}" dt="2026-04-08T09:42:45.308" v="507"/>
      <pc:docMkLst>
        <pc:docMk/>
      </pc:docMkLst>
      <pc:sldChg chg="addSp delSp modSp">
        <pc:chgData name="Sophie Flood (Public Health Wales - Matrix House)" userId="S::sophie.flood@wales.nhs.uk::f1b68508-ff1d-4a78-a875-f6aa95017de1" providerId="AD" clId="Web-{DCB50A94-578D-A3B8-457E-2D9492D6B393}" dt="2026-04-08T09:28:05.507" v="406" actId="1076"/>
        <pc:sldMkLst>
          <pc:docMk/>
          <pc:sldMk cId="2033820666" sldId="289"/>
        </pc:sldMkLst>
        <pc:spChg chg="mod">
          <ac:chgData name="Sophie Flood (Public Health Wales - Matrix House)" userId="S::sophie.flood@wales.nhs.uk::f1b68508-ff1d-4a78-a875-f6aa95017de1" providerId="AD" clId="Web-{DCB50A94-578D-A3B8-457E-2D9492D6B393}" dt="2026-04-08T08:48:02.104" v="310" actId="1076"/>
          <ac:spMkLst>
            <pc:docMk/>
            <pc:sldMk cId="2033820666" sldId="289"/>
            <ac:spMk id="2" creationId="{103866BA-957E-B8AA-D2ED-29464CD5EA14}"/>
          </ac:spMkLst>
        </pc:spChg>
        <pc:spChg chg="add mod">
          <ac:chgData name="Sophie Flood (Public Health Wales - Matrix House)" userId="S::sophie.flood@wales.nhs.uk::f1b68508-ff1d-4a78-a875-f6aa95017de1" providerId="AD" clId="Web-{DCB50A94-578D-A3B8-457E-2D9492D6B393}" dt="2026-04-08T09:27:26.647" v="404" actId="1076"/>
          <ac:spMkLst>
            <pc:docMk/>
            <pc:sldMk cId="2033820666" sldId="289"/>
            <ac:spMk id="4" creationId="{089C11EB-7E91-99C9-3D91-7AAC6E6079C6}"/>
          </ac:spMkLst>
        </pc:spChg>
        <pc:spChg chg="add mod">
          <ac:chgData name="Sophie Flood (Public Health Wales - Matrix House)" userId="S::sophie.flood@wales.nhs.uk::f1b68508-ff1d-4a78-a875-f6aa95017de1" providerId="AD" clId="Web-{DCB50A94-578D-A3B8-457E-2D9492D6B393}" dt="2026-04-08T09:28:05.507" v="406" actId="1076"/>
          <ac:spMkLst>
            <pc:docMk/>
            <pc:sldMk cId="2033820666" sldId="289"/>
            <ac:spMk id="5" creationId="{86C15603-2400-8297-BEF8-AB7ABFFF8C36}"/>
          </ac:spMkLst>
        </pc:spChg>
        <pc:spChg chg="add mod">
          <ac:chgData name="Sophie Flood (Public Health Wales - Matrix House)" userId="S::sophie.flood@wales.nhs.uk::f1b68508-ff1d-4a78-a875-f6aa95017de1" providerId="AD" clId="Web-{DCB50A94-578D-A3B8-457E-2D9492D6B393}" dt="2026-04-08T09:28:01.975" v="405" actId="1076"/>
          <ac:spMkLst>
            <pc:docMk/>
            <pc:sldMk cId="2033820666" sldId="289"/>
            <ac:spMk id="6" creationId="{905434C9-1624-1845-CDF3-331516CE1104}"/>
          </ac:spMkLst>
        </pc:spChg>
        <pc:spChg chg="add mod">
          <ac:chgData name="Sophie Flood (Public Health Wales - Matrix House)" userId="S::sophie.flood@wales.nhs.uk::f1b68508-ff1d-4a78-a875-f6aa95017de1" providerId="AD" clId="Web-{DCB50A94-578D-A3B8-457E-2D9492D6B393}" dt="2026-04-08T09:27:22.928" v="403" actId="1076"/>
          <ac:spMkLst>
            <pc:docMk/>
            <pc:sldMk cId="2033820666" sldId="289"/>
            <ac:spMk id="8" creationId="{DEAA3343-313B-76F6-FBFB-96F842A9C319}"/>
          </ac:spMkLst>
        </pc:spChg>
      </pc:sldChg>
      <pc:sldChg chg="delSp">
        <pc:chgData name="Sophie Flood (Public Health Wales - Matrix House)" userId="S::sophie.flood@wales.nhs.uk::f1b68508-ff1d-4a78-a875-f6aa95017de1" providerId="AD" clId="Web-{DCB50A94-578D-A3B8-457E-2D9492D6B393}" dt="2026-04-08T08:20:18.919" v="0"/>
        <pc:sldMkLst>
          <pc:docMk/>
          <pc:sldMk cId="3319620276" sldId="314"/>
        </pc:sldMkLst>
      </pc:sldChg>
      <pc:sldChg chg="addSp modSp new ord addAnim delAnim">
        <pc:chgData name="Sophie Flood (Public Health Wales - Matrix House)" userId="S::sophie.flood@wales.nhs.uk::f1b68508-ff1d-4a78-a875-f6aa95017de1" providerId="AD" clId="Web-{DCB50A94-578D-A3B8-457E-2D9492D6B393}" dt="2026-04-08T09:31:45.899" v="480"/>
        <pc:sldMkLst>
          <pc:docMk/>
          <pc:sldMk cId="2524952362" sldId="381"/>
        </pc:sldMkLst>
        <pc:graphicFrameChg chg="add mod modGraphic">
          <ac:chgData name="Sophie Flood (Public Health Wales - Matrix House)" userId="S::sophie.flood@wales.nhs.uk::f1b68508-ff1d-4a78-a875-f6aa95017de1" providerId="AD" clId="Web-{DCB50A94-578D-A3B8-457E-2D9492D6B393}" dt="2026-04-08T09:31:45.899" v="480"/>
          <ac:graphicFrameMkLst>
            <pc:docMk/>
            <pc:sldMk cId="2524952362" sldId="381"/>
            <ac:graphicFrameMk id="3" creationId="{90B3922E-99C7-FD8F-C2FB-809CC90E9BCF}"/>
          </ac:graphicFrameMkLst>
        </pc:graphicFrameChg>
      </pc:sldChg>
      <pc:sldChg chg="modSp add ord replId addAnim">
        <pc:chgData name="Sophie Flood (Public Health Wales - Matrix House)" userId="S::sophie.flood@wales.nhs.uk::f1b68508-ff1d-4a78-a875-f6aa95017de1" providerId="AD" clId="Web-{DCB50A94-578D-A3B8-457E-2D9492D6B393}" dt="2026-04-08T09:42:45.308" v="507"/>
        <pc:sldMkLst>
          <pc:docMk/>
          <pc:sldMk cId="1102358522" sldId="384"/>
        </pc:sldMkLst>
        <pc:graphicFrameChg chg="mod modGraphic">
          <ac:chgData name="Sophie Flood (Public Health Wales - Matrix House)" userId="S::sophie.flood@wales.nhs.uk::f1b68508-ff1d-4a78-a875-f6aa95017de1" providerId="AD" clId="Web-{DCB50A94-578D-A3B8-457E-2D9492D6B393}" dt="2026-04-08T09:42:45.308" v="507"/>
          <ac:graphicFrameMkLst>
            <pc:docMk/>
            <pc:sldMk cId="1102358522" sldId="384"/>
            <ac:graphicFrameMk id="3" creationId="{950642AC-9347-FEEA-C5EC-2C58657F24AC}"/>
          </ac:graphicFrameMkLst>
        </pc:graphicFrameChg>
      </pc:sldChg>
      <pc:sldChg chg="modSp add replId addAnim">
        <pc:chgData name="Sophie Flood (Public Health Wales - Matrix House)" userId="S::sophie.flood@wales.nhs.uk::f1b68508-ff1d-4a78-a875-f6aa95017de1" providerId="AD" clId="Web-{DCB50A94-578D-A3B8-457E-2D9492D6B393}" dt="2026-04-08T09:35:17.814" v="491"/>
        <pc:sldMkLst>
          <pc:docMk/>
          <pc:sldMk cId="1406130686" sldId="385"/>
        </pc:sldMkLst>
        <pc:graphicFrameChg chg="mod modGraphic">
          <ac:chgData name="Sophie Flood (Public Health Wales - Matrix House)" userId="S::sophie.flood@wales.nhs.uk::f1b68508-ff1d-4a78-a875-f6aa95017de1" providerId="AD" clId="Web-{DCB50A94-578D-A3B8-457E-2D9492D6B393}" dt="2026-04-08T09:35:17.814" v="491"/>
          <ac:graphicFrameMkLst>
            <pc:docMk/>
            <pc:sldMk cId="1406130686" sldId="385"/>
            <ac:graphicFrameMk id="3" creationId="{B5F903BA-F791-6BD8-0F74-510C14BD933A}"/>
          </ac:graphicFrameMkLst>
        </pc:graphicFrameChg>
      </pc:sldChg>
      <pc:sldChg chg="modSp add replId addAnim">
        <pc:chgData name="Sophie Flood (Public Health Wales - Matrix House)" userId="S::sophie.flood@wales.nhs.uk::f1b68508-ff1d-4a78-a875-f6aa95017de1" providerId="AD" clId="Web-{DCB50A94-578D-A3B8-457E-2D9492D6B393}" dt="2026-04-08T09:36:35.598" v="493"/>
        <pc:sldMkLst>
          <pc:docMk/>
          <pc:sldMk cId="2878372162" sldId="386"/>
        </pc:sldMkLst>
        <pc:graphicFrameChg chg="mod modGraphic">
          <ac:chgData name="Sophie Flood (Public Health Wales - Matrix House)" userId="S::sophie.flood@wales.nhs.uk::f1b68508-ff1d-4a78-a875-f6aa95017de1" providerId="AD" clId="Web-{DCB50A94-578D-A3B8-457E-2D9492D6B393}" dt="2026-04-08T09:36:35.598" v="493"/>
          <ac:graphicFrameMkLst>
            <pc:docMk/>
            <pc:sldMk cId="2878372162" sldId="386"/>
            <ac:graphicFrameMk id="3" creationId="{12532FDC-02A2-BB11-7B70-D0474BC40BD9}"/>
          </ac:graphicFrameMkLst>
        </pc:graphicFrameChg>
      </pc:sldChg>
      <pc:sldChg chg="modSp add replId addAnim">
        <pc:chgData name="Sophie Flood (Public Health Wales - Matrix House)" userId="S::sophie.flood@wales.nhs.uk::f1b68508-ff1d-4a78-a875-f6aa95017de1" providerId="AD" clId="Web-{DCB50A94-578D-A3B8-457E-2D9492D6B393}" dt="2026-04-08T09:37:09.364" v="499"/>
        <pc:sldMkLst>
          <pc:docMk/>
          <pc:sldMk cId="1891537397" sldId="387"/>
        </pc:sldMkLst>
        <pc:graphicFrameChg chg="mod modGraphic">
          <ac:chgData name="Sophie Flood (Public Health Wales - Matrix House)" userId="S::sophie.flood@wales.nhs.uk::f1b68508-ff1d-4a78-a875-f6aa95017de1" providerId="AD" clId="Web-{DCB50A94-578D-A3B8-457E-2D9492D6B393}" dt="2026-04-08T09:37:09.364" v="499"/>
          <ac:graphicFrameMkLst>
            <pc:docMk/>
            <pc:sldMk cId="1891537397" sldId="387"/>
            <ac:graphicFrameMk id="3" creationId="{61E477BC-6C38-2880-7CE1-9A89285BFC63}"/>
          </ac:graphicFrameMkLst>
        </pc:graphicFrameChg>
      </pc:sldChg>
      <pc:sldChg chg="modSp add replId addAnim">
        <pc:chgData name="Sophie Flood (Public Health Wales - Matrix House)" userId="S::sophie.flood@wales.nhs.uk::f1b68508-ff1d-4a78-a875-f6aa95017de1" providerId="AD" clId="Web-{DCB50A94-578D-A3B8-457E-2D9492D6B393}" dt="2026-04-08T08:43:26.778" v="243"/>
        <pc:sldMkLst>
          <pc:docMk/>
          <pc:sldMk cId="1510132736" sldId="388"/>
        </pc:sldMkLst>
        <pc:graphicFrameChg chg="mod modGraphic">
          <ac:chgData name="Sophie Flood (Public Health Wales - Matrix House)" userId="S::sophie.flood@wales.nhs.uk::f1b68508-ff1d-4a78-a875-f6aa95017de1" providerId="AD" clId="Web-{DCB50A94-578D-A3B8-457E-2D9492D6B393}" dt="2026-04-08T08:38:20.009" v="162"/>
          <ac:graphicFrameMkLst>
            <pc:docMk/>
            <pc:sldMk cId="1510132736" sldId="388"/>
            <ac:graphicFrameMk id="3" creationId="{5718EA14-536C-69CC-6865-E1FC105BA6FD}"/>
          </ac:graphicFrameMkLst>
        </pc:graphicFrameChg>
      </pc:sldChg>
      <pc:sldChg chg="modSp add replId addAnim">
        <pc:chgData name="Sophie Flood (Public Health Wales - Matrix House)" userId="S::sophie.flood@wales.nhs.uk::f1b68508-ff1d-4a78-a875-f6aa95017de1" providerId="AD" clId="Web-{DCB50A94-578D-A3B8-457E-2D9492D6B393}" dt="2026-04-08T08:43:38.231" v="245"/>
        <pc:sldMkLst>
          <pc:docMk/>
          <pc:sldMk cId="4193161784" sldId="389"/>
        </pc:sldMkLst>
        <pc:graphicFrameChg chg="mod modGraphic">
          <ac:chgData name="Sophie Flood (Public Health Wales - Matrix House)" userId="S::sophie.flood@wales.nhs.uk::f1b68508-ff1d-4a78-a875-f6aa95017de1" providerId="AD" clId="Web-{DCB50A94-578D-A3B8-457E-2D9492D6B393}" dt="2026-04-08T08:43:33.512" v="244"/>
          <ac:graphicFrameMkLst>
            <pc:docMk/>
            <pc:sldMk cId="4193161784" sldId="389"/>
            <ac:graphicFrameMk id="3" creationId="{E3AF607F-8C8B-6FD6-055D-80130D872E5F}"/>
          </ac:graphicFrameMkLst>
        </pc:graphicFrameChg>
      </pc:sldChg>
      <pc:sldChg chg="modSp add replId addAnim">
        <pc:chgData name="Sophie Flood (Public Health Wales - Matrix House)" userId="S::sophie.flood@wales.nhs.uk::f1b68508-ff1d-4a78-a875-f6aa95017de1" providerId="AD" clId="Web-{DCB50A94-578D-A3B8-457E-2D9492D6B393}" dt="2026-04-08T09:39:27.070" v="503"/>
        <pc:sldMkLst>
          <pc:docMk/>
          <pc:sldMk cId="1521008882" sldId="390"/>
        </pc:sldMkLst>
        <pc:graphicFrameChg chg="mod modGraphic">
          <ac:chgData name="Sophie Flood (Public Health Wales - Matrix House)" userId="S::sophie.flood@wales.nhs.uk::f1b68508-ff1d-4a78-a875-f6aa95017de1" providerId="AD" clId="Web-{DCB50A94-578D-A3B8-457E-2D9492D6B393}" dt="2026-04-08T09:39:27.070" v="503"/>
          <ac:graphicFrameMkLst>
            <pc:docMk/>
            <pc:sldMk cId="1521008882" sldId="390"/>
            <ac:graphicFrameMk id="3" creationId="{7864D176-C6E3-4353-4904-A60B02A896FE}"/>
          </ac:graphicFrameMkLst>
        </pc:graphicFrameChg>
      </pc:sldChg>
    </pc:docChg>
  </pc:docChgLst>
  <pc:docChgLst>
    <pc:chgData name="Nia Osborne (Public Health Wales - No. 2 Capital Quarter)" userId="S::nia.osborne4@wales.nhs.uk::dc6e69ba-97df-47cc-9eea-d365d5ddb1e2" providerId="AD" clId="Web-{279D5373-B38C-7621-E1D7-6269E8059069}"/>
    <pc:docChg chg="modSld">
      <pc:chgData name="Nia Osborne (Public Health Wales - No. 2 Capital Quarter)" userId="S::nia.osborne4@wales.nhs.uk::dc6e69ba-97df-47cc-9eea-d365d5ddb1e2" providerId="AD" clId="Web-{279D5373-B38C-7621-E1D7-6269E8059069}" dt="2026-05-08T16:11:17.992" v="40" actId="1076"/>
      <pc:docMkLst>
        <pc:docMk/>
      </pc:docMkLst>
      <pc:sldChg chg="addSp modSp">
        <pc:chgData name="Nia Osborne (Public Health Wales - No. 2 Capital Quarter)" userId="S::nia.osborne4@wales.nhs.uk::dc6e69ba-97df-47cc-9eea-d365d5ddb1e2" providerId="AD" clId="Web-{279D5373-B38C-7621-E1D7-6269E8059069}" dt="2026-05-08T16:11:03.211" v="39" actId="1076"/>
        <pc:sldMkLst>
          <pc:docMk/>
          <pc:sldMk cId="2033820666" sldId="289"/>
        </pc:sldMkLst>
        <pc:spChg chg="mod">
          <ac:chgData name="Nia Osborne (Public Health Wales - No. 2 Capital Quarter)" userId="S::nia.osborne4@wales.nhs.uk::dc6e69ba-97df-47cc-9eea-d365d5ddb1e2" providerId="AD" clId="Web-{279D5373-B38C-7621-E1D7-6269E8059069}" dt="2026-05-08T16:11:03.211" v="39" actId="1076"/>
          <ac:spMkLst>
            <pc:docMk/>
            <pc:sldMk cId="2033820666" sldId="289"/>
            <ac:spMk id="2" creationId="{103866BA-957E-B8AA-D2ED-29464CD5EA14}"/>
          </ac:spMkLst>
        </pc:spChg>
        <pc:spChg chg="add mod">
          <ac:chgData name="Nia Osborne (Public Health Wales - No. 2 Capital Quarter)" userId="S::nia.osborne4@wales.nhs.uk::dc6e69ba-97df-47cc-9eea-d365d5ddb1e2" providerId="AD" clId="Web-{279D5373-B38C-7621-E1D7-6269E8059069}" dt="2026-05-08T16:10:16.459" v="22" actId="1076"/>
          <ac:spMkLst>
            <pc:docMk/>
            <pc:sldMk cId="2033820666" sldId="289"/>
            <ac:spMk id="3" creationId="{59CDBBF8-2E21-6297-1025-93CBC427266F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279D5373-B38C-7621-E1D7-6269E8059069}" dt="2026-05-08T16:11:17.992" v="40" actId="1076"/>
        <pc:sldMkLst>
          <pc:docMk/>
          <pc:sldMk cId="2622768600" sldId="310"/>
        </pc:sldMkLst>
        <pc:spChg chg="mod">
          <ac:chgData name="Nia Osborne (Public Health Wales - No. 2 Capital Quarter)" userId="S::nia.osborne4@wales.nhs.uk::dc6e69ba-97df-47cc-9eea-d365d5ddb1e2" providerId="AD" clId="Web-{279D5373-B38C-7621-E1D7-6269E8059069}" dt="2026-05-08T16:11:17.992" v="40" actId="1076"/>
          <ac:spMkLst>
            <pc:docMk/>
            <pc:sldMk cId="2622768600" sldId="310"/>
            <ac:spMk id="3" creationId="{924DC418-79CE-0551-CC90-62193368B1A8}"/>
          </ac:spMkLst>
        </pc:spChg>
        <pc:spChg chg="add mod">
          <ac:chgData name="Nia Osborne (Public Health Wales - No. 2 Capital Quarter)" userId="S::nia.osborne4@wales.nhs.uk::dc6e69ba-97df-47cc-9eea-d365d5ddb1e2" providerId="AD" clId="Web-{279D5373-B38C-7621-E1D7-6269E8059069}" dt="2026-05-08T16:10:30.256" v="30" actId="1076"/>
          <ac:spMkLst>
            <pc:docMk/>
            <pc:sldMk cId="2622768600" sldId="310"/>
            <ac:spMk id="4" creationId="{9CFB96BF-769C-41C4-AA87-2CF28EEA916B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279D5373-B38C-7621-E1D7-6269E8059069}" dt="2026-05-08T16:09:46.489" v="15" actId="1076"/>
        <pc:sldMkLst>
          <pc:docMk/>
          <pc:sldMk cId="3049525540" sldId="317"/>
        </pc:sldMkLst>
        <pc:spChg chg="add mod">
          <ac:chgData name="Nia Osborne (Public Health Wales - No. 2 Capital Quarter)" userId="S::nia.osborne4@wales.nhs.uk::dc6e69ba-97df-47cc-9eea-d365d5ddb1e2" providerId="AD" clId="Web-{279D5373-B38C-7621-E1D7-6269E8059069}" dt="2026-05-08T16:09:46.489" v="15" actId="1076"/>
          <ac:spMkLst>
            <pc:docMk/>
            <pc:sldMk cId="3049525540" sldId="317"/>
            <ac:spMk id="3" creationId="{002D5AE8-A29E-2712-469F-D2ACB1B67E2A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279D5373-B38C-7621-E1D7-6269E8059069}" dt="2026-05-08T16:09:24.488" v="7" actId="1076"/>
        <pc:sldMkLst>
          <pc:docMk/>
          <pc:sldMk cId="1521008882" sldId="390"/>
        </pc:sldMkLst>
        <pc:spChg chg="add mod">
          <ac:chgData name="Nia Osborne (Public Health Wales - No. 2 Capital Quarter)" userId="S::nia.osborne4@wales.nhs.uk::dc6e69ba-97df-47cc-9eea-d365d5ddb1e2" providerId="AD" clId="Web-{279D5373-B38C-7621-E1D7-6269E8059069}" dt="2026-05-08T16:09:24.488" v="7" actId="1076"/>
          <ac:spMkLst>
            <pc:docMk/>
            <pc:sldMk cId="1521008882" sldId="390"/>
            <ac:spMk id="4" creationId="{E7EF92E5-C2FC-D46D-809B-95418D9FB413}"/>
          </ac:spMkLst>
        </pc:spChg>
      </pc:sldChg>
    </pc:docChg>
  </pc:docChgLst>
  <pc:docChgLst>
    <pc:chgData name="Nia Osborne (Public Health Wales - No. 2 Capital Quarter)" userId="S::nia.osborne4@wales.nhs.uk::dc6e69ba-97df-47cc-9eea-d365d5ddb1e2" providerId="AD" clId="Web-{4F43F042-B5E0-302B-69D0-C469C6D3CA57}"/>
    <pc:docChg chg="modSld">
      <pc:chgData name="Nia Osborne (Public Health Wales - No. 2 Capital Quarter)" userId="S::nia.osborne4@wales.nhs.uk::dc6e69ba-97df-47cc-9eea-d365d5ddb1e2" providerId="AD" clId="Web-{4F43F042-B5E0-302B-69D0-C469C6D3CA57}" dt="2026-04-08T18:38:26.521" v="55" actId="1076"/>
      <pc:docMkLst>
        <pc:docMk/>
      </pc:docMkLst>
      <pc:sldChg chg="addSp delSp modSp">
        <pc:chgData name="Nia Osborne (Public Health Wales - No. 2 Capital Quarter)" userId="S::nia.osborne4@wales.nhs.uk::dc6e69ba-97df-47cc-9eea-d365d5ddb1e2" providerId="AD" clId="Web-{4F43F042-B5E0-302B-69D0-C469C6D3CA57}" dt="2026-04-08T18:24:16.254" v="10" actId="1076"/>
        <pc:sldMkLst>
          <pc:docMk/>
          <pc:sldMk cId="1102358522" sldId="384"/>
        </pc:sldMkLst>
        <pc:picChg chg="add mod">
          <ac:chgData name="Nia Osborne (Public Health Wales - No. 2 Capital Quarter)" userId="S::nia.osborne4@wales.nhs.uk::dc6e69ba-97df-47cc-9eea-d365d5ddb1e2" providerId="AD" clId="Web-{4F43F042-B5E0-302B-69D0-C469C6D3CA57}" dt="2026-04-08T18:24:16.254" v="10" actId="1076"/>
          <ac:picMkLst>
            <pc:docMk/>
            <pc:sldMk cId="1102358522" sldId="384"/>
            <ac:picMk id="2" creationId="{02F18F8F-EAD5-C4C6-162F-6AA304DEC654}"/>
          </ac:picMkLst>
        </pc:picChg>
      </pc:sldChg>
      <pc:sldChg chg="addSp delSp modSp">
        <pc:chgData name="Nia Osborne (Public Health Wales - No. 2 Capital Quarter)" userId="S::nia.osborne4@wales.nhs.uk::dc6e69ba-97df-47cc-9eea-d365d5ddb1e2" providerId="AD" clId="Web-{4F43F042-B5E0-302B-69D0-C469C6D3CA57}" dt="2026-04-08T18:29:11.799" v="16" actId="1076"/>
        <pc:sldMkLst>
          <pc:docMk/>
          <pc:sldMk cId="1406130686" sldId="385"/>
        </pc:sldMkLst>
        <pc:picChg chg="add mod">
          <ac:chgData name="Nia Osborne (Public Health Wales - No. 2 Capital Quarter)" userId="S::nia.osborne4@wales.nhs.uk::dc6e69ba-97df-47cc-9eea-d365d5ddb1e2" providerId="AD" clId="Web-{4F43F042-B5E0-302B-69D0-C469C6D3CA57}" dt="2026-04-08T18:29:11.799" v="16" actId="1076"/>
          <ac:picMkLst>
            <pc:docMk/>
            <pc:sldMk cId="1406130686" sldId="385"/>
            <ac:picMk id="2" creationId="{E816746E-9B5D-98E1-B646-BDB378957705}"/>
          </ac:picMkLst>
        </pc:picChg>
      </pc:sldChg>
      <pc:sldChg chg="addSp delSp modSp">
        <pc:chgData name="Nia Osborne (Public Health Wales - No. 2 Capital Quarter)" userId="S::nia.osborne4@wales.nhs.uk::dc6e69ba-97df-47cc-9eea-d365d5ddb1e2" providerId="AD" clId="Web-{4F43F042-B5E0-302B-69D0-C469C6D3CA57}" dt="2026-04-08T18:30:28.909" v="22"/>
        <pc:sldMkLst>
          <pc:docMk/>
          <pc:sldMk cId="2878372162" sldId="386"/>
        </pc:sldMkLst>
        <pc:picChg chg="add mod modCrop">
          <ac:chgData name="Nia Osborne (Public Health Wales - No. 2 Capital Quarter)" userId="S::nia.osborne4@wales.nhs.uk::dc6e69ba-97df-47cc-9eea-d365d5ddb1e2" providerId="AD" clId="Web-{4F43F042-B5E0-302B-69D0-C469C6D3CA57}" dt="2026-04-08T18:30:28.909" v="22"/>
          <ac:picMkLst>
            <pc:docMk/>
            <pc:sldMk cId="2878372162" sldId="386"/>
            <ac:picMk id="2" creationId="{37E489F0-375E-80C4-5F02-051D190F49CB}"/>
          </ac:picMkLst>
        </pc:picChg>
      </pc:sldChg>
      <pc:sldChg chg="addSp delSp modSp">
        <pc:chgData name="Nia Osborne (Public Health Wales - No. 2 Capital Quarter)" userId="S::nia.osborne4@wales.nhs.uk::dc6e69ba-97df-47cc-9eea-d365d5ddb1e2" providerId="AD" clId="Web-{4F43F042-B5E0-302B-69D0-C469C6D3CA57}" dt="2026-04-08T18:31:57.409" v="28" actId="1076"/>
        <pc:sldMkLst>
          <pc:docMk/>
          <pc:sldMk cId="1891537397" sldId="387"/>
        </pc:sldMkLst>
        <pc:picChg chg="add mod">
          <ac:chgData name="Nia Osborne (Public Health Wales - No. 2 Capital Quarter)" userId="S::nia.osborne4@wales.nhs.uk::dc6e69ba-97df-47cc-9eea-d365d5ddb1e2" providerId="AD" clId="Web-{4F43F042-B5E0-302B-69D0-C469C6D3CA57}" dt="2026-04-08T18:31:57.409" v="28" actId="1076"/>
          <ac:picMkLst>
            <pc:docMk/>
            <pc:sldMk cId="1891537397" sldId="387"/>
            <ac:picMk id="2" creationId="{1C4892AC-39B4-9F58-878D-3D3A7495D64F}"/>
          </ac:picMkLst>
        </pc:picChg>
      </pc:sldChg>
      <pc:sldChg chg="addSp delSp modSp">
        <pc:chgData name="Nia Osborne (Public Health Wales - No. 2 Capital Quarter)" userId="S::nia.osborne4@wales.nhs.uk::dc6e69ba-97df-47cc-9eea-d365d5ddb1e2" providerId="AD" clId="Web-{4F43F042-B5E0-302B-69D0-C469C6D3CA57}" dt="2026-04-08T18:33:04.221" v="39" actId="1076"/>
        <pc:sldMkLst>
          <pc:docMk/>
          <pc:sldMk cId="1510132736" sldId="388"/>
        </pc:sldMkLst>
        <pc:picChg chg="add mod modCrop">
          <ac:chgData name="Nia Osborne (Public Health Wales - No. 2 Capital Quarter)" userId="S::nia.osborne4@wales.nhs.uk::dc6e69ba-97df-47cc-9eea-d365d5ddb1e2" providerId="AD" clId="Web-{4F43F042-B5E0-302B-69D0-C469C6D3CA57}" dt="2026-04-08T18:33:04.221" v="39" actId="1076"/>
          <ac:picMkLst>
            <pc:docMk/>
            <pc:sldMk cId="1510132736" sldId="388"/>
            <ac:picMk id="2" creationId="{218C43C5-373F-4633-3611-D0CADC235FC8}"/>
          </ac:picMkLst>
        </pc:picChg>
      </pc:sldChg>
      <pc:sldChg chg="addSp delSp modSp">
        <pc:chgData name="Nia Osborne (Public Health Wales - No. 2 Capital Quarter)" userId="S::nia.osborne4@wales.nhs.uk::dc6e69ba-97df-47cc-9eea-d365d5ddb1e2" providerId="AD" clId="Web-{4F43F042-B5E0-302B-69D0-C469C6D3CA57}" dt="2026-04-08T18:34:59.159" v="45" actId="1076"/>
        <pc:sldMkLst>
          <pc:docMk/>
          <pc:sldMk cId="4193161784" sldId="389"/>
        </pc:sldMkLst>
        <pc:picChg chg="add mod modCrop">
          <ac:chgData name="Nia Osborne (Public Health Wales - No. 2 Capital Quarter)" userId="S::nia.osborne4@wales.nhs.uk::dc6e69ba-97df-47cc-9eea-d365d5ddb1e2" providerId="AD" clId="Web-{4F43F042-B5E0-302B-69D0-C469C6D3CA57}" dt="2026-04-08T18:34:59.159" v="45" actId="1076"/>
          <ac:picMkLst>
            <pc:docMk/>
            <pc:sldMk cId="4193161784" sldId="389"/>
            <ac:picMk id="2" creationId="{3395B6AB-29DF-CFC6-CB0A-569E1BDD9968}"/>
          </ac:picMkLst>
        </pc:picChg>
      </pc:sldChg>
      <pc:sldChg chg="addSp delSp modSp">
        <pc:chgData name="Nia Osborne (Public Health Wales - No. 2 Capital Quarter)" userId="S::nia.osborne4@wales.nhs.uk::dc6e69ba-97df-47cc-9eea-d365d5ddb1e2" providerId="AD" clId="Web-{4F43F042-B5E0-302B-69D0-C469C6D3CA57}" dt="2026-04-08T18:38:26.521" v="55" actId="1076"/>
        <pc:sldMkLst>
          <pc:docMk/>
          <pc:sldMk cId="1521008882" sldId="390"/>
        </pc:sldMkLst>
        <pc:picChg chg="add mod modCrop">
          <ac:chgData name="Nia Osborne (Public Health Wales - No. 2 Capital Quarter)" userId="S::nia.osborne4@wales.nhs.uk::dc6e69ba-97df-47cc-9eea-d365d5ddb1e2" providerId="AD" clId="Web-{4F43F042-B5E0-302B-69D0-C469C6D3CA57}" dt="2026-04-08T18:37:23.847" v="50"/>
          <ac:picMkLst>
            <pc:docMk/>
            <pc:sldMk cId="1521008882" sldId="390"/>
            <ac:picMk id="2" creationId="{3065FBE3-D3B7-8D00-43CE-3D9C11BE8BA3}"/>
          </ac:picMkLst>
        </pc:picChg>
        <pc:picChg chg="add mod">
          <ac:chgData name="Nia Osborne (Public Health Wales - No. 2 Capital Quarter)" userId="S::nia.osborne4@wales.nhs.uk::dc6e69ba-97df-47cc-9eea-d365d5ddb1e2" providerId="AD" clId="Web-{4F43F042-B5E0-302B-69D0-C469C6D3CA57}" dt="2026-04-08T18:38:26.521" v="55" actId="1076"/>
          <ac:picMkLst>
            <pc:docMk/>
            <pc:sldMk cId="1521008882" sldId="390"/>
            <ac:picMk id="5" creationId="{1266DCED-6529-EDA2-675A-B0B6B3504BE3}"/>
          </ac:picMkLst>
        </pc:picChg>
      </pc:sldChg>
    </pc:docChg>
  </pc:docChgLst>
  <pc:docChgLst>
    <pc:chgData name="Nia Osborne (Public Health Wales - No. 2 Capital Quarter)" userId="S::nia.osborne4@wales.nhs.uk::dc6e69ba-97df-47cc-9eea-d365d5ddb1e2" providerId="AD" clId="Web-{A7140F19-459B-CA5B-F1C6-607B713E75EA}"/>
    <pc:docChg chg="modSld">
      <pc:chgData name="Nia Osborne (Public Health Wales - No. 2 Capital Quarter)" userId="S::nia.osborne4@wales.nhs.uk::dc6e69ba-97df-47cc-9eea-d365d5ddb1e2" providerId="AD" clId="Web-{A7140F19-459B-CA5B-F1C6-607B713E75EA}" dt="2026-05-07T08:22:42.426" v="243"/>
      <pc:docMkLst>
        <pc:docMk/>
      </pc:docMkLst>
      <pc:sldChg chg="modSp">
        <pc:chgData name="Nia Osborne (Public Health Wales - No. 2 Capital Quarter)" userId="S::nia.osborne4@wales.nhs.uk::dc6e69ba-97df-47cc-9eea-d365d5ddb1e2" providerId="AD" clId="Web-{A7140F19-459B-CA5B-F1C6-607B713E75EA}" dt="2026-05-07T08:22:42.426" v="243"/>
        <pc:sldMkLst>
          <pc:docMk/>
          <pc:sldMk cId="3319620276" sldId="314"/>
        </pc:sldMkLst>
        <pc:spChg chg="mod">
          <ac:chgData name="Nia Osborne (Public Health Wales - No. 2 Capital Quarter)" userId="S::nia.osborne4@wales.nhs.uk::dc6e69ba-97df-47cc-9eea-d365d5ddb1e2" providerId="AD" clId="Web-{A7140F19-459B-CA5B-F1C6-607B713E75EA}" dt="2026-05-07T08:12:13.734" v="43" actId="1076"/>
          <ac:spMkLst>
            <pc:docMk/>
            <pc:sldMk cId="3319620276" sldId="314"/>
            <ac:spMk id="2" creationId="{71E17CFA-5100-9B00-3C13-44FCCFF01F4B}"/>
          </ac:spMkLst>
        </pc:spChg>
        <pc:graphicFrameChg chg="mod modGraphic">
          <ac:chgData name="Nia Osborne (Public Health Wales - No. 2 Capital Quarter)" userId="S::nia.osborne4@wales.nhs.uk::dc6e69ba-97df-47cc-9eea-d365d5ddb1e2" providerId="AD" clId="Web-{A7140F19-459B-CA5B-F1C6-607B713E75EA}" dt="2026-05-07T08:22:42.426" v="243"/>
          <ac:graphicFrameMkLst>
            <pc:docMk/>
            <pc:sldMk cId="3319620276" sldId="314"/>
            <ac:graphicFrameMk id="9" creationId="{7E29EDFD-7A67-DD17-3900-F2C1B08A80CB}"/>
          </ac:graphicFrameMkLst>
        </pc:graphicFrame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17:03.055" v="107" actId="1076"/>
        <pc:sldMkLst>
          <pc:docMk/>
          <pc:sldMk cId="905135804" sldId="322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17:03.055" v="107" actId="1076"/>
          <ac:spMkLst>
            <pc:docMk/>
            <pc:sldMk cId="905135804" sldId="322"/>
            <ac:spMk id="3" creationId="{F369DE9C-FB32-8C34-B692-45875BB08441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16:28.320" v="98" actId="1076"/>
        <pc:sldMkLst>
          <pc:docMk/>
          <pc:sldMk cId="880444171" sldId="379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16:28.320" v="98" actId="1076"/>
          <ac:spMkLst>
            <pc:docMk/>
            <pc:sldMk cId="880444171" sldId="379"/>
            <ac:spMk id="2" creationId="{2BC5247A-FFBF-C25F-D83F-03069B95E6BB}"/>
          </ac:spMkLst>
        </pc:spChg>
        <pc:spChg chg="mod">
          <ac:chgData name="Nia Osborne (Public Health Wales - No. 2 Capital Quarter)" userId="S::nia.osborne4@wales.nhs.uk::dc6e69ba-97df-47cc-9eea-d365d5ddb1e2" providerId="AD" clId="Web-{A7140F19-459B-CA5B-F1C6-607B713E75EA}" dt="2026-05-07T08:15:35.209" v="84" actId="1076"/>
          <ac:spMkLst>
            <pc:docMk/>
            <pc:sldMk cId="880444171" sldId="379"/>
            <ac:spMk id="3" creationId="{D963B171-7134-188E-117A-0F3500FB0E03}"/>
          </ac:spMkLst>
        </pc:spChg>
        <pc:spChg chg="mod">
          <ac:chgData name="Nia Osborne (Public Health Wales - No. 2 Capital Quarter)" userId="S::nia.osborne4@wales.nhs.uk::dc6e69ba-97df-47cc-9eea-d365d5ddb1e2" providerId="AD" clId="Web-{A7140F19-459B-CA5B-F1C6-607B713E75EA}" dt="2026-05-07T08:15:52.897" v="89" actId="1076"/>
          <ac:spMkLst>
            <pc:docMk/>
            <pc:sldMk cId="880444171" sldId="379"/>
            <ac:spMk id="6" creationId="{82EB5973-6C02-2B0B-30F7-B29CBEF713E5}"/>
          </ac:spMkLst>
        </pc:spChg>
        <pc:spChg chg="mod">
          <ac:chgData name="Nia Osborne (Public Health Wales - No. 2 Capital Quarter)" userId="S::nia.osborne4@wales.nhs.uk::dc6e69ba-97df-47cc-9eea-d365d5ddb1e2" providerId="AD" clId="Web-{A7140F19-459B-CA5B-F1C6-607B713E75EA}" dt="2026-05-07T08:15:52.975" v="90" actId="1076"/>
          <ac:spMkLst>
            <pc:docMk/>
            <pc:sldMk cId="880444171" sldId="379"/>
            <ac:spMk id="7" creationId="{F473D740-E988-6F08-1E72-27122E212EE2}"/>
          </ac:spMkLst>
        </pc:spChg>
        <pc:spChg chg="mod">
          <ac:chgData name="Nia Osborne (Public Health Wales - No. 2 Capital Quarter)" userId="S::nia.osborne4@wales.nhs.uk::dc6e69ba-97df-47cc-9eea-d365d5ddb1e2" providerId="AD" clId="Web-{A7140F19-459B-CA5B-F1C6-607B713E75EA}" dt="2026-05-07T08:15:52.803" v="88" actId="1076"/>
          <ac:spMkLst>
            <pc:docMk/>
            <pc:sldMk cId="880444171" sldId="379"/>
            <ac:spMk id="12" creationId="{FB263DC3-F3D7-0FB8-63D3-3FF2BBDE02D7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18:46.074" v="141" actId="1076"/>
        <pc:sldMkLst>
          <pc:docMk/>
          <pc:sldMk cId="2524952362" sldId="381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18:46.074" v="141" actId="1076"/>
          <ac:spMkLst>
            <pc:docMk/>
            <pc:sldMk cId="2524952362" sldId="381"/>
            <ac:spMk id="4" creationId="{96074650-8273-2D02-0A44-03C7612701E5}"/>
          </ac:spMkLst>
        </pc:spChg>
        <pc:graphicFrameChg chg="mod modGraphic">
          <ac:chgData name="Nia Osborne (Public Health Wales - No. 2 Capital Quarter)" userId="S::nia.osborne4@wales.nhs.uk::dc6e69ba-97df-47cc-9eea-d365d5ddb1e2" providerId="AD" clId="Web-{A7140F19-459B-CA5B-F1C6-607B713E75EA}" dt="2026-05-07T08:18:29.011" v="133" actId="1076"/>
          <ac:graphicFrameMkLst>
            <pc:docMk/>
            <pc:sldMk cId="2524952362" sldId="381"/>
            <ac:graphicFrameMk id="3" creationId="{90B3922E-99C7-FD8F-C2FB-809CC90E9BCF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A7140F19-459B-CA5B-F1C6-607B713E75EA}" dt="2026-05-07T08:17:51.416" v="121" actId="1076"/>
          <ac:picMkLst>
            <pc:docMk/>
            <pc:sldMk cId="2524952362" sldId="381"/>
            <ac:picMk id="2" creationId="{6A4EEE6C-4B76-D5C3-ADB1-DD0DB11B305A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17:40.635" v="119" actId="1076"/>
        <pc:sldMkLst>
          <pc:docMk/>
          <pc:sldMk cId="1102358522" sldId="384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17:40.635" v="119" actId="1076"/>
          <ac:spMkLst>
            <pc:docMk/>
            <pc:sldMk cId="1102358522" sldId="384"/>
            <ac:spMk id="4" creationId="{5E9640E8-25BC-5676-F714-BFF637E0392D}"/>
          </ac:spMkLst>
        </pc:spChg>
        <pc:graphicFrameChg chg="mod">
          <ac:chgData name="Nia Osborne (Public Health Wales - No. 2 Capital Quarter)" userId="S::nia.osborne4@wales.nhs.uk::dc6e69ba-97df-47cc-9eea-d365d5ddb1e2" providerId="AD" clId="Web-{A7140F19-459B-CA5B-F1C6-607B713E75EA}" dt="2026-05-07T08:17:18.618" v="110" actId="1076"/>
          <ac:graphicFrameMkLst>
            <pc:docMk/>
            <pc:sldMk cId="1102358522" sldId="384"/>
            <ac:graphicFrameMk id="3" creationId="{950642AC-9347-FEEA-C5EC-2C58657F24AC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A7140F19-459B-CA5B-F1C6-607B713E75EA}" dt="2026-05-07T08:17:13.493" v="109" actId="1076"/>
          <ac:picMkLst>
            <pc:docMk/>
            <pc:sldMk cId="1102358522" sldId="384"/>
            <ac:picMk id="2" creationId="{02F18F8F-EAD5-C4C6-162F-6AA304DEC654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19:22.200" v="158" actId="1076"/>
        <pc:sldMkLst>
          <pc:docMk/>
          <pc:sldMk cId="1406130686" sldId="385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19:22.200" v="158" actId="1076"/>
          <ac:spMkLst>
            <pc:docMk/>
            <pc:sldMk cId="1406130686" sldId="385"/>
            <ac:spMk id="4" creationId="{C22E7E13-BB48-03BD-ECF4-435FC8EA7BA5}"/>
          </ac:spMkLst>
        </pc:spChg>
        <pc:graphicFrameChg chg="mod modGraphic">
          <ac:chgData name="Nia Osborne (Public Health Wales - No. 2 Capital Quarter)" userId="S::nia.osborne4@wales.nhs.uk::dc6e69ba-97df-47cc-9eea-d365d5ddb1e2" providerId="AD" clId="Web-{A7140F19-459B-CA5B-F1C6-607B713E75EA}" dt="2026-05-07T08:19:05.778" v="150" actId="1076"/>
          <ac:graphicFrameMkLst>
            <pc:docMk/>
            <pc:sldMk cId="1406130686" sldId="385"/>
            <ac:graphicFrameMk id="3" creationId="{B5F903BA-F791-6BD8-0F74-510C14BD933A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A7140F19-459B-CA5B-F1C6-607B713E75EA}" dt="2026-05-07T08:18:53.153" v="142" actId="1076"/>
          <ac:picMkLst>
            <pc:docMk/>
            <pc:sldMk cId="1406130686" sldId="385"/>
            <ac:picMk id="2" creationId="{E816746E-9B5D-98E1-B646-BDB378957705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20:11.655" v="185" actId="1076"/>
        <pc:sldMkLst>
          <pc:docMk/>
          <pc:sldMk cId="2878372162" sldId="386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20:11.655" v="185" actId="1076"/>
          <ac:spMkLst>
            <pc:docMk/>
            <pc:sldMk cId="2878372162" sldId="386"/>
            <ac:spMk id="4" creationId="{6E85DB99-B8B4-8374-94AF-1A2183E341E9}"/>
          </ac:spMkLst>
        </pc:spChg>
        <pc:graphicFrameChg chg="mod modGraphic">
          <ac:chgData name="Nia Osborne (Public Health Wales - No. 2 Capital Quarter)" userId="S::nia.osborne4@wales.nhs.uk::dc6e69ba-97df-47cc-9eea-d365d5ddb1e2" providerId="AD" clId="Web-{A7140F19-459B-CA5B-F1C6-607B713E75EA}" dt="2026-05-07T08:19:50.248" v="177"/>
          <ac:graphicFrameMkLst>
            <pc:docMk/>
            <pc:sldMk cId="2878372162" sldId="386"/>
            <ac:graphicFrameMk id="3" creationId="{12532FDC-02A2-BB11-7B70-D0474BC40BD9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A7140F19-459B-CA5B-F1C6-607B713E75EA}" dt="2026-05-07T08:19:32.560" v="160" actId="1076"/>
          <ac:picMkLst>
            <pc:docMk/>
            <pc:sldMk cId="2878372162" sldId="386"/>
            <ac:picMk id="2" creationId="{37E489F0-375E-80C4-5F02-051D190F49CB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20:48" v="197" actId="1076"/>
        <pc:sldMkLst>
          <pc:docMk/>
          <pc:sldMk cId="1891537397" sldId="387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20:48" v="197" actId="1076"/>
          <ac:spMkLst>
            <pc:docMk/>
            <pc:sldMk cId="1891537397" sldId="387"/>
            <ac:spMk id="4" creationId="{8CDA26BC-6563-08FA-E2AA-97D7ECB347C3}"/>
          </ac:spMkLst>
        </pc:spChg>
        <pc:graphicFrameChg chg="mod">
          <ac:chgData name="Nia Osborne (Public Health Wales - No. 2 Capital Quarter)" userId="S::nia.osborne4@wales.nhs.uk::dc6e69ba-97df-47cc-9eea-d365d5ddb1e2" providerId="AD" clId="Web-{A7140F19-459B-CA5B-F1C6-607B713E75EA}" dt="2026-05-07T08:20:29.796" v="189" actId="1076"/>
          <ac:graphicFrameMkLst>
            <pc:docMk/>
            <pc:sldMk cId="1891537397" sldId="387"/>
            <ac:graphicFrameMk id="3" creationId="{61E477BC-6C38-2880-7CE1-9A89285BFC63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A7140F19-459B-CA5B-F1C6-607B713E75EA}" dt="2026-05-07T08:20:18.983" v="187" actId="1076"/>
          <ac:picMkLst>
            <pc:docMk/>
            <pc:sldMk cId="1891537397" sldId="387"/>
            <ac:picMk id="2" creationId="{1C4892AC-39B4-9F58-878D-3D3A7495D64F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21:21.470" v="209" actId="1076"/>
        <pc:sldMkLst>
          <pc:docMk/>
          <pc:sldMk cId="1510132736" sldId="388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21:21.470" v="209" actId="1076"/>
          <ac:spMkLst>
            <pc:docMk/>
            <pc:sldMk cId="1510132736" sldId="388"/>
            <ac:spMk id="4" creationId="{C08272B5-1C52-D662-6780-06C4A11476D4}"/>
          </ac:spMkLst>
        </pc:spChg>
        <pc:graphicFrameChg chg="mod">
          <ac:chgData name="Nia Osborne (Public Health Wales - No. 2 Capital Quarter)" userId="S::nia.osborne4@wales.nhs.uk::dc6e69ba-97df-47cc-9eea-d365d5ddb1e2" providerId="AD" clId="Web-{A7140F19-459B-CA5B-F1C6-607B713E75EA}" dt="2026-05-07T08:21:05.829" v="201" actId="1076"/>
          <ac:graphicFrameMkLst>
            <pc:docMk/>
            <pc:sldMk cId="1510132736" sldId="388"/>
            <ac:graphicFrameMk id="3" creationId="{5718EA14-536C-69CC-6865-E1FC105BA6FD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A7140F19-459B-CA5B-F1C6-607B713E75EA}" dt="2026-05-07T08:20:57.688" v="199" actId="1076"/>
          <ac:picMkLst>
            <pc:docMk/>
            <pc:sldMk cId="1510132736" sldId="388"/>
            <ac:picMk id="2" creationId="{218C43C5-373F-4633-3611-D0CADC235FC8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A7140F19-459B-CA5B-F1C6-607B713E75EA}" dt="2026-05-07T08:22:13.753" v="241" actId="1076"/>
        <pc:sldMkLst>
          <pc:docMk/>
          <pc:sldMk cId="4193161784" sldId="389"/>
        </pc:sldMkLst>
        <pc:spChg chg="add mod">
          <ac:chgData name="Nia Osborne (Public Health Wales - No. 2 Capital Quarter)" userId="S::nia.osborne4@wales.nhs.uk::dc6e69ba-97df-47cc-9eea-d365d5ddb1e2" providerId="AD" clId="Web-{A7140F19-459B-CA5B-F1C6-607B713E75EA}" dt="2026-05-07T08:22:13.753" v="241" actId="1076"/>
          <ac:spMkLst>
            <pc:docMk/>
            <pc:sldMk cId="4193161784" sldId="389"/>
            <ac:spMk id="4" creationId="{F6FE8922-75AF-97A2-32E3-8CDB65E3A83A}"/>
          </ac:spMkLst>
        </pc:spChg>
        <pc:graphicFrameChg chg="mod modGraphic">
          <ac:chgData name="Nia Osborne (Public Health Wales - No. 2 Capital Quarter)" userId="S::nia.osborne4@wales.nhs.uk::dc6e69ba-97df-47cc-9eea-d365d5ddb1e2" providerId="AD" clId="Web-{A7140F19-459B-CA5B-F1C6-607B713E75EA}" dt="2026-05-07T08:21:50.111" v="233" actId="1076"/>
          <ac:graphicFrameMkLst>
            <pc:docMk/>
            <pc:sldMk cId="4193161784" sldId="389"/>
            <ac:graphicFrameMk id="3" creationId="{E3AF607F-8C8B-6FD6-055D-80130D872E5F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A7140F19-459B-CA5B-F1C6-607B713E75EA}" dt="2026-05-07T08:21:29.689" v="211" actId="1076"/>
          <ac:picMkLst>
            <pc:docMk/>
            <pc:sldMk cId="4193161784" sldId="389"/>
            <ac:picMk id="2" creationId="{3395B6AB-29DF-CFC6-CB0A-569E1BDD9968}"/>
          </ac:picMkLst>
        </pc:picChg>
      </pc:sldChg>
    </pc:docChg>
  </pc:docChgLst>
  <pc:docChgLst>
    <pc:chgData name="Sophie Flood (Public Health Wales - Matrix House)" userId="S::sophie.flood@wales.nhs.uk::f1b68508-ff1d-4a78-a875-f6aa95017de1" providerId="AD" clId="Web-{D46E8A35-240E-0880-ED00-C8C5310D4EC3}"/>
    <pc:docChg chg="modSld">
      <pc:chgData name="Sophie Flood (Public Health Wales - Matrix House)" userId="S::sophie.flood@wales.nhs.uk::f1b68508-ff1d-4a78-a875-f6aa95017de1" providerId="AD" clId="Web-{D46E8A35-240E-0880-ED00-C8C5310D4EC3}" dt="2026-04-08T13:15:44.287" v="42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D46E8A35-240E-0880-ED00-C8C5310D4EC3}" dt="2026-04-08T13:14:56.365" v="4" actId="20577"/>
        <pc:sldMkLst>
          <pc:docMk/>
          <pc:sldMk cId="1102358522" sldId="384"/>
        </pc:sldMkLst>
      </pc:sldChg>
      <pc:sldChg chg="modSp">
        <pc:chgData name="Sophie Flood (Public Health Wales - Matrix House)" userId="S::sophie.flood@wales.nhs.uk::f1b68508-ff1d-4a78-a875-f6aa95017de1" providerId="AD" clId="Web-{D46E8A35-240E-0880-ED00-C8C5310D4EC3}" dt="2026-04-08T13:15:06.224" v="11" actId="20577"/>
        <pc:sldMkLst>
          <pc:docMk/>
          <pc:sldMk cId="1406130686" sldId="385"/>
        </pc:sldMkLst>
      </pc:sldChg>
      <pc:sldChg chg="modSp">
        <pc:chgData name="Sophie Flood (Public Health Wales - Matrix House)" userId="S::sophie.flood@wales.nhs.uk::f1b68508-ff1d-4a78-a875-f6aa95017de1" providerId="AD" clId="Web-{D46E8A35-240E-0880-ED00-C8C5310D4EC3}" dt="2026-04-08T13:15:15.771" v="17" actId="20577"/>
        <pc:sldMkLst>
          <pc:docMk/>
          <pc:sldMk cId="2878372162" sldId="386"/>
        </pc:sldMkLst>
      </pc:sldChg>
      <pc:sldChg chg="modSp">
        <pc:chgData name="Sophie Flood (Public Health Wales - Matrix House)" userId="S::sophie.flood@wales.nhs.uk::f1b68508-ff1d-4a78-a875-f6aa95017de1" providerId="AD" clId="Web-{D46E8A35-240E-0880-ED00-C8C5310D4EC3}" dt="2026-04-08T13:15:22.896" v="22" actId="20577"/>
        <pc:sldMkLst>
          <pc:docMk/>
          <pc:sldMk cId="1891537397" sldId="387"/>
        </pc:sldMkLst>
      </pc:sldChg>
      <pc:sldChg chg="modSp">
        <pc:chgData name="Sophie Flood (Public Health Wales - Matrix House)" userId="S::sophie.flood@wales.nhs.uk::f1b68508-ff1d-4a78-a875-f6aa95017de1" providerId="AD" clId="Web-{D46E8A35-240E-0880-ED00-C8C5310D4EC3}" dt="2026-04-08T13:15:29.975" v="30" actId="20577"/>
        <pc:sldMkLst>
          <pc:docMk/>
          <pc:sldMk cId="1510132736" sldId="388"/>
        </pc:sldMkLst>
      </pc:sldChg>
      <pc:sldChg chg="modSp">
        <pc:chgData name="Sophie Flood (Public Health Wales - Matrix House)" userId="S::sophie.flood@wales.nhs.uk::f1b68508-ff1d-4a78-a875-f6aa95017de1" providerId="AD" clId="Web-{D46E8A35-240E-0880-ED00-C8C5310D4EC3}" dt="2026-04-08T13:15:35.693" v="35" actId="20577"/>
        <pc:sldMkLst>
          <pc:docMk/>
          <pc:sldMk cId="4193161784" sldId="389"/>
        </pc:sldMkLst>
      </pc:sldChg>
      <pc:sldChg chg="modSp">
        <pc:chgData name="Sophie Flood (Public Health Wales - Matrix House)" userId="S::sophie.flood@wales.nhs.uk::f1b68508-ff1d-4a78-a875-f6aa95017de1" providerId="AD" clId="Web-{D46E8A35-240E-0880-ED00-C8C5310D4EC3}" dt="2026-04-08T13:15:44.287" v="42" actId="20577"/>
        <pc:sldMkLst>
          <pc:docMk/>
          <pc:sldMk cId="1521008882" sldId="390"/>
        </pc:sldMkLst>
      </pc:sldChg>
    </pc:docChg>
  </pc:docChgLst>
  <pc:docChgLst>
    <pc:chgData name="Nia Osborne (Public Health Wales - No. 2 Capital Quarter)" userId="S::nia.osborne4@wales.nhs.uk::dc6e69ba-97df-47cc-9eea-d365d5ddb1e2" providerId="AD" clId="Web-{A8600197-A486-B5A8-C720-C69ED3BB62A2}"/>
    <pc:docChg chg="modSld">
      <pc:chgData name="Nia Osborne (Public Health Wales - No. 2 Capital Quarter)" userId="S::nia.osborne4@wales.nhs.uk::dc6e69ba-97df-47cc-9eea-d365d5ddb1e2" providerId="AD" clId="Web-{A8600197-A486-B5A8-C720-C69ED3BB62A2}" dt="2026-04-09T12:14:15.665" v="11" actId="20577"/>
      <pc:docMkLst>
        <pc:docMk/>
      </pc:docMkLst>
      <pc:sldChg chg="modSp">
        <pc:chgData name="Nia Osborne (Public Health Wales - No. 2 Capital Quarter)" userId="S::nia.osborne4@wales.nhs.uk::dc6e69ba-97df-47cc-9eea-d365d5ddb1e2" providerId="AD" clId="Web-{A8600197-A486-B5A8-C720-C69ED3BB62A2}" dt="2026-04-09T12:14:15.665" v="11" actId="20577"/>
        <pc:sldMkLst>
          <pc:docMk/>
          <pc:sldMk cId="2622768600" sldId="310"/>
        </pc:sldMkLst>
      </pc:sldChg>
    </pc:docChg>
  </pc:docChgLst>
  <pc:docChgLst>
    <pc:chgData name="Nia Osborne (Public Health Wales - No. 2 Capital Quarter)" userId="S::nia.osborne4@wales.nhs.uk::dc6e69ba-97df-47cc-9eea-d365d5ddb1e2" providerId="AD" clId="Web-{B97BE354-8FF8-6074-4FD1-C1767FC0A975}"/>
    <pc:docChg chg="modSld">
      <pc:chgData name="Nia Osborne (Public Health Wales - No. 2 Capital Quarter)" userId="S::nia.osborne4@wales.nhs.uk::dc6e69ba-97df-47cc-9eea-d365d5ddb1e2" providerId="AD" clId="Web-{B97BE354-8FF8-6074-4FD1-C1767FC0A975}" dt="2026-04-08T09:53:23.176" v="1" actId="1076"/>
      <pc:docMkLst>
        <pc:docMk/>
      </pc:docMkLst>
      <pc:sldChg chg="addSp modSp">
        <pc:chgData name="Nia Osborne (Public Health Wales - No. 2 Capital Quarter)" userId="S::nia.osborne4@wales.nhs.uk::dc6e69ba-97df-47cc-9eea-d365d5ddb1e2" providerId="AD" clId="Web-{B97BE354-8FF8-6074-4FD1-C1767FC0A975}" dt="2026-04-08T09:53:23.176" v="1" actId="1076"/>
        <pc:sldMkLst>
          <pc:docMk/>
          <pc:sldMk cId="2524952362" sldId="381"/>
        </pc:sldMkLst>
        <pc:picChg chg="add mod">
          <ac:chgData name="Nia Osborne (Public Health Wales - No. 2 Capital Quarter)" userId="S::nia.osborne4@wales.nhs.uk::dc6e69ba-97df-47cc-9eea-d365d5ddb1e2" providerId="AD" clId="Web-{B97BE354-8FF8-6074-4FD1-C1767FC0A975}" dt="2026-04-08T09:53:23.176" v="1" actId="1076"/>
          <ac:picMkLst>
            <pc:docMk/>
            <pc:sldMk cId="2524952362" sldId="381"/>
            <ac:picMk id="2" creationId="{6A4EEE6C-4B76-D5C3-ADB1-DD0DB11B305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01B3380-EC1D-435C-8378-85CD46442349}" type="datetimeFigureOut"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23BE8A4-FD78-4AEC-814C-D4CAEFFD68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5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>
              <a:solidFill>
                <a:srgbClr val="0070C0"/>
              </a:solidFill>
              <a:ea typeface="Calibri"/>
              <a:cs typeface="Calibri"/>
            </a:endParaRPr>
          </a:p>
          <a:p>
            <a:pPr rtl="0"/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23BE8A4-FD78-4AEC-814C-D4CAEFFD68FD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3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526E-166D-C5A3-5AF7-8C629123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E3C6B-CA05-C048-9396-D3CA64DFF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y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C8F4-0AB2-88B1-A0CC-890F5FF23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1ACBF-FAF4-44F3-0ED8-32577904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8F60D-FDD9-55D3-9366-F13202DB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8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767A-2706-96B3-3A65-CEFB7AD9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2EEE4-6358-2055-5D48-47FDDB48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5C417-ED53-EB43-12FA-C7429E22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DA5CB-05B1-1766-3A9E-3BF3D8A2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64D34-BC97-36F4-13BF-55BFB0F7C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CCCE0-D7DB-C2D9-5F97-A2454DAAA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9B4B1-FA6E-9733-1AE2-39113E003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A0B29-EF17-1E57-C5D5-CAB803AC5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25544-78CF-E463-FD22-07F93B8A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20800-DECF-59B2-E196-1FB41084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61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cy" sz="1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Wales</a:t>
            </a:r>
          </a:p>
        </p:txBody>
      </p:sp>
    </p:spTree>
    <p:extLst>
      <p:ext uri="{BB962C8B-B14F-4D97-AF65-F5344CB8AC3E}">
        <p14:creationId xmlns:p14="http://schemas.microsoft.com/office/powerpoint/2010/main" val="338864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8ACB-554B-4DC2-2C9D-8D71CE861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D8B4F-4891-FBBB-32F6-2A58C1B9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48DE-EBFF-31D6-1C17-E4365604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A6B89-E9C0-98AF-19BB-AAE66C30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6AB55-6ED7-B300-AE1E-8CBCD825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BEC0-C986-5AFE-08B9-D988070B2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A544A-D6BA-BC53-B72E-EA4273778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59782-B340-7E86-E5E7-BA9FD762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68B8F-7361-F484-8181-CE15A392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EE7F1-1A6F-C975-73C9-CE65D652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B513F-ED95-8D4E-DA8F-4EEC35CD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0C18-4CB0-C154-06DB-74034C0A6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DF0A0-32D8-9F15-935F-8E70959B9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2F542-DFEF-473E-895F-557AC133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2A10D-E7FC-6EE1-1E42-36B6BCB5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B6845-9627-9AAD-13FC-5840FCD1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7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A2A8-9CB7-41CF-9906-637575BB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29C35-18D4-15EE-71AE-57D4E73DB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00E8B-8AB4-84F3-4320-F2B0CBE9A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D1EC8-D7E6-CDE7-007B-AE71FEF63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82B3B4-5C38-FAF7-A362-81CBA14E3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D01AEA-5302-60F8-6580-774616BF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2F8E5-D5ED-FCF3-C973-D7740F0C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A4C69-D558-A585-A0CB-0264F75D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10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A8246-1307-608D-BD70-84DA8321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A94CD4-0AD0-66D6-0C43-89B7053DD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EC571-6C48-7B1C-FAC9-9D8C5833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E5D99-00D7-2695-544F-2D0379F9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5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6AE360-6114-92C3-694A-88622711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B3EB6-79B1-88BB-3233-2E326C6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576C-161D-902F-0468-D05A85BA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509A-F5C3-056B-9871-D069350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FE5D8-CE18-0244-8725-118ED13D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BC380-5A0A-037C-C6E8-DC669ABB0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188E7-C406-96F7-A58F-3E9CCE5E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A8F4-A96B-DB6E-BE23-790A56101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A5F36-CA70-FB0C-F175-AA2CFD9F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49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919CF-B9D7-FF05-9BA2-E2247F0D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63024-A7F8-15F1-DD8A-47BFAFAC2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491BF-93D2-256A-515E-9E4056F6D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015E1-A61D-EDFA-A241-432C6ECE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6227-849F-ACCA-5028-8A130553F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F2670-13F0-6869-82DE-C17A724D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9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BC368-0493-548D-DFA1-BD60D8FE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E244-5D0C-016F-1517-956B9225A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8A8AC-FD91-3BE7-3AC5-8EA810A87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4E796-29B2-7C25-83F9-4977EADE4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E893B-030F-9B3E-CEDF-D947CE21D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5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mbleaware.org/" TargetMode="External"/><Relationship Id="rId2" Type="http://schemas.openxmlformats.org/officeDocument/2006/relationships/hyperlink" Target="mailto:GamblingService@wales.nhs.uk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cnwl.nhs.uk/national-centre-gaming-disorder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914DB-921C-5F9F-21DC-D3A148EAF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E17CFA-5100-9B00-3C13-44FCCFF01F4B}"/>
              </a:ext>
            </a:extLst>
          </p:cNvPr>
          <p:cNvSpPr txBox="1"/>
          <p:nvPr/>
        </p:nvSpPr>
        <p:spPr>
          <a:xfrm>
            <a:off x="126471" y="1838153"/>
            <a:ext cx="11609423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dirty="0" err="1">
                <a:latin typeface="Ubuntu"/>
              </a:rPr>
              <a:t>Mae'r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gweithgaredd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hwn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yn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cysylltu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â'r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Banciau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Gwybodaeth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canlynol</a:t>
            </a:r>
            <a:r>
              <a:rPr lang="cy" dirty="0">
                <a:latin typeface="Ubuntu"/>
              </a:rPr>
              <a:t>: </a:t>
            </a:r>
            <a:endParaRPr lang="en-US">
              <a:latin typeface="Ubuntu"/>
            </a:endParaRPr>
          </a:p>
          <a:p>
            <a:pPr marL="285750" indent="-285750" rtl="0">
              <a:buFont typeface="Arial,Sans-Serif"/>
              <a:buChar char="•"/>
            </a:pPr>
            <a:r>
              <a:rPr lang="cy" dirty="0">
                <a:solidFill>
                  <a:schemeClr val="accent1"/>
                </a:solidFill>
                <a:latin typeface="Ubuntu"/>
              </a:rPr>
              <a:t>Deall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chwarae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gemau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 rtl="0">
              <a:buFont typeface="Arial,Sans-Serif"/>
              <a:buChar char="•"/>
            </a:pPr>
            <a:r>
              <a:rPr lang="cy" dirty="0" err="1">
                <a:solidFill>
                  <a:schemeClr val="accent1"/>
                </a:solidFill>
                <a:latin typeface="Ubuntu"/>
              </a:rPr>
              <a:t>Risgiau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niwed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sy’n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gysylltiedig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â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chwarae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gemau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 rtl="0">
              <a:buFont typeface="Arial,Sans-Serif"/>
              <a:buChar char="•"/>
            </a:pPr>
            <a:r>
              <a:rPr lang="cy" err="1">
                <a:solidFill>
                  <a:schemeClr val="accent1"/>
                </a:solidFill>
                <a:latin typeface="Ubuntu"/>
              </a:rPr>
              <a:t>Cynorthwyo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err="1">
                <a:solidFill>
                  <a:schemeClr val="accent1"/>
                </a:solidFill>
                <a:latin typeface="Ubuntu"/>
              </a:rPr>
              <a:t>pobl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err="1">
                <a:solidFill>
                  <a:schemeClr val="accent1"/>
                </a:solidFill>
                <a:latin typeface="Ubuntu"/>
              </a:rPr>
              <a:t>ifanc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err="1">
                <a:solidFill>
                  <a:schemeClr val="accent1"/>
                </a:solidFill>
                <a:latin typeface="Ubuntu"/>
              </a:rPr>
              <a:t>theuluoedd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â </a:t>
            </a:r>
            <a:r>
              <a:rPr lang="cy" err="1">
                <a:solidFill>
                  <a:schemeClr val="accent1"/>
                </a:solidFill>
                <a:latin typeface="Ubuntu"/>
              </a:rPr>
              <a:t>niwed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err="1">
                <a:solidFill>
                  <a:schemeClr val="accent1"/>
                </a:solidFill>
                <a:latin typeface="Ubuntu"/>
              </a:rPr>
              <a:t>sy'n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err="1">
                <a:solidFill>
                  <a:schemeClr val="accent1"/>
                </a:solidFill>
                <a:latin typeface="Ubuntu"/>
              </a:rPr>
              <a:t>gysylltiedig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â </a:t>
            </a:r>
            <a:r>
              <a:rPr lang="cy">
                <a:solidFill>
                  <a:schemeClr val="accent1"/>
                </a:solidFill>
                <a:latin typeface="Ubuntu"/>
              </a:rPr>
              <a:t>gamblo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rtl="0"/>
            <a:endParaRPr lang="en-US" dirty="0">
              <a:solidFill>
                <a:srgbClr val="000000"/>
              </a:solidFill>
              <a:latin typeface="Ubuntu"/>
            </a:endParaRPr>
          </a:p>
          <a:p>
            <a:pPr rtl="0"/>
            <a:r>
              <a:rPr lang="cy" b="1" dirty="0" err="1">
                <a:latin typeface="Ubuntu"/>
              </a:rPr>
              <a:t>Mae'r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gweithgaredd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hwn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yn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defnyddio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delweddau</a:t>
            </a:r>
            <a:r>
              <a:rPr lang="cy" b="1" dirty="0">
                <a:latin typeface="Ubuntu"/>
              </a:rPr>
              <a:t> a </a:t>
            </a:r>
            <a:r>
              <a:rPr lang="cy" b="1" dirty="0" err="1">
                <a:latin typeface="Ubuntu"/>
              </a:rPr>
              <a:t>chwestiynau</a:t>
            </a:r>
            <a:r>
              <a:rPr lang="cy" b="1" dirty="0">
                <a:latin typeface="Ubuntu"/>
              </a:rPr>
              <a:t> dan </a:t>
            </a:r>
            <a:r>
              <a:rPr lang="cy" b="1" dirty="0" err="1">
                <a:latin typeface="Ubuntu"/>
              </a:rPr>
              <a:t>arweiniad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i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ysgogi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meddwl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yn</a:t>
            </a:r>
            <a:r>
              <a:rPr lang="cy" b="1" dirty="0">
                <a:latin typeface="Ubuntu"/>
              </a:rPr>
              <a:t> </a:t>
            </a:r>
            <a:r>
              <a:rPr lang="cy" b="1" dirty="0" err="1">
                <a:latin typeface="Ubuntu"/>
              </a:rPr>
              <a:t>feirniadol</a:t>
            </a:r>
            <a:r>
              <a:rPr lang="cy" b="1" dirty="0">
                <a:latin typeface="Ubuntu"/>
              </a:rPr>
              <a:t> am </a:t>
            </a:r>
            <a:r>
              <a:rPr lang="cy" b="1" dirty="0" err="1">
                <a:latin typeface="Ubuntu"/>
              </a:rPr>
              <a:t>gamblo</a:t>
            </a:r>
            <a:r>
              <a:rPr lang="cy" b="1" dirty="0">
                <a:latin typeface="Ubuntu"/>
              </a:rPr>
              <a:t>.  </a:t>
            </a:r>
            <a:endParaRPr lang="en-GB" b="1" dirty="0">
              <a:ea typeface="+mn-lt"/>
              <a:cs typeface="+mn-lt"/>
            </a:endParaRP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0FAACDC9-FB8E-68F7-B0CF-4C6AC9896A92}"/>
              </a:ext>
            </a:extLst>
          </p:cNvPr>
          <p:cNvSpPr txBox="1">
            <a:spLocks/>
          </p:cNvSpPr>
          <p:nvPr/>
        </p:nvSpPr>
        <p:spPr>
          <a:xfrm>
            <a:off x="190865" y="877229"/>
            <a:ext cx="7940764" cy="837333"/>
          </a:xfrm>
          <a:prstGeom prst="rect">
            <a:avLst/>
          </a:prstGeom>
        </p:spPr>
        <p:txBody>
          <a:bodyPr lIns="91440" tIns="45720" rIns="91440" bIns="45720" rtlCol="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0">
              <a:buNone/>
            </a:pPr>
            <a:r>
              <a:rPr lang="cy" sz="4400" b="1"/>
              <a:t>Arsylwi, Meddwl, Casglu</a:t>
            </a:r>
            <a:endParaRPr lang="en-US" sz="4400" b="1">
              <a:latin typeface="Ubuntu"/>
              <a:ea typeface="Verdana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E29EDFD-7A67-DD17-3900-F2C1B08A8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59004"/>
              </p:ext>
            </p:extLst>
          </p:nvPr>
        </p:nvGraphicFramePr>
        <p:xfrm>
          <a:off x="128788" y="4174901"/>
          <a:ext cx="11944350" cy="234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150">
                  <a:extLst>
                    <a:ext uri="{9D8B030D-6E8A-4147-A177-3AD203B41FA5}">
                      <a16:colId xmlns:a16="http://schemas.microsoft.com/office/drawing/2014/main" val="252968211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227378266"/>
                    </a:ext>
                  </a:extLst>
                </a:gridCol>
                <a:gridCol w="2428875">
                  <a:extLst>
                    <a:ext uri="{9D8B030D-6E8A-4147-A177-3AD203B41FA5}">
                      <a16:colId xmlns:a16="http://schemas.microsoft.com/office/drawing/2014/main" val="252442791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728467975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1673760572"/>
                    </a:ext>
                  </a:extLst>
                </a:gridCol>
              </a:tblGrid>
              <a:tr h="689690">
                <a:tc gridSpan="5">
                  <a:txBody>
                    <a:bodyPr/>
                    <a:lstStyle/>
                    <a:p>
                      <a:pPr rtl="0" fontAlgn="base">
                        <a:lnSpc>
                          <a:spcPts val="2175"/>
                        </a:lnSpc>
                        <a:buNone/>
                      </a:pPr>
                      <a:r>
                        <a:rPr lang="cy" sz="1800" b="1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Disgrifiadau</a:t>
                      </a:r>
                      <a:r>
                        <a:rPr lang="cy" sz="1800" b="1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Dysgu</a:t>
                      </a:r>
                      <a:r>
                        <a:rPr lang="cy" sz="1800" b="1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Iechyd a </a:t>
                      </a:r>
                      <a:r>
                        <a:rPr lang="cy" sz="1800" b="1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Lles</a:t>
                      </a:r>
                      <a:r>
                        <a:rPr lang="cy" sz="1800" b="1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posibl</a:t>
                      </a:r>
                      <a:r>
                        <a:rPr lang="cy" sz="1800" b="1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:                                                                                                   </a:t>
                      </a:r>
                      <a:endParaRPr lang="en-US" dirty="0">
                        <a:effectLst/>
                        <a:latin typeface="Aptos"/>
                      </a:endParaRPr>
                    </a:p>
                    <a:p>
                      <a:pPr lvl="0">
                        <a:lnSpc>
                          <a:spcPts val="2175"/>
                        </a:lnSpc>
                        <a:buNone/>
                      </a:pP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Mae’r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ffordd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rydym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yn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gwneud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penderfyniadau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yn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effeithio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ar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ansawdd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ein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bywydau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ni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a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bywydau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pobl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cy" sz="18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eraill</a:t>
                      </a:r>
                      <a:r>
                        <a:rPr lang="cy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. </a:t>
                      </a:r>
                      <a:endParaRPr lang="en-US">
                        <a:effectLst/>
                        <a:latin typeface="Aptos"/>
                      </a:endParaRPr>
                    </a:p>
                  </a:txBody>
                  <a:tcPr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868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678524"/>
                  </a:ext>
                </a:extLst>
              </a:tr>
              <a:tr h="1658539">
                <a:tc>
                  <a:txBody>
                    <a:bodyPr/>
                    <a:lstStyle/>
                    <a:p>
                      <a:pPr rtl="0" fontAlgn="base">
                        <a:lnSpc>
                          <a:spcPts val="1650"/>
                        </a:lnSpc>
                        <a:buNone/>
                      </a:pP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Cam </a:t>
                      </a:r>
                      <a:r>
                        <a:rPr lang="cy" sz="1400" b="1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cynnydd</a:t>
                      </a: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1</a:t>
                      </a:r>
                      <a:endParaRPr lang="en-US" sz="1400">
                        <a:effectLst/>
                        <a:latin typeface="Ubuntu"/>
                      </a:endParaRPr>
                    </a:p>
                    <a:p>
                      <a:pPr lvl="0" rtl="0">
                        <a:lnSpc>
                          <a:spcPts val="1650"/>
                        </a:lnSpc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Rwyf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wedi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datblygu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ymwybyddiaeth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bod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fy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mhenderfyniadau’n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gallu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effeithio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arnaf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i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ac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eraill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.</a:t>
                      </a:r>
                      <a:endParaRPr lang="en-US" sz="1400" b="0" i="0" u="none" strike="noStrike" noProof="0">
                        <a:latin typeface="Ubuntu"/>
                      </a:endParaRPr>
                    </a:p>
                  </a:txBody>
                  <a:tcPr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868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650"/>
                        </a:lnSpc>
                        <a:buNone/>
                      </a:pP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Cam </a:t>
                      </a:r>
                      <a:r>
                        <a:rPr lang="cy" sz="1400" b="1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cynnydd</a:t>
                      </a: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2</a:t>
                      </a:r>
                      <a:endParaRPr lang="en-US" sz="1400">
                        <a:effectLst/>
                        <a:latin typeface="Ubuntu"/>
                      </a:endParaRPr>
                    </a:p>
                    <a:p>
                      <a:pPr rtl="0" fontAlgn="base">
                        <a:lnSpc>
                          <a:spcPts val="1650"/>
                        </a:lnSpc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Gallaf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gydnabod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bod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fy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mhenderfyniadau’n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gallu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effeithio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arnaf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i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ac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eraill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,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yn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awr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ac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yn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y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dyfodol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.</a:t>
                      </a:r>
                      <a:endParaRPr lang="en-US" sz="1400" b="0" i="0" u="none" strike="noStrike" noProof="0">
                        <a:effectLst/>
                        <a:latin typeface="Ubuntu"/>
                      </a:endParaRPr>
                    </a:p>
                  </a:txBody>
                  <a:tcPr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868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650"/>
                        </a:lnSpc>
                        <a:buNone/>
                      </a:pP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Cam </a:t>
                      </a:r>
                      <a:r>
                        <a:rPr lang="cy" sz="1400" b="1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cynnydd</a:t>
                      </a: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3</a:t>
                      </a:r>
                      <a:endParaRPr lang="en-US" sz="1400">
                        <a:effectLst/>
                        <a:latin typeface="Ubuntu"/>
                      </a:endParaRPr>
                    </a:p>
                    <a:p>
                      <a:pPr lvl="0" rtl="0">
                        <a:lnSpc>
                          <a:spcPts val="1650"/>
                        </a:lnSpc>
                        <a:buNone/>
                      </a:pP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Gallaf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gydnabod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y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bydd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rhai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penderfyniadau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wnaf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yn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cael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effaith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hirdymor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ar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fy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mywyd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bywydau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pobl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eraill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.</a:t>
                      </a:r>
                      <a:endParaRPr lang="en-US" sz="1400" b="0" i="0" u="none" strike="noStrike" noProof="0">
                        <a:latin typeface="Ubuntu"/>
                      </a:endParaRPr>
                    </a:p>
                  </a:txBody>
                  <a:tcPr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868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650"/>
                        </a:lnSpc>
                        <a:buNone/>
                      </a:pP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Cam </a:t>
                      </a:r>
                      <a:r>
                        <a:rPr lang="cy" sz="1400" b="1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cynnydd</a:t>
                      </a: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4</a:t>
                      </a:r>
                      <a:endParaRPr lang="en-US" sz="1400">
                        <a:effectLst/>
                        <a:latin typeface="Ubuntu"/>
                      </a:endParaRPr>
                    </a:p>
                    <a:p>
                      <a:pPr lvl="0" rtl="0">
                        <a:lnSpc>
                          <a:spcPts val="1650"/>
                        </a:lnSpc>
                        <a:buNone/>
                      </a:pP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Gallaf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ystyried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ffactorau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goblygiadau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perthnasol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wrth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wneud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penderfyniadau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yn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unigol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ac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ar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y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cyd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.</a:t>
                      </a:r>
                      <a:endParaRPr lang="en-US" sz="1400" b="0" i="0" u="none" strike="noStrike" noProof="0">
                        <a:latin typeface="Ubuntu"/>
                      </a:endParaRPr>
                    </a:p>
                  </a:txBody>
                  <a:tcPr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868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650"/>
                        </a:lnSpc>
                        <a:buNone/>
                      </a:pP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Cam </a:t>
                      </a:r>
                      <a:r>
                        <a:rPr lang="cy" sz="1400" b="1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cynnydd</a:t>
                      </a:r>
                      <a:r>
                        <a:rPr lang="cy" sz="1400" b="1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5</a:t>
                      </a:r>
                      <a:endParaRPr lang="en-US" sz="1400">
                        <a:effectLst/>
                        <a:latin typeface="Ubuntu"/>
                      </a:endParaRPr>
                    </a:p>
                    <a:p>
                      <a:pPr lvl="0" rtl="0">
                        <a:lnSpc>
                          <a:spcPts val="1650"/>
                        </a:lnSpc>
                        <a:buNone/>
                      </a:pP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Gallaf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werthuso’n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feirniadol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ffactorau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goblygiadau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,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gan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gynnwys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risgiau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,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wrth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wneud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penderfyniadau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yn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unigol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ac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ar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 y </a:t>
                      </a:r>
                      <a:r>
                        <a:rPr lang="cy" sz="1400" b="0" i="0" u="none" strike="noStrike" noProof="0" dirty="0" err="1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cyd</a:t>
                      </a:r>
                      <a:r>
                        <a:rPr lang="cy" sz="1400" b="0" i="0" u="none" strike="noStrike" noProof="0" dirty="0">
                          <a:solidFill>
                            <a:srgbClr val="156082"/>
                          </a:solidFill>
                          <a:effectLst/>
                          <a:latin typeface="Ubuntu"/>
                        </a:rPr>
                        <a:t>.</a:t>
                      </a:r>
                      <a:endParaRPr lang="en-US" sz="1400" b="0" i="0" u="none" strike="noStrike" noProof="0">
                        <a:latin typeface="Ubuntu"/>
                      </a:endParaRPr>
                    </a:p>
                  </a:txBody>
                  <a:tcPr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868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365050"/>
                  </a:ext>
                </a:extLst>
              </a:tr>
            </a:tbl>
          </a:graphicData>
        </a:graphic>
      </p:graphicFrame>
      <p:pic>
        <p:nvPicPr>
          <p:cNvPr id="3" name="Picture 2" descr="A screen shot of a video game&#10;&#10;AI-generated content may be incorrect.">
            <a:extLst>
              <a:ext uri="{FF2B5EF4-FFF2-40B4-BE49-F238E27FC236}">
                <a16:creationId xmlns:a16="http://schemas.microsoft.com/office/drawing/2014/main" id="{68706CE4-4AD8-DB6D-AA2A-28BA0C1A4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3025" y="292893"/>
            <a:ext cx="2838450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2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84440-6B8C-8247-6279-26BA02265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3AF607F-8C8B-6FD6-055D-80130D872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556162"/>
              </p:ext>
            </p:extLst>
          </p:nvPr>
        </p:nvGraphicFramePr>
        <p:xfrm>
          <a:off x="298189" y="3431540"/>
          <a:ext cx="11579049" cy="2723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51324"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Arsylwi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Meddwl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Casglu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2327523">
                <a:tc>
                  <a:txBody>
                    <a:bodyPr/>
                    <a:lstStyle/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Goleuadau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sy'n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fflachio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riliau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sy'n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troelli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synau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bywiog</a:t>
                      </a:r>
                      <a:endParaRPr lang="en-US" sz="1600" b="0" i="0" u="none" strike="noStrike" noProof="0" dirty="0" err="1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Themâu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(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ffrwythau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antur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mytholeg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sioeau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teledu)</a:t>
                      </a:r>
                      <a:endParaRPr lang="en-US" sz="1600" dirty="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Animeiddiadau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“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ennill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fawr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”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hyd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oed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gyfer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symiau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bach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A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yw'r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peiriant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wedi'i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raglennu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ddangos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ennill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drwch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blewyn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Pa mor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aml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chwaraewyr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ennill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mewn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gwirionedd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Pam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amgylchedd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mor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swnllyd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ac </a:t>
                      </a: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ysgogol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Mae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peiriannau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slot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defnyddio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amserlenni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gwobrwyo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amrywiol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gynnal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diddordeb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chwaraewyr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dyluniad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synhwyraidd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(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goleuadau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synau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animeiddiadau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)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atgyfnerthu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chwarae’n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barhaus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peiriant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wedi'i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ddylunio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wneud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golledion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deimlo'n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llai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amlwg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ac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enillion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deimlo'n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enfawr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Cartoon slot machine jackpot 777 clipart illustration | Premium  AI-generated image">
            <a:extLst>
              <a:ext uri="{FF2B5EF4-FFF2-40B4-BE49-F238E27FC236}">
                <a16:creationId xmlns:a16="http://schemas.microsoft.com/office/drawing/2014/main" id="{3395B6AB-29DF-CFC6-CB0A-569E1BDD99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367" b="1065"/>
          <a:stretch>
            <a:fillRect/>
          </a:stretch>
        </p:blipFill>
        <p:spPr>
          <a:xfrm>
            <a:off x="4589247" y="-496"/>
            <a:ext cx="2987745" cy="32469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FE8922-75AF-97A2-32E3-8CDB65E3A83A}"/>
              </a:ext>
            </a:extLst>
          </p:cNvPr>
          <p:cNvSpPr txBox="1"/>
          <p:nvPr/>
        </p:nvSpPr>
        <p:spPr>
          <a:xfrm>
            <a:off x="300507" y="6380408"/>
            <a:ext cx="2146480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6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5D28E-1EA2-EE07-A2B4-FD7479EB7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64D176-C6E3-4353-4904-A60B02A89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073947"/>
              </p:ext>
            </p:extLst>
          </p:nvPr>
        </p:nvGraphicFramePr>
        <p:xfrm>
          <a:off x="298189" y="3697334"/>
          <a:ext cx="11579049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42995"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Arsylwi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Meddwl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Casglu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2251846">
                <a:tc>
                  <a:txBody>
                    <a:bodyPr/>
                    <a:lstStyle/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Botymau llachar, animeiddiadau cyflym, mecanweithiau "tapio i chwarae" hawdd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Bonysau dyddiol, troelli am ddim neu wobrau rhediad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Arian cyfred yn yr ap sy'n cuddio'r gost wirioneddol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P'un a yw'r ods yn dryloyw neu'n gudd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Sut mae'r ap yn annog chwaraewyr i wario arian go iawn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Pam mae'r ap yn teimlo mor gyflym a hawdd ei ddefnyddio, fel nad oes dim yn eich rhwystro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Mae'r dyluniad yn efelychu dolenni atgyfnerthu casino, ond ar ffurf fwy hygyrch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 arian cyfred rhithwir yn gwneud i wariant deimlo'n llai real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Mae'r ap wedi'i ddylunio i gynyddu ymgysylltiad i’r eithaf ac annog chwarae dro ar ôl tro</a:t>
                      </a: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Mobile casino app cartoon icon. Smartphone with... - Stock Illustration  [117920879] - PIXTA">
            <a:extLst>
              <a:ext uri="{FF2B5EF4-FFF2-40B4-BE49-F238E27FC236}">
                <a16:creationId xmlns:a16="http://schemas.microsoft.com/office/drawing/2014/main" id="{3065FBE3-D3B7-8D00-43CE-3D9C11BE8B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49" b="5525"/>
          <a:stretch>
            <a:fillRect/>
          </a:stretch>
        </p:blipFill>
        <p:spPr>
          <a:xfrm>
            <a:off x="1056565" y="756044"/>
            <a:ext cx="3825847" cy="2609543"/>
          </a:xfrm>
          <a:prstGeom prst="rect">
            <a:avLst/>
          </a:prstGeom>
        </p:spPr>
      </p:pic>
      <p:pic>
        <p:nvPicPr>
          <p:cNvPr id="5" name="Picture 4" descr="Mobile Games, Vector Flat Style Design Illustration Stock Vector -  Illustration of device, background: 177612515">
            <a:extLst>
              <a:ext uri="{FF2B5EF4-FFF2-40B4-BE49-F238E27FC236}">
                <a16:creationId xmlns:a16="http://schemas.microsoft.com/office/drawing/2014/main" id="{1266DCED-6529-EDA2-675A-B0B6B3504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2546" y="422189"/>
            <a:ext cx="6050395" cy="29244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7EF92E5-C2FC-D46D-809B-95418D9FB413}"/>
              </a:ext>
            </a:extLst>
          </p:cNvPr>
          <p:cNvSpPr txBox="1"/>
          <p:nvPr/>
        </p:nvSpPr>
        <p:spPr>
          <a:xfrm>
            <a:off x="300507" y="6412606"/>
            <a:ext cx="2017691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0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0423E-D0F8-27B5-6C49-63EBC2A8B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5E92B9-3899-B7A0-7D97-5AB27ABA81AF}"/>
              </a:ext>
            </a:extLst>
          </p:cNvPr>
          <p:cNvSpPr txBox="1"/>
          <p:nvPr/>
        </p:nvSpPr>
        <p:spPr>
          <a:xfrm>
            <a:off x="1114567" y="1472821"/>
            <a:ext cx="8768686" cy="28315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rtl="0">
              <a:buFont typeface="Arial"/>
              <a:buChar char="•"/>
            </a:pPr>
            <a:r>
              <a:rPr lang="cy" sz="3200">
                <a:solidFill>
                  <a:schemeClr val="accent1"/>
                </a:solidFill>
                <a:latin typeface="Ubuntu"/>
              </a:rPr>
              <a:t>Un peth y sylwes i arno heddiw oedd…</a:t>
            </a:r>
            <a:endParaRPr lang="en-US" dirty="0">
              <a:solidFill>
                <a:schemeClr val="accent1"/>
              </a:solidFill>
              <a:latin typeface="Ubuntu"/>
            </a:endParaRPr>
          </a:p>
          <a:p>
            <a:pPr marL="457200" indent="-457200" rtl="0">
              <a:buFont typeface="Arial"/>
              <a:buChar char="•"/>
            </a:pPr>
            <a:endParaRPr lang="en-US" sz="3200" dirty="0">
              <a:solidFill>
                <a:schemeClr val="accent1"/>
              </a:solidFill>
              <a:latin typeface="Ubuntu"/>
            </a:endParaRPr>
          </a:p>
          <a:p>
            <a:pPr marL="457200" indent="-457200" rtl="0">
              <a:buFont typeface="Arial"/>
              <a:buChar char="•"/>
            </a:pPr>
            <a:r>
              <a:rPr lang="cy" sz="3200">
                <a:solidFill>
                  <a:schemeClr val="accent1"/>
                </a:solidFill>
                <a:latin typeface="Ubuntu"/>
              </a:rPr>
              <a:t>Un cwestiwn sydd gen i o hyd yw…</a:t>
            </a:r>
            <a:endParaRPr lang="en-US" sz="3200" dirty="0">
              <a:solidFill>
                <a:schemeClr val="accent1"/>
              </a:solidFill>
              <a:latin typeface="Ubuntu"/>
            </a:endParaRPr>
          </a:p>
          <a:p>
            <a:pPr marL="457200" indent="-457200" rtl="0">
              <a:buFont typeface="Arial"/>
              <a:buChar char="•"/>
            </a:pPr>
            <a:endParaRPr lang="en-US" sz="3200" dirty="0">
              <a:solidFill>
                <a:schemeClr val="accent1"/>
              </a:solidFill>
              <a:latin typeface="Ubuntu"/>
            </a:endParaRPr>
          </a:p>
          <a:p>
            <a:pPr marL="457200" indent="-457200" rtl="0">
              <a:buFont typeface="Arial"/>
              <a:buChar char="•"/>
            </a:pPr>
            <a:r>
              <a:rPr lang="cy" sz="3200">
                <a:solidFill>
                  <a:schemeClr val="accent1"/>
                </a:solidFill>
                <a:latin typeface="Ubuntu"/>
              </a:rPr>
              <a:t>Un casgliad a wnes i oedd…</a:t>
            </a:r>
          </a:p>
          <a:p>
            <a:pPr algn="ctr" rtl="0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2D5AE8-A29E-2712-469F-D2ACB1B67E2A}"/>
              </a:ext>
            </a:extLst>
          </p:cNvPr>
          <p:cNvSpPr txBox="1"/>
          <p:nvPr/>
        </p:nvSpPr>
        <p:spPr>
          <a:xfrm>
            <a:off x="257577" y="6326747"/>
            <a:ext cx="2082085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25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03866BA-957E-B8AA-D2ED-29464CD5EA14}"/>
              </a:ext>
            </a:extLst>
          </p:cNvPr>
          <p:cNvSpPr txBox="1"/>
          <p:nvPr/>
        </p:nvSpPr>
        <p:spPr>
          <a:xfrm>
            <a:off x="2647606" y="158140"/>
            <a:ext cx="6896787" cy="523220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rtl="0"/>
            <a:r>
              <a:rPr lang="cy" sz="2000" b="1" dirty="0">
                <a:solidFill>
                  <a:schemeClr val="tx2"/>
                </a:solidFill>
                <a:latin typeface="Ubuntu"/>
                <a:cs typeface="Calibri"/>
              </a:rPr>
              <a:t> </a:t>
            </a:r>
            <a:r>
              <a:rPr lang="cy" sz="2800" b="1" dirty="0" err="1">
                <a:solidFill>
                  <a:schemeClr val="accent1"/>
                </a:solidFill>
                <a:latin typeface="Ubuntu"/>
                <a:cs typeface="Calibri"/>
              </a:rPr>
              <a:t>Awgrymiadau</a:t>
            </a:r>
            <a:r>
              <a:rPr lang="cy" sz="28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800" b="1" dirty="0" err="1">
                <a:solidFill>
                  <a:schemeClr val="accent1"/>
                </a:solidFill>
                <a:latin typeface="Ubuntu"/>
                <a:cs typeface="Calibri"/>
              </a:rPr>
              <a:t>dysgu</a:t>
            </a:r>
            <a:r>
              <a:rPr lang="cy" sz="28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800" b="1" dirty="0" err="1">
                <a:solidFill>
                  <a:schemeClr val="accent1"/>
                </a:solidFill>
                <a:latin typeface="Ubuntu"/>
                <a:cs typeface="Calibri"/>
              </a:rPr>
              <a:t>posibl</a:t>
            </a:r>
            <a:r>
              <a:rPr lang="cy" sz="28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800" b="1" dirty="0" err="1">
                <a:solidFill>
                  <a:schemeClr val="accent1"/>
                </a:solidFill>
                <a:latin typeface="Ubuntu"/>
                <a:cs typeface="Calibri"/>
              </a:rPr>
              <a:t>pellach</a:t>
            </a:r>
            <a:endParaRPr lang="en-US" sz="2400" b="1" dirty="0" err="1">
              <a:solidFill>
                <a:schemeClr val="accent1"/>
              </a:solidFill>
              <a:latin typeface="Ubuntu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9C11EB-7E91-99C9-3D91-7AAC6E6079C6}"/>
              </a:ext>
            </a:extLst>
          </p:cNvPr>
          <p:cNvSpPr txBox="1"/>
          <p:nvPr/>
        </p:nvSpPr>
        <p:spPr>
          <a:xfrm>
            <a:off x="147851" y="953921"/>
            <a:ext cx="519752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b="1"/>
              <a:t>Dadansoddi Targedu Emosiynol</a:t>
            </a:r>
          </a:p>
          <a:p>
            <a:pPr rtl="0"/>
            <a:r>
              <a:rPr lang="cy"/>
              <a:t>Deall sut mae manipwleiddio emosiynol yn dylanwadu ar benderfyniadau.</a:t>
            </a:r>
          </a:p>
          <a:p>
            <a:pPr rtl="0"/>
            <a:r>
              <a:rPr lang="cy"/>
              <a:t>Mae dysgwyr yn adnabod pa emosiynau y mae pob cynnyrch yn ceisio eu hysgogi.</a:t>
            </a:r>
          </a:p>
          <a:p>
            <a:pPr rtl="0"/>
            <a:r>
              <a:rPr lang="cy" b="1"/>
              <a:t>Enghreifftiau: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Cyffro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Ofn colli allan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Gobaith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Perthyn 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Brys</a:t>
            </a:r>
          </a:p>
          <a:p>
            <a:pPr rtl="0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C15603-2400-8297-BEF8-AB7ABFFF8C36}"/>
              </a:ext>
            </a:extLst>
          </p:cNvPr>
          <p:cNvSpPr txBox="1"/>
          <p:nvPr/>
        </p:nvSpPr>
        <p:spPr>
          <a:xfrm>
            <a:off x="6266597" y="1116343"/>
            <a:ext cx="5197523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b="1"/>
              <a:t>Archwilio’r Fathemateg wrth Wraidd Marchnata</a:t>
            </a:r>
          </a:p>
          <a:p>
            <a:pPr rtl="0"/>
            <a:r>
              <a:rPr lang="cy"/>
              <a:t>Gweld y bwlch rhwng siawns </a:t>
            </a:r>
            <a:r>
              <a:rPr lang="cy" i="1"/>
              <a:t>ganfyddedig</a:t>
            </a:r>
            <a:r>
              <a:rPr lang="cy"/>
              <a:t> a thebygolrwydd </a:t>
            </a:r>
            <a:r>
              <a:rPr lang="cy" i="1"/>
              <a:t>gwirioneddol</a:t>
            </a:r>
            <a:r>
              <a:rPr lang="cy"/>
              <a:t>.</a:t>
            </a:r>
          </a:p>
          <a:p>
            <a:pPr rtl="0"/>
            <a:r>
              <a:rPr lang="cy"/>
              <a:t>Ar ôl arsylwi a meddwl, mae dysgwyr yn cyfrifo neu'n amcangyfrif: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Siawns o ennill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Gwerth disgwyliedig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Sut mae colledion bach yn cronni dros amser</a:t>
            </a:r>
          </a:p>
          <a:p>
            <a:pPr rtl="0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5434C9-1624-1845-CDF3-331516CE1104}"/>
              </a:ext>
            </a:extLst>
          </p:cNvPr>
          <p:cNvSpPr txBox="1"/>
          <p:nvPr/>
        </p:nvSpPr>
        <p:spPr>
          <a:xfrm>
            <a:off x="6272817" y="3859224"/>
            <a:ext cx="5197523" cy="22969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b="1"/>
              <a:t>Ymchwilio i Ddyluniad “Methu o Drwch Blewyn”</a:t>
            </a:r>
          </a:p>
          <a:p>
            <a:pPr rtl="0"/>
            <a:r>
              <a:rPr lang="cy"/>
              <a:t>Dangoswch enghreifftiau o fethu o drwch blewyn mewn cardiau crafu, slotiau neu gemau symudol.</a:t>
            </a:r>
          </a:p>
          <a:p>
            <a:pPr rtl="0"/>
            <a:r>
              <a:rPr lang="cy" b="1"/>
              <a:t>Ffocws dysgu: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Pam mae methu o drwch blewyn yn teimlo fel “bron ag ennill”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Sut mae hyn yn annog pobl i barhau i chwarae hyd yn oed wrth golli</a:t>
            </a:r>
          </a:p>
          <a:p>
            <a:pPr marL="228600" indent="-228600" rtl="0">
              <a:buFont typeface=""/>
              <a:buChar char="•"/>
            </a:pPr>
            <a:r>
              <a:rPr lang="cy"/>
              <a:t>Sut mae dylunwyr yn defnyddio'r effaith hon yn fwriadol</a:t>
            </a:r>
          </a:p>
          <a:p>
            <a:pPr algn="ctr" rtl="0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AA3343-313B-76F6-FBFB-96F842A9C319}"/>
              </a:ext>
            </a:extLst>
          </p:cNvPr>
          <p:cNvSpPr txBox="1"/>
          <p:nvPr/>
        </p:nvSpPr>
        <p:spPr>
          <a:xfrm>
            <a:off x="147851" y="4279675"/>
            <a:ext cx="5697940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b="1"/>
              <a:t>Mapio Taith Chwaraewr</a:t>
            </a:r>
          </a:p>
          <a:p>
            <a:pPr rtl="0"/>
            <a:r>
              <a:rPr lang="cy"/>
              <a:t>Deall sut mae niwed sy'n gysylltiedig â gamblo yn datblygu'n raddol, nid yn sydyn.</a:t>
            </a:r>
          </a:p>
          <a:p>
            <a:pPr rtl="0"/>
            <a:r>
              <a:rPr lang="cy"/>
              <a:t>Mae dysgwyr yn creu siart lif i ddangos sut gallai rhywun fynd o: </a:t>
            </a:r>
          </a:p>
          <a:p>
            <a:pPr rtl="0"/>
            <a:r>
              <a:rPr lang="cy" b="1"/>
              <a:t>chwilfrydedd → cynnig cyntaf → cyffro → chwarae dro ar ôl tro → niwed posibl</a:t>
            </a:r>
            <a:endParaRPr lang="en-US"/>
          </a:p>
          <a:p>
            <a:pPr rtl="0"/>
            <a:r>
              <a:rPr lang="cy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CDBBF8-2E21-6297-1025-93CBC427266F}"/>
              </a:ext>
            </a:extLst>
          </p:cNvPr>
          <p:cNvSpPr txBox="1"/>
          <p:nvPr/>
        </p:nvSpPr>
        <p:spPr>
          <a:xfrm>
            <a:off x="268310" y="6294549"/>
            <a:ext cx="2082085" cy="287731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20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CC620-1D08-9038-E73C-33641CD1496F}"/>
              </a:ext>
            </a:extLst>
          </p:cNvPr>
          <p:cNvSpPr txBox="1"/>
          <p:nvPr/>
        </p:nvSpPr>
        <p:spPr>
          <a:xfrm>
            <a:off x="541336" y="859971"/>
            <a:ext cx="677980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2800" b="1">
                <a:solidFill>
                  <a:schemeClr val="accent1"/>
                </a:solidFill>
                <a:latin typeface="Ubuntu" panose="020B0504030602030204"/>
              </a:rPr>
              <a:t>Gwasanaethau Cymorth Gamblo yng Nghymru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4DC418-79CE-0551-CC90-62193368B1A8}"/>
              </a:ext>
            </a:extLst>
          </p:cNvPr>
          <p:cNvSpPr txBox="1"/>
          <p:nvPr/>
        </p:nvSpPr>
        <p:spPr>
          <a:xfrm>
            <a:off x="546513" y="2028423"/>
            <a:ext cx="9513093" cy="41242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Gwasanaeth Triniaeth Gamblo Cymru Gyfan a Llinell Gymorth 24/7: 0808 281 9265 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Croesewir atgyfeiriadau i'r Gwasanaeth Triniaeth gan unrhyw unigolyn neu weithiwr proffesiynol.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E-bost: </a:t>
            </a:r>
            <a:r>
              <a:rPr lang="cy" sz="1800" b="0" i="0" u="sng" strike="noStrike">
                <a:solidFill>
                  <a:srgbClr val="002060"/>
                </a:solidFill>
                <a:latin typeface="Ubuntu"/>
                <a:ea typeface="Arial"/>
                <a:cs typeface="Arial"/>
                <a:hlinkClick r:id="rId2"/>
              </a:rPr>
              <a:t>GamblingService@wales.nhs.uk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GambleAware 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sng" strike="noStrike">
                <a:solidFill>
                  <a:srgbClr val="002060"/>
                </a:solidFill>
                <a:latin typeface="Ubuntu"/>
                <a:ea typeface="Arial"/>
                <a:cs typeface="Arial"/>
                <a:hlinkClick r:id="rId3"/>
              </a:rPr>
              <a:t>www.gambleaware.org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Canolfan Genedlaethol y GIG ar gyfer Anhwylderau Chwarae Gemau (Llundain)</a:t>
            </a:r>
            <a:r>
              <a:rPr lang="cy" sz="1800" b="0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Triniaeth arbenigol ar gyfer anhwylder chwarae gemau i'r rhai 13 oed a hŷn. Mynediad ar-lein o Gymru. 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sng" strike="noStrike">
                <a:solidFill>
                  <a:srgbClr val="002060"/>
                </a:solidFill>
                <a:latin typeface="Ubuntu"/>
                <a:ea typeface="Arial"/>
                <a:cs typeface="Arial"/>
                <a:hlinkClick r:id="rId4"/>
              </a:rPr>
              <a:t>www.cnwl.nhs.uk/national-centre-gaming-disorders</a:t>
            </a:r>
            <a:r>
              <a:rPr lang="cy" sz="1800" b="0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400" b="0" i="0" u="none" strike="noStrike">
                <a:solidFill>
                  <a:srgbClr val="000000"/>
                </a:solidFill>
                <a:highlight>
                  <a:srgbClr val="FFFFFF"/>
                </a:highlight>
                <a:latin typeface="Ubuntu"/>
                <a:ea typeface="Arial"/>
                <a:cs typeface="Arial"/>
              </a:rPr>
              <a:t>*Sylwch y gallai'r gwasanaethau cymorth a restrir newid wrth i drefniadau comisiynu gael eu diweddaru.</a:t>
            </a:r>
          </a:p>
          <a:p>
            <a:pPr algn="ctr" rtl="0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B96BF-769C-41C4-AA87-2CF28EEA916B}"/>
              </a:ext>
            </a:extLst>
          </p:cNvPr>
          <p:cNvSpPr txBox="1"/>
          <p:nvPr/>
        </p:nvSpPr>
        <p:spPr>
          <a:xfrm>
            <a:off x="225380" y="6369676"/>
            <a:ext cx="2092817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68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86C1-FB35-F941-1386-A8895A607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53711D6-56C7-E7A2-B41D-B00496CCC05C}"/>
              </a:ext>
            </a:extLst>
          </p:cNvPr>
          <p:cNvSpPr txBox="1"/>
          <p:nvPr/>
        </p:nvSpPr>
        <p:spPr>
          <a:xfrm>
            <a:off x="190895" y="852414"/>
            <a:ext cx="11867761" cy="1241878"/>
          </a:xfrm>
          <a:prstGeom prst="rect">
            <a:avLst/>
          </a:prstGeom>
          <a:solidFill>
            <a:srgbClr val="D5FFED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rtl="0">
              <a:lnSpc>
                <a:spcPct val="120000"/>
              </a:lnSpc>
            </a:pPr>
            <a:r>
              <a:rPr lang="cy" sz="1600" b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 aml, mae diwydiannau gamblo’n defnyddio hysbysebion trawiadol, lliwiau llachar, iaith gyffrous a dyluniadau tebyg i gemau i ddenu pobl ifanc a gwneud i gamblo ymddangos fel hwyl, yn rhwydd ac yn ddiniwed. Mae'r technegau hyn yn cael eu dewis yn ofalus i greu ymdeimlad o gyffro a phosibilrwydd, gan annog pobl ifanc i weld gamblo fel adloniant yn hytrach na rhywbeth niweidiol.</a:t>
            </a:r>
            <a:endParaRPr lang="en-US" sz="1600" b="1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263DC3-F3D7-0FB8-63D3-3FF2BBDE02D7}"/>
              </a:ext>
            </a:extLst>
          </p:cNvPr>
          <p:cNvSpPr txBox="1"/>
          <p:nvPr/>
        </p:nvSpPr>
        <p:spPr>
          <a:xfrm>
            <a:off x="460910" y="2221563"/>
            <a:ext cx="3300913" cy="4031873"/>
          </a:xfrm>
          <a:prstGeom prst="rect">
            <a:avLst/>
          </a:prstGeom>
          <a:solidFill>
            <a:srgbClr val="DBEAF9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rtl="0"/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Gallwn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b="1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arsylwi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sut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mae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gwahanol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fathau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o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gamblo’n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dibynnu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ar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ddelweddau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trawiadol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negeseuon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wedi'u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targedu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ddenu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sylw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.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Mae’r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dyluniadau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llachar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lliwgar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, y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synau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bywiog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ac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ymadroddion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fel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“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Ennill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Fawr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”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gwneud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gemau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ymddangos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gyffrous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ac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llawn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gwobrau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posibl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.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Mae'r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nodweddion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hyn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gwneud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gemau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edrych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syml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ac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ddeniadol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enwedig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blant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phobl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ifanc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nad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ydyn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nhw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efallai'n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sylwi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pa mor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anaml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y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mae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pobl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ennill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mewn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gwirionedd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.</a:t>
            </a:r>
            <a:endParaRPr lang="en-US" sz="1600" dirty="0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63B171-7134-188E-117A-0F3500FB0E03}"/>
              </a:ext>
            </a:extLst>
          </p:cNvPr>
          <p:cNvSpPr txBox="1"/>
          <p:nvPr/>
        </p:nvSpPr>
        <p:spPr>
          <a:xfrm>
            <a:off x="330021" y="1940719"/>
            <a:ext cx="11584781" cy="6155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sz="1600">
                <a:solidFill>
                  <a:srgbClr val="0070C0"/>
                </a:solidFill>
                <a:latin typeface="Ubuntu"/>
                <a:ea typeface="Segoe UI"/>
                <a:cs typeface="Segoe UI"/>
              </a:rPr>
              <a:t> </a:t>
            </a:r>
            <a:endParaRPr lang="en-US" sz="1600">
              <a:solidFill>
                <a:srgbClr val="0070C0"/>
              </a:solidFill>
              <a:latin typeface="Ubuntu"/>
              <a:cs typeface="Segoe UI"/>
            </a:endParaRPr>
          </a:p>
          <a:p>
            <a:pPr algn="ctr" rtl="0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EB5973-6C02-2B0B-30F7-B29CBEF713E5}"/>
              </a:ext>
            </a:extLst>
          </p:cNvPr>
          <p:cNvSpPr txBox="1"/>
          <p:nvPr/>
        </p:nvSpPr>
        <p:spPr>
          <a:xfrm>
            <a:off x="4417768" y="2225084"/>
            <a:ext cx="3290181" cy="4031873"/>
          </a:xfrm>
          <a:prstGeom prst="rect">
            <a:avLst/>
          </a:prstGeom>
          <a:solidFill>
            <a:srgbClr val="DBEAF9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rtl="0"/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Wrth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ni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ddechrau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b="1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meddwl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am y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delweddau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a'r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negeseuon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hyn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-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rydyn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ni’n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dechrau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gweld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patrymau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.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Efallai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byddwn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cwestiynu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sut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mae'r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gêm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gweithio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, a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yw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pobl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ennill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aml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mewn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gwirionedd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neu pam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mae'r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hysbysebion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canolbwyntio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cymaint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ar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gyffro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hytrach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na'r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risgiau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.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Mae’r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cwestiynau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hyn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ein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helpu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ddeall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sut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mae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gamblo’n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apelio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at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emosiynau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fel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chwilfrydedd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,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gobaith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a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chyffro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,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gan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osgoi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unrhyw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sôn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am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golled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ariannol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neu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ymddygiad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caethiwus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Segoe UI"/>
              </a:rPr>
              <a:t>. </a:t>
            </a:r>
            <a:endParaRPr lang="en-US" sz="1600" dirty="0">
              <a:solidFill>
                <a:schemeClr val="accent1"/>
              </a:solidFill>
              <a:latin typeface="Ubuntu"/>
              <a:ea typeface="+mn-lt"/>
              <a:cs typeface="Segoe U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73D740-E988-6F08-1E72-27122E212EE2}"/>
              </a:ext>
            </a:extLst>
          </p:cNvPr>
          <p:cNvSpPr txBox="1"/>
          <p:nvPr/>
        </p:nvSpPr>
        <p:spPr>
          <a:xfrm>
            <a:off x="8227611" y="2228778"/>
            <a:ext cx="3290181" cy="4062651"/>
          </a:xfrm>
          <a:prstGeom prst="rect">
            <a:avLst/>
          </a:prstGeom>
          <a:solidFill>
            <a:srgbClr val="DBEAF9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rtl="0"/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Trwy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b="1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gasglu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beth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mae'r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creawdwyr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eisiau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ni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deimlo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neu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wneud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fe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ddaw’n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amlwg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bod yr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hysbysebion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hyn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wedi'u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cynllunio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wneud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gamblo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edrych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gyffrous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ac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llawn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gwobrau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posibl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gan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guddio'r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peryglon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go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iawn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fel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colled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ariannol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ac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ymddygiad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caethiwus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. Mae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deall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y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technegau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hyn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helpu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pobl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ifanc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osgoi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cael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eu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camarwain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gan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negeseuon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sy'n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gwneud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ennill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edrych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hawdd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neu'n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sicr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.</a:t>
            </a:r>
            <a:r>
              <a:rPr lang="cy" sz="1600" dirty="0">
                <a:solidFill>
                  <a:schemeClr val="accent1"/>
                </a:solidFill>
                <a:latin typeface="Ubuntu"/>
                <a:ea typeface="Segoe UI"/>
                <a:cs typeface="Arial"/>
              </a:rPr>
              <a:t> </a:t>
            </a:r>
          </a:p>
          <a:p>
            <a:endParaRPr lang="en-US" sz="1600" dirty="0">
              <a:solidFill>
                <a:schemeClr val="accent1"/>
              </a:solidFill>
              <a:latin typeface="Ubuntu"/>
              <a:cs typeface="Arial"/>
            </a:endParaRPr>
          </a:p>
          <a:p>
            <a:endParaRPr lang="en-US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C5247A-FFBF-C25F-D83F-03069B95E6BB}"/>
              </a:ext>
            </a:extLst>
          </p:cNvPr>
          <p:cNvSpPr txBox="1"/>
          <p:nvPr/>
        </p:nvSpPr>
        <p:spPr>
          <a:xfrm>
            <a:off x="332704" y="6283817"/>
            <a:ext cx="2028423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4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942A5430-0260-6C37-7C16-BE4828FD91BE}"/>
              </a:ext>
            </a:extLst>
          </p:cNvPr>
          <p:cNvSpPr>
            <a:spLocks noGrp="1"/>
          </p:cNvSpPr>
          <p:nvPr/>
        </p:nvSpPr>
        <p:spPr>
          <a:xfrm>
            <a:off x="756142" y="997404"/>
            <a:ext cx="9080766" cy="48552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>
              <a:lnSpc>
                <a:spcPct val="100000"/>
              </a:lnSpc>
            </a:pPr>
            <a:r>
              <a:rPr lang="cy" sz="2800">
                <a:latin typeface="Ubuntu"/>
                <a:ea typeface="+mn-lt"/>
                <a:cs typeface="+mn-lt"/>
              </a:rPr>
              <a:t>Trafodwch y delweddau canlynol ac atebwch y tri chwestiwn canlynol:</a:t>
            </a:r>
          </a:p>
          <a:p>
            <a:pPr rtl="0">
              <a:lnSpc>
                <a:spcPct val="100000"/>
              </a:lnSpc>
            </a:pPr>
            <a:endParaRPr lang="en-US" sz="2800">
              <a:latin typeface="Ubuntu"/>
              <a:ea typeface="+mn-lt"/>
              <a:cs typeface="+mn-lt"/>
            </a:endParaRPr>
          </a:p>
          <a:p>
            <a:pPr marL="457200" indent="-457200" rtl="0">
              <a:lnSpc>
                <a:spcPct val="100000"/>
              </a:lnSpc>
              <a:buChar char="•"/>
            </a:pPr>
            <a:r>
              <a:rPr lang="cy" sz="2800" b="0">
                <a:latin typeface="Ubuntu"/>
                <a:ea typeface="+mn-lt"/>
                <a:cs typeface="+mn-lt"/>
              </a:rPr>
              <a:t>Beth ydych chi'n ei arsylwi?</a:t>
            </a:r>
            <a:endParaRPr lang="en-US" sz="2800" b="0"/>
          </a:p>
          <a:p>
            <a:pPr marL="457200" indent="-457200" rtl="0">
              <a:lnSpc>
                <a:spcPct val="100000"/>
              </a:lnSpc>
              <a:buChar char="•"/>
            </a:pPr>
            <a:endParaRPr lang="en-US" sz="2800" b="0">
              <a:ea typeface="+mn-lt"/>
              <a:cs typeface="+mn-lt"/>
            </a:endParaRPr>
          </a:p>
          <a:p>
            <a:pPr marL="457200" indent="-457200" rtl="0">
              <a:lnSpc>
                <a:spcPct val="100000"/>
              </a:lnSpc>
              <a:buChar char="•"/>
            </a:pPr>
            <a:r>
              <a:rPr lang="cy" sz="2800" b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Beth ydych chi’n meddwl amdano?   </a:t>
            </a:r>
          </a:p>
          <a:p>
            <a:pPr marL="457200" indent="-457200" rtl="0">
              <a:lnSpc>
                <a:spcPct val="100000"/>
              </a:lnSpc>
              <a:buChar char="•"/>
            </a:pPr>
            <a:endParaRPr lang="en-US" sz="2800" b="0">
              <a:solidFill>
                <a:srgbClr val="15518B"/>
              </a:solidFill>
              <a:latin typeface="Ubuntu"/>
              <a:ea typeface="+mn-lt"/>
              <a:cs typeface="+mn-lt"/>
            </a:endParaRPr>
          </a:p>
          <a:p>
            <a:pPr marL="457200" indent="-457200" rtl="0">
              <a:lnSpc>
                <a:spcPct val="100000"/>
              </a:lnSpc>
              <a:buChar char="•"/>
            </a:pPr>
            <a:r>
              <a:rPr lang="cy" sz="2800" b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Beth ydych chi'n ei gasglu?</a:t>
            </a:r>
            <a:endParaRPr lang="en-US" sz="2800" b="0">
              <a:solidFill>
                <a:srgbClr val="15518B"/>
              </a:solidFill>
              <a:ea typeface="+mn-lt"/>
              <a:cs typeface="+mn-lt"/>
            </a:endParaRPr>
          </a:p>
          <a:p>
            <a:pPr rtl="0">
              <a:lnSpc>
                <a:spcPct val="100000"/>
              </a:lnSpc>
            </a:pPr>
            <a:endParaRPr lang="en-US" sz="2200">
              <a:solidFill>
                <a:srgbClr val="15518B"/>
              </a:solidFill>
              <a:ea typeface="+mn-lt"/>
              <a:cs typeface="+mn-lt"/>
            </a:endParaRPr>
          </a:p>
          <a:p>
            <a:pPr marL="0" indent="0" rtl="0">
              <a:lnSpc>
                <a:spcPct val="100000"/>
              </a:lnSpc>
              <a:buNone/>
            </a:pPr>
            <a:endParaRPr lang="en-US" sz="2200">
              <a:solidFill>
                <a:schemeClr val="accent2"/>
              </a:solidFill>
              <a:latin typeface="Ubuntu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69DE9C-FB32-8C34-B692-45875BB08441}"/>
              </a:ext>
            </a:extLst>
          </p:cNvPr>
          <p:cNvSpPr txBox="1"/>
          <p:nvPr/>
        </p:nvSpPr>
        <p:spPr>
          <a:xfrm>
            <a:off x="289775" y="6326746"/>
            <a:ext cx="2167943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35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D8047-9857-76F2-6BBB-B613BBEAE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50642AC-9347-FEEA-C5EC-2C58657F2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329874"/>
              </p:ext>
            </p:extLst>
          </p:nvPr>
        </p:nvGraphicFramePr>
        <p:xfrm>
          <a:off x="309562" y="3431012"/>
          <a:ext cx="11579049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58253"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Arsylwi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Meddwl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Casglu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Goleuadau sy'n fflachio, synau bywiog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Teganau neu ddyfeisiau moethus wedi'u harddangos yn amlwg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Mae’r grafanc yn edrych yn fregus neu'n wan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  <a:p>
                      <a:pPr marL="228600" marR="0" lvl="0" indent="-228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Pa mor aml y mae'r peiriant wedi'i raglennu i afael yn dynn mewn gwirionedd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A yw'r gwobrau wedi'u trefnu'n fwriadol i edrych yn hawdd eu cipio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Faint o arian y mae pobl yn ei wario cyn ennill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28600" marR="0" lvl="0" indent="-228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Mae'n debygol bod y peiriant yn defnyddio mecaneg cryfder amrywiol i gyfyngu ar ennill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Mae'r amgylchedd wedi'i gynllunio i greu ymdeimlad o sgìl er bod y gêm yn ymwneud â siawns yn gyfan gwbl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Mae'n manteisio ar ymddygiad "un cynnig arall yn unig" yn debyg i ddolenni atgyfnerthu gamblo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Claw Machine - Download Free 3D model by Victoria Reinhold (@reinhold ...">
            <a:extLst>
              <a:ext uri="{FF2B5EF4-FFF2-40B4-BE49-F238E27FC236}">
                <a16:creationId xmlns:a16="http://schemas.microsoft.com/office/drawing/2014/main" id="{02F18F8F-EAD5-C4C6-162F-6AA304DEC6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552" t="8558" r="25341" b="6847"/>
          <a:stretch>
            <a:fillRect/>
          </a:stretch>
        </p:blipFill>
        <p:spPr>
          <a:xfrm>
            <a:off x="3935077" y="1935"/>
            <a:ext cx="4316026" cy="32011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9640E8-25BC-5676-F714-BFF637E0392D}"/>
              </a:ext>
            </a:extLst>
          </p:cNvPr>
          <p:cNvSpPr txBox="1"/>
          <p:nvPr/>
        </p:nvSpPr>
        <p:spPr>
          <a:xfrm>
            <a:off x="311239" y="6326747"/>
            <a:ext cx="2135746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5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B3922E-99C7-FD8F-C2FB-809CC90E9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087739"/>
              </p:ext>
            </p:extLst>
          </p:nvPr>
        </p:nvGraphicFramePr>
        <p:xfrm>
          <a:off x="309562" y="2934974"/>
          <a:ext cx="11579049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52479"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Arsylwi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Meddwl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Casglu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2651265"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Logo'r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Loteri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Genedlaethol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a’r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dyddiad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tynnu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rhifau</a:t>
                      </a: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Grid o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rifau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neu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opsiwn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Dip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Lwcus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Geiriau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fel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“ENNILL YN FAWR HENO” neu “JACPOT £X MILIWN”</a:t>
                      </a:r>
                      <a:endParaRPr lang="en-US" sz="1600" dirty="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Print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bach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iawn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sy’n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egluro'r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ods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a'r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rheolau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tocyn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edrych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syml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ac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gyflym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i'w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brynu</a:t>
                      </a:r>
                      <a:endParaRPr lang="en-US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Faint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bobl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sy'n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ennill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jacpot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mewn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gwirionedd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Pam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tocyn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wedi'i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gynllunio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edrych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gyffrous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ac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frys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Faint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arian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pobl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wario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bob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wythnos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Pa mor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aml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chwaraewyr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dewis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rhifau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seiliedig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benblwyddi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neu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batrymau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Faint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loteri’n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ennill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gymharu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â faint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dalu</a:t>
                      </a:r>
                      <a:endParaRPr lang="en-US" dirty="0" err="1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tocyn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wedi'i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gynllunio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ysgogi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cyffro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a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disgwyliad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"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methu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drwch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blewyn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”</a:t>
                      </a:r>
                      <a:endParaRPr lang="en-US" sz="1600" dirty="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ods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debygol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fod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isel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iawn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,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ond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dyluniad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tynnu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sylw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oddi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wrth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hynny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loteri’n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dibynnu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ar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ffaith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bod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pobl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goramcangyfrif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eu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siawns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ennill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ac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prynu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tocynnau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bob </a:t>
                      </a: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wythnos</a:t>
                      </a:r>
                      <a:endParaRPr lang="en-US"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How Much Does a Lottery Ticket Cost? | HowMuchIsIt.org">
            <a:extLst>
              <a:ext uri="{FF2B5EF4-FFF2-40B4-BE49-F238E27FC236}">
                <a16:creationId xmlns:a16="http://schemas.microsoft.com/office/drawing/2014/main" id="{6A4EEE6C-4B76-D5C3-ADB1-DD0DB11B3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06" y="-672"/>
            <a:ext cx="4129289" cy="27723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074650-8273-2D02-0A44-03C7612701E5}"/>
              </a:ext>
            </a:extLst>
          </p:cNvPr>
          <p:cNvSpPr txBox="1"/>
          <p:nvPr/>
        </p:nvSpPr>
        <p:spPr>
          <a:xfrm>
            <a:off x="311240" y="6337479"/>
            <a:ext cx="2049888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5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E6290-5F68-7867-98F7-F3BD6F284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F903BA-F791-6BD8-0F74-510C14BD9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470622"/>
              </p:ext>
            </p:extLst>
          </p:nvPr>
        </p:nvGraphicFramePr>
        <p:xfrm>
          <a:off x="308921" y="3256301"/>
          <a:ext cx="11579049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58253"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Arsylwi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Meddwl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Casglu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Delweddau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gefnogwyr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hapus,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cyffrous</a:t>
                      </a:r>
                      <a:endParaRPr lang="en-US" sz="1600" b="0" i="0" u="none" strike="noStrike" noProof="0" dirty="0" err="1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Ymadroddion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fel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“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Betiwch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Nawr” neu “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Ods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Uwch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”</a:t>
                      </a:r>
                      <a:endParaRPr lang="en-US" sz="1600" dirty="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Dim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sôn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am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risgiau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na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cholledion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  <a:p>
                      <a:pPr marL="228600" marR="0" lvl="0" indent="-228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Faint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bobl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sy'n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colli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arian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gymharu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â faint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sy'n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ennill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Pam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hysbyseb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canolbwyntio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gyffro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hytrach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na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chanlyniadau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A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yw'r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gynulleidfa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darged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err="1">
                          <a:solidFill>
                            <a:srgbClr val="000000"/>
                          </a:solidFill>
                          <a:latin typeface="Ubuntu"/>
                        </a:rPr>
                        <a:t>oedolion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ifanc</a:t>
                      </a:r>
                      <a:endParaRPr lang="en-US" sz="1600">
                        <a:latin typeface="Ubuntu"/>
                      </a:endParaRPr>
                    </a:p>
                    <a:p>
                      <a:pPr marL="228600" marR="0" lvl="0" indent="-228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hysbysfwrdd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wedi'i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lunio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gysylltu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betio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â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chymuned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, hwyl a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pherthyn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hepgor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ffaith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bod yr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ods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erbyn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bobl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sy'n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betio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normaleiddio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gamblo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fel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rhan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ddiwylliant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chwaraeon</a:t>
                      </a:r>
                      <a:endParaRPr lang="en-US" sz="1600" dirty="0" err="1"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A billboard advertising a popular sports betting site is seen along a...  News Photo - Getty Images">
            <a:extLst>
              <a:ext uri="{FF2B5EF4-FFF2-40B4-BE49-F238E27FC236}">
                <a16:creationId xmlns:a16="http://schemas.microsoft.com/office/drawing/2014/main" id="{E816746E-9B5D-98E1-B646-BDB378957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1818" y="4494"/>
            <a:ext cx="4108362" cy="27170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2E7E13-BB48-03BD-ECF4-435FC8EA7BA5}"/>
              </a:ext>
            </a:extLst>
          </p:cNvPr>
          <p:cNvSpPr txBox="1"/>
          <p:nvPr/>
        </p:nvSpPr>
        <p:spPr>
          <a:xfrm>
            <a:off x="311239" y="6326747"/>
            <a:ext cx="2082085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3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7E55F-E9DF-773B-0DCC-0DCB6E379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2532FDC-02A2-BB11-7B70-D0474BC40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288593"/>
              </p:ext>
            </p:extLst>
          </p:nvPr>
        </p:nvGraphicFramePr>
        <p:xfrm>
          <a:off x="298189" y="3426341"/>
          <a:ext cx="11579049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58253"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Arsylwi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Meddwl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 dirty="0" err="1">
                          <a:latin typeface="Ubuntu"/>
                        </a:rPr>
                        <a:t>Casglu</a:t>
                      </a:r>
                      <a:r>
                        <a:rPr lang="cy" sz="2000" dirty="0">
                          <a:latin typeface="Ubuntu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Olwyn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liwgar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gyda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gwobrau</a:t>
                      </a:r>
                      <a:endParaRPr lang="en-US" sz="1600" b="0" i="0" u="none" strike="noStrike" noProof="0" dirty="0" err="1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Amserydd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sy’n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cyfrif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lawr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neu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fotwm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“TROELLI AM DDIM”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sy’n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fflachio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Gwobrau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sy'n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edrych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werthfawr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ond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sydd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fel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arfer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arian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cyfred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chemeClr val="tx1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chemeClr val="tx1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gêm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A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yw'r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troellwr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hap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mewn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gwirionedd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Pam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gêm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torri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draws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gynnig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hyn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Pa mor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aml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chwaraewyr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cael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hannog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wario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arian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ôl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troelli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Mae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wedi'i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gynllunio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gopïo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sut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peiriannau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slot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annog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pobl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barhau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</a:t>
                      </a:r>
                      <a:endParaRPr lang="en-US" sz="1600" dirty="0" err="1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cynnal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diddordeb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chwaraewyr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ac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cynyddu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eu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tebygolrwydd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o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brynu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pethau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yr ap</a:t>
                      </a:r>
                      <a:endParaRPr lang="en-US" sz="1600" dirty="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Mae'r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troellwr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“am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ddim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”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fachyn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i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greu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dolen</a:t>
                      </a:r>
                      <a:r>
                        <a:rPr lang="cy" sz="1600" b="0" i="0" u="none" strike="noStrike" noProof="0" dirty="0">
                          <a:solidFill>
                            <a:srgbClr val="000000"/>
                          </a:solidFill>
                          <a:latin typeface="Ubuntu"/>
                        </a:rPr>
                        <a:t> </a:t>
                      </a:r>
                      <a:r>
                        <a:rPr lang="cy" sz="1600" b="0" i="0" u="none" strike="noStrike" noProof="0" dirty="0" err="1">
                          <a:solidFill>
                            <a:srgbClr val="000000"/>
                          </a:solidFill>
                          <a:latin typeface="Ubuntu"/>
                        </a:rPr>
                        <a:t>arfer</a:t>
                      </a:r>
                      <a:endParaRPr lang="en-US" sz="1600" dirty="0" err="1"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Cartoon wheel fortune lottery design element spinning lucky fortune  isolated on white vector | Premium Vector">
            <a:extLst>
              <a:ext uri="{FF2B5EF4-FFF2-40B4-BE49-F238E27FC236}">
                <a16:creationId xmlns:a16="http://schemas.microsoft.com/office/drawing/2014/main" id="{37E489F0-375E-80C4-5F02-051D190F49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53" b="4297"/>
          <a:stretch>
            <a:fillRect/>
          </a:stretch>
        </p:blipFill>
        <p:spPr>
          <a:xfrm>
            <a:off x="4527692" y="625"/>
            <a:ext cx="3118844" cy="31798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85DB99-B8B4-8374-94AF-1A2183E341E9}"/>
              </a:ext>
            </a:extLst>
          </p:cNvPr>
          <p:cNvSpPr txBox="1"/>
          <p:nvPr/>
        </p:nvSpPr>
        <p:spPr>
          <a:xfrm>
            <a:off x="300507" y="6348212"/>
            <a:ext cx="2049888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7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0AC8E-EA0D-F2DE-B6B8-ED00760B5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E477BC-6C38-2880-7CE1-9A89285BF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613047"/>
              </p:ext>
            </p:extLst>
          </p:nvPr>
        </p:nvGraphicFramePr>
        <p:xfrm>
          <a:off x="308921" y="3197440"/>
          <a:ext cx="11579049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58253"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Arsylwi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Meddwl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Casglu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Cefnogwyr cyffrous, buddugoliaethau, lliwiau llachar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Ymadroddion fel “Hybwch eich ods”, “Betiwch nawr”, “Ymunwch heddiw”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Dim sôn am golledion na risgiau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  <a:p>
                      <a:pPr marL="228600" marR="0" lvl="0" indent="-228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Faint o bobl sy'n ennill mewn gwirionedd o gymharu â faint sy'n colli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Pam mae'r hysbyseb yn canolbwyntio ar ddathlu yn hytrach na chanlyniadau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P'un a yw'r hysbyseb yn targedu oedolion ifanc neu gefnogwyr chwaraeon yn benodol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Mae'r hysbyseb wedi'i llunio i gysylltu betio â pherthyn, cyffro a theyrngarwch i dîm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Mae'n fwriadol osgoi trafod yr anfantais ystadegol i fetwyr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Mae'n normaleiddio gamblo fel rhan o wylio chwaraeon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1,200+ Sports Betting Ad Stock Illustrations, Royalty-Free Vector Graphics  &amp; Clip Art - iStock">
            <a:extLst>
              <a:ext uri="{FF2B5EF4-FFF2-40B4-BE49-F238E27FC236}">
                <a16:creationId xmlns:a16="http://schemas.microsoft.com/office/drawing/2014/main" id="{1C4892AC-39B4-9F58-878D-3D3A7495D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800" y="5089"/>
            <a:ext cx="4256551" cy="26721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DA26BC-6563-08FA-E2AA-97D7ECB347C3}"/>
              </a:ext>
            </a:extLst>
          </p:cNvPr>
          <p:cNvSpPr txBox="1"/>
          <p:nvPr/>
        </p:nvSpPr>
        <p:spPr>
          <a:xfrm>
            <a:off x="311239" y="6294550"/>
            <a:ext cx="2082085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3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01D06-C82E-265C-29B0-BFD2F2A3A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718EA14-536C-69CC-6865-E1FC105BA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59658"/>
              </p:ext>
            </p:extLst>
          </p:nvPr>
        </p:nvGraphicFramePr>
        <p:xfrm>
          <a:off x="308921" y="3426509"/>
          <a:ext cx="11579049" cy="2551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83">
                  <a:extLst>
                    <a:ext uri="{9D8B030D-6E8A-4147-A177-3AD203B41FA5}">
                      <a16:colId xmlns:a16="http://schemas.microsoft.com/office/drawing/2014/main" val="263007472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1918381995"/>
                    </a:ext>
                  </a:extLst>
                </a:gridCol>
                <a:gridCol w="3859683">
                  <a:extLst>
                    <a:ext uri="{9D8B030D-6E8A-4147-A177-3AD203B41FA5}">
                      <a16:colId xmlns:a16="http://schemas.microsoft.com/office/drawing/2014/main" val="2598443204"/>
                    </a:ext>
                  </a:extLst>
                </a:gridCol>
              </a:tblGrid>
              <a:tr h="369890"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Arsylwi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Meddwl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cy" sz="2000">
                          <a:latin typeface="Ubuntu"/>
                        </a:rPr>
                        <a:t>Casglu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70205"/>
                  </a:ext>
                </a:extLst>
              </a:tr>
              <a:tr h="2155015">
                <a:tc>
                  <a:txBody>
                    <a:bodyPr/>
                    <a:lstStyle/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Ffoil sgleiniog, lliwiau llachar, gwobrau mawr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Print mân ynglŷn â’r ods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chemeClr val="tx1"/>
                          </a:solidFill>
                          <a:latin typeface="Ubuntu"/>
                        </a:rPr>
                        <a:t>Rhad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  <a:p>
                      <a:pPr marL="228600" marR="0" lvl="0" indent="-228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chemeClr val="tx1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Pa mor aml y mae pobl yn ennill mwy nag y maen nhw'n ei wario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Pam mae'r dyluniad mor ysgogol yn weledol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A yw'r effaith "methu o drwch blewyn" yn fwriadol</a:t>
                      </a:r>
                      <a:endParaRPr lang="en-US" sz="1600">
                        <a:latin typeface="Ubuntu"/>
                      </a:endParaRPr>
                    </a:p>
                    <a:p>
                      <a:pPr marL="228600" marR="0" lvl="0" indent="-2286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Mae'r tocyn wedi'i gynllunio i ysgogi disgwyliad a phrynu byrbwyll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Mae'r gost isel yn gwneud iddo deimlo'n ddiniwed er bod colledion yn cronni</a:t>
                      </a:r>
                      <a:endParaRPr lang="en-US" sz="1600">
                        <a:latin typeface="Ubuntu"/>
                      </a:endParaRPr>
                    </a:p>
                    <a:p>
                      <a:pPr marL="28575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cy" sz="1600" b="0" i="0" u="none" strike="noStrike" noProof="0">
                          <a:solidFill>
                            <a:srgbClr val="000000"/>
                          </a:solidFill>
                          <a:latin typeface="Ubuntu"/>
                        </a:rPr>
                        <a:t>Mae'r dyluniad gweledol yn tynnu’r sylw i ffwrdd oddi wrth y tebygolrwydd isel o ennill</a:t>
                      </a:r>
                      <a:endParaRPr lang="en-US" sz="1600"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62154"/>
                  </a:ext>
                </a:extLst>
              </a:tr>
            </a:tbl>
          </a:graphicData>
        </a:graphic>
      </p:graphicFrame>
      <p:pic>
        <p:nvPicPr>
          <p:cNvPr id="2" name="Picture 1" descr="Scratch Off and Win Lottery Ticket Isolated on White Background Stock Photo  - Alamy">
            <a:extLst>
              <a:ext uri="{FF2B5EF4-FFF2-40B4-BE49-F238E27FC236}">
                <a16:creationId xmlns:a16="http://schemas.microsoft.com/office/drawing/2014/main" id="{218C43C5-373F-4633-3611-D0CADC235F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35" b="11315"/>
          <a:stretch>
            <a:fillRect/>
          </a:stretch>
        </p:blipFill>
        <p:spPr>
          <a:xfrm>
            <a:off x="4425462" y="2659"/>
            <a:ext cx="3348751" cy="32061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8272B5-1C52-D662-6780-06C4A11476D4}"/>
              </a:ext>
            </a:extLst>
          </p:cNvPr>
          <p:cNvSpPr txBox="1"/>
          <p:nvPr/>
        </p:nvSpPr>
        <p:spPr>
          <a:xfrm>
            <a:off x="311239" y="6305282"/>
            <a:ext cx="2167944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3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d7921a-042b-4eb0-b7a0-a3fc5587e9ac">
      <Terms xmlns="http://schemas.microsoft.com/office/infopath/2007/PartnerControls"/>
    </lcf76f155ced4ddcb4097134ff3c332f>
    <TaxCatchAll xmlns="d6550f9a-f14e-418b-a53a-e888529f43a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6A6F83751BC542A98DC5A0AC630D3D" ma:contentTypeVersion="15" ma:contentTypeDescription="Create a new document." ma:contentTypeScope="" ma:versionID="196b9e01c9c66793c24b53ebaebe0b41">
  <xsd:schema xmlns:xsd="http://www.w3.org/2001/XMLSchema" xmlns:xs="http://www.w3.org/2001/XMLSchema" xmlns:p="http://schemas.microsoft.com/office/2006/metadata/properties" xmlns:ns2="bbd7921a-042b-4eb0-b7a0-a3fc5587e9ac" xmlns:ns3="d6550f9a-f14e-418b-a53a-e888529f43ac" targetNamespace="http://schemas.microsoft.com/office/2006/metadata/properties" ma:root="true" ma:fieldsID="5b5aff93ad5912248a6a26172dd04027" ns2:_="" ns3:_="">
    <xsd:import namespace="bbd7921a-042b-4eb0-b7a0-a3fc5587e9ac"/>
    <xsd:import namespace="d6550f9a-f14e-418b-a53a-e888529f4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7921a-042b-4eb0-b7a0-a3fc5587e9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efaef41-70dc-4075-804e-d4e4dbdae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50f9a-f14e-418b-a53a-e888529f4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d3ce685-6bcb-45ae-998a-d25e5acaad24}" ma:internalName="TaxCatchAll" ma:showField="CatchAllData" ma:web="d6550f9a-f14e-418b-a53a-e888529f4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B3AB60-057E-4982-80C0-C14BA0A97828}">
  <ds:schemaRefs>
    <ds:schemaRef ds:uri="bbd7921a-042b-4eb0-b7a0-a3fc5587e9ac"/>
    <ds:schemaRef ds:uri="d6550f9a-f14e-418b-a53a-e888529f43a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2129156-072B-410A-AB22-ECDAC061CDB9}">
  <ds:schemaRefs>
    <ds:schemaRef ds:uri="bbd7921a-042b-4eb0-b7a0-a3fc5587e9ac"/>
    <ds:schemaRef ds:uri="d6550f9a-f14e-418b-a53a-e888529f43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7851E12-C7E4-4127-87A6-DD15DC0CD1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Public Health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Flood (Public Health Wales - Matrix House)</dc:creator>
  <cp:revision>189</cp:revision>
  <dcterms:created xsi:type="dcterms:W3CDTF">2026-02-03T14:39:16Z</dcterms:created>
  <dcterms:modified xsi:type="dcterms:W3CDTF">2026-05-08T16:11:21Z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0x0101008A6A6F83751BC542A98DC5A0AC630D3D</vt:lpwstr>
  </property>
  <property fmtid="{D5CDD505-2E9C-101B-9397-08002B2CF9AE}" pid="3" name="MediaServiceImageTags">
    <vt:lpwstr/>
  </property>
</Properties>
</file>