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1"/>
  </p:notesMasterIdLst>
  <p:sldIdLst>
    <p:sldId id="296" r:id="rId5"/>
    <p:sldId id="275" r:id="rId6"/>
    <p:sldId id="281" r:id="rId7"/>
    <p:sldId id="282" r:id="rId8"/>
    <p:sldId id="284" r:id="rId9"/>
    <p:sldId id="292" r:id="rId10"/>
    <p:sldId id="295" r:id="rId11"/>
    <p:sldId id="286" r:id="rId12"/>
    <p:sldId id="283" r:id="rId13"/>
    <p:sldId id="287" r:id="rId14"/>
    <p:sldId id="288" r:id="rId15"/>
    <p:sldId id="289" r:id="rId16"/>
    <p:sldId id="290" r:id="rId17"/>
    <p:sldId id="294" r:id="rId18"/>
    <p:sldId id="293" r:id="rId19"/>
    <p:sldId id="297" r:id="rId20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62B06-79D3-4634-3738-D4FB73426C13}" name="Emily van de Venter (Public Health Wales - No. 2 Capital Quarter)" initials="EQ" userId="S::emily.vandeventer@wales.nhs.uk::c3ee82f5-72f1-4d25-b87c-32c11ca79278" providerId="AD"/>
  <p188:author id="{D267B11F-970E-24C6-E2A5-5502D013E9F2}" name="Lucy Jayne (Public Health Wales - No. 2 Capital Quarter)" initials="LQ" userId="S::lucy.jayne@wales.nhs.uk::7eb58db9-16aa-42b3-9796-7f97c022edec" providerId="AD"/>
  <p188:author id="{9CEF4D41-7E19-87B1-FCC0-3FB9C95F00ED}" name="Grace Lawson (Public Health Wales - No. 2 Capital Quarter)" initials="GQ" userId="S::grace.lawson@wales.nhs.uk::88c6baf7-06f7-4e16-85cb-71260126bd16" providerId="AD"/>
  <p188:author id="{519C988B-5CEE-D4DB-C133-21D4C2804E0E}" name="Lorna Bennett (Public Health Wales - No. 2 Capital Quarter)" initials="LQ" userId="S::lorna.bennett3@wales.nhs.uk::41cbff77-5434-42c9-8874-6f16723207f9" providerId="AD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  <p188:author id="{A0A299E4-C092-AEC1-06CE-81608E9C237A}" name="Gareth Thomas (Public Health Wales, No. 2 Capital Quarter)" initials="GQ" userId="S::gareth.thomas17@wales.nhs.uk::74ed2807-8d61-45c7-a3b0-de76cb24c3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EE9E1-ACA6-B095-78BF-DC8E5E2BFA0B}" v="3" dt="2025-09-23T15:59:08.654"/>
    <p1510:client id="{AF79B8CA-A38C-6F7B-FCB4-64AE352680AC}" v="104" dt="2025-09-22T14:37:47.046"/>
    <p1510:client id="{BDBD679B-308B-578A-F80E-1F898E6ECE6F}" v="57" dt="2025-09-22T13:35:07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AF79B8CA-A38C-6F7B-FCB4-64AE352680AC}"/>
    <pc:docChg chg="modSld">
      <pc:chgData name="Sophie Flood (Public Health Wales - Matrix House)" userId="S::sophie.flood@wales.nhs.uk::f1b68508-ff1d-4a78-a875-f6aa95017de1" providerId="AD" clId="Web-{AF79B8CA-A38C-6F7B-FCB4-64AE352680AC}" dt="2025-09-22T14:37:47.046" v="65" actId="1076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AF79B8CA-A38C-6F7B-FCB4-64AE352680AC}" dt="2025-09-22T14:34:40.214" v="46" actId="14100"/>
        <pc:sldMkLst>
          <pc:docMk/>
          <pc:sldMk cId="3990787115" sldId="275"/>
        </pc:sldMkLst>
        <pc:spChg chg="del">
          <ac:chgData name="Sophie Flood (Public Health Wales - Matrix House)" userId="S::sophie.flood@wales.nhs.uk::f1b68508-ff1d-4a78-a875-f6aa95017de1" providerId="AD" clId="Web-{AF79B8CA-A38C-6F7B-FCB4-64AE352680AC}" dt="2025-09-22T12:13:50.333" v="21"/>
          <ac:spMkLst>
            <pc:docMk/>
            <pc:sldMk cId="3990787115" sldId="275"/>
            <ac:spMk id="3" creationId="{1A8DAB89-3480-6713-3E0B-7CFE8FE7D398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4:40.214" v="46" actId="14100"/>
          <ac:spMkLst>
            <pc:docMk/>
            <pc:sldMk cId="3990787115" sldId="275"/>
            <ac:spMk id="4" creationId="{F7693830-48F2-4A62-C5B2-6F33F6794234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2:14:24.600" v="28" actId="1076"/>
          <ac:spMkLst>
            <pc:docMk/>
            <pc:sldMk cId="3990787115" sldId="275"/>
            <ac:spMk id="5" creationId="{CE0E0DED-3429-1BE8-AB31-28736D4215F3}"/>
          </ac:spMkLst>
        </pc:spChg>
        <pc:spChg chg="add del mod">
          <ac:chgData name="Sophie Flood (Public Health Wales - Matrix House)" userId="S::sophie.flood@wales.nhs.uk::f1b68508-ff1d-4a78-a875-f6aa95017de1" providerId="AD" clId="Web-{AF79B8CA-A38C-6F7B-FCB4-64AE352680AC}" dt="2025-09-22T12:14:01.084" v="23"/>
          <ac:spMkLst>
            <pc:docMk/>
            <pc:sldMk cId="3990787115" sldId="275"/>
            <ac:spMk id="7" creationId="{4B6164FE-5BDD-D24A-BC41-CAD98685D358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0:23:43.591" v="4" actId="20577"/>
        <pc:sldMkLst>
          <pc:docMk/>
          <pc:sldMk cId="159422327" sldId="281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0:23:43.591" v="4" actId="20577"/>
          <ac:spMkLst>
            <pc:docMk/>
            <pc:sldMk cId="159422327" sldId="281"/>
            <ac:spMk id="2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4:54.854" v="48" actId="1076"/>
        <pc:sldMkLst>
          <pc:docMk/>
          <pc:sldMk cId="1938712474" sldId="282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4:51.823" v="47" actId="1076"/>
          <ac:spMkLst>
            <pc:docMk/>
            <pc:sldMk cId="1938712474" sldId="282"/>
            <ac:spMk id="3" creationId="{00000000-0000-0000-0000-000000000000}"/>
          </ac:spMkLst>
        </pc:spChg>
        <pc:picChg chg="mod">
          <ac:chgData name="Sophie Flood (Public Health Wales - Matrix House)" userId="S::sophie.flood@wales.nhs.uk::f1b68508-ff1d-4a78-a875-f6aa95017de1" providerId="AD" clId="Web-{AF79B8CA-A38C-6F7B-FCB4-64AE352680AC}" dt="2025-09-22T14:34:54.854" v="48" actId="1076"/>
          <ac:picMkLst>
            <pc:docMk/>
            <pc:sldMk cId="1938712474" sldId="282"/>
            <ac:picMk id="4" creationId="{00000000-0000-0000-0000-000000000000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5:14.558" v="50" actId="1076"/>
        <pc:sldMkLst>
          <pc:docMk/>
          <pc:sldMk cId="112915009" sldId="284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5:10.417" v="49" actId="1076"/>
          <ac:spMkLst>
            <pc:docMk/>
            <pc:sldMk cId="112915009" sldId="284"/>
            <ac:spMk id="2" creationId="{53EFA4EF-0D9C-63F6-F3E3-E33B427A1960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5:14.558" v="50" actId="1076"/>
          <ac:spMkLst>
            <pc:docMk/>
            <pc:sldMk cId="112915009" sldId="284"/>
            <ac:spMk id="3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2:41:30.642" v="36" actId="14100"/>
        <pc:sldMkLst>
          <pc:docMk/>
          <pc:sldMk cId="2547769188" sldId="286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0:24:42.703" v="7" actId="20577"/>
          <ac:spMkLst>
            <pc:docMk/>
            <pc:sldMk cId="2547769188" sldId="286"/>
            <ac:spMk id="3" creationId="{00000000-0000-0000-0000-000000000000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2:41:30.642" v="36" actId="14100"/>
          <ac:spMkLst>
            <pc:docMk/>
            <pc:sldMk cId="2547769188" sldId="286"/>
            <ac:spMk id="5" creationId="{00000000-0000-0000-0000-000000000000}"/>
          </ac:spMkLst>
        </pc:spChg>
        <pc:picChg chg="mod">
          <ac:chgData name="Sophie Flood (Public Health Wales - Matrix House)" userId="S::sophie.flood@wales.nhs.uk::f1b68508-ff1d-4a78-a875-f6aa95017de1" providerId="AD" clId="Web-{AF79B8CA-A38C-6F7B-FCB4-64AE352680AC}" dt="2025-09-22T12:30:56.487" v="31" actId="1076"/>
          <ac:picMkLst>
            <pc:docMk/>
            <pc:sldMk cId="2547769188" sldId="286"/>
            <ac:picMk id="1026" creationId="{00000000-0000-0000-0000-000000000000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6:54.136" v="60" actId="1076"/>
        <pc:sldMkLst>
          <pc:docMk/>
          <pc:sldMk cId="421580161" sldId="287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6:44.167" v="59" actId="1076"/>
          <ac:spMkLst>
            <pc:docMk/>
            <pc:sldMk cId="421580161" sldId="287"/>
            <ac:spMk id="2" creationId="{53EFA4EF-0D9C-63F6-F3E3-E33B427A1960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6:54.136" v="60" actId="1076"/>
          <ac:spMkLst>
            <pc:docMk/>
            <pc:sldMk cId="421580161" sldId="287"/>
            <ac:spMk id="4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7:09.387" v="61" actId="1076"/>
        <pc:sldMkLst>
          <pc:docMk/>
          <pc:sldMk cId="1436164189" sldId="289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7:09.387" v="61" actId="1076"/>
          <ac:spMkLst>
            <pc:docMk/>
            <pc:sldMk cId="1436164189" sldId="289"/>
            <ac:spMk id="4" creationId="{FCFAA99D-AE9F-42D7-991A-FA151C57A8FD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7:22.404" v="63" actId="1076"/>
        <pc:sldMkLst>
          <pc:docMk/>
          <pc:sldMk cId="273884429" sldId="290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7:22.404" v="63" actId="1076"/>
          <ac:spMkLst>
            <pc:docMk/>
            <pc:sldMk cId="273884429" sldId="290"/>
            <ac:spMk id="3" creationId="{00000000-0000-0000-0000-000000000000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7:18.450" v="62" actId="1076"/>
          <ac:spMkLst>
            <pc:docMk/>
            <pc:sldMk cId="273884429" sldId="290"/>
            <ac:spMk id="4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0:24:03.733" v="6" actId="20577"/>
        <pc:sldMkLst>
          <pc:docMk/>
          <pc:sldMk cId="2924500514" sldId="292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0:24:03.733" v="6" actId="20577"/>
          <ac:spMkLst>
            <pc:docMk/>
            <pc:sldMk cId="2924500514" sldId="292"/>
            <ac:spMk id="3" creationId="{00000000-0000-0000-0000-000000000000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7:47.046" v="65" actId="1076"/>
        <pc:sldMkLst>
          <pc:docMk/>
          <pc:sldMk cId="3663517843" sldId="293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7:47.046" v="65" actId="1076"/>
          <ac:spMkLst>
            <pc:docMk/>
            <pc:sldMk cId="3663517843" sldId="293"/>
            <ac:spMk id="2" creationId="{608DB2A8-9976-8883-9D6E-A66BC839F336}"/>
          </ac:spMkLst>
        </pc:sp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7:37.202" v="64" actId="1076"/>
        <pc:sldMkLst>
          <pc:docMk/>
          <pc:sldMk cId="3753171786" sldId="294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2:42:03.221" v="41" actId="1076"/>
          <ac:spMkLst>
            <pc:docMk/>
            <pc:sldMk cId="3753171786" sldId="294"/>
            <ac:spMk id="2" creationId="{A6268031-2AD4-1365-3BB6-9BE4BED8EBA7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2:42:07.986" v="42" actId="1076"/>
          <ac:spMkLst>
            <pc:docMk/>
            <pc:sldMk cId="3753171786" sldId="294"/>
            <ac:spMk id="3" creationId="{1F29FDF1-6F9A-C132-9BAF-38824E8576D0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7:37.202" v="64" actId="1076"/>
          <ac:spMkLst>
            <pc:docMk/>
            <pc:sldMk cId="3753171786" sldId="294"/>
            <ac:spMk id="4" creationId="{05C9298A-8A66-FABF-4EBA-4FB96DC56FF3}"/>
          </ac:spMkLst>
        </pc:spChg>
        <pc:picChg chg="mod">
          <ac:chgData name="Sophie Flood (Public Health Wales - Matrix House)" userId="S::sophie.flood@wales.nhs.uk::f1b68508-ff1d-4a78-a875-f6aa95017de1" providerId="AD" clId="Web-{AF79B8CA-A38C-6F7B-FCB4-64AE352680AC}" dt="2025-09-22T12:42:11.596" v="43" actId="1076"/>
          <ac:picMkLst>
            <pc:docMk/>
            <pc:sldMk cId="3753171786" sldId="294"/>
            <ac:picMk id="5" creationId="{86E77B99-792F-E1F6-487D-F6DB63363632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AF79B8CA-A38C-6F7B-FCB4-64AE352680AC}" dt="2025-09-22T14:36:05.714" v="54" actId="1076"/>
        <pc:sldMkLst>
          <pc:docMk/>
          <pc:sldMk cId="1878173082" sldId="295"/>
        </pc:sldMkLst>
        <pc:spChg chg="mod">
          <ac:chgData name="Sophie Flood (Public Health Wales - Matrix House)" userId="S::sophie.flood@wales.nhs.uk::f1b68508-ff1d-4a78-a875-f6aa95017de1" providerId="AD" clId="Web-{AF79B8CA-A38C-6F7B-FCB4-64AE352680AC}" dt="2025-09-22T14:35:43.948" v="52" actId="20577"/>
          <ac:spMkLst>
            <pc:docMk/>
            <pc:sldMk cId="1878173082" sldId="295"/>
            <ac:spMk id="3" creationId="{4E05208E-47E5-E15C-9EBA-C2A680D120B3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5:56.730" v="53" actId="1076"/>
          <ac:spMkLst>
            <pc:docMk/>
            <pc:sldMk cId="1878173082" sldId="295"/>
            <ac:spMk id="4" creationId="{C00E99C9-EBE4-0238-4996-AC28D2178FA3}"/>
          </ac:spMkLst>
        </pc:spChg>
        <pc:spChg chg="mod">
          <ac:chgData name="Sophie Flood (Public Health Wales - Matrix House)" userId="S::sophie.flood@wales.nhs.uk::f1b68508-ff1d-4a78-a875-f6aa95017de1" providerId="AD" clId="Web-{AF79B8CA-A38C-6F7B-FCB4-64AE352680AC}" dt="2025-09-22T14:36:05.714" v="54" actId="1076"/>
          <ac:spMkLst>
            <pc:docMk/>
            <pc:sldMk cId="1878173082" sldId="295"/>
            <ac:spMk id="5" creationId="{E35C8256-63E9-4AC2-3E11-2C3A5A740AED}"/>
          </ac:spMkLst>
        </pc:spChg>
      </pc:sldChg>
      <pc:sldChg chg="addSp modSp">
        <pc:chgData name="Sophie Flood (Public Health Wales - Matrix House)" userId="S::sophie.flood@wales.nhs.uk::f1b68508-ff1d-4a78-a875-f6aa95017de1" providerId="AD" clId="Web-{AF79B8CA-A38C-6F7B-FCB4-64AE352680AC}" dt="2025-09-22T10:28:47.755" v="20" actId="14100"/>
        <pc:sldMkLst>
          <pc:docMk/>
          <pc:sldMk cId="1624363782" sldId="296"/>
        </pc:sldMkLst>
        <pc:spChg chg="add mod">
          <ac:chgData name="Sophie Flood (Public Health Wales - Matrix House)" userId="S::sophie.flood@wales.nhs.uk::f1b68508-ff1d-4a78-a875-f6aa95017de1" providerId="AD" clId="Web-{AF79B8CA-A38C-6F7B-FCB4-64AE352680AC}" dt="2025-09-22T10:28:47.755" v="20" actId="14100"/>
          <ac:spMkLst>
            <pc:docMk/>
            <pc:sldMk cId="1624363782" sldId="296"/>
            <ac:spMk id="3" creationId="{C579EE42-C552-16C9-142A-0A7687820C02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0D0EE9E1-ACA6-B095-78BF-DC8E5E2BFA0B}"/>
    <pc:docChg chg="modSld">
      <pc:chgData name="Sophie Flood (Public Health Wales - Matrix House)" userId="S::sophie.flood@wales.nhs.uk::f1b68508-ff1d-4a78-a875-f6aa95017de1" providerId="AD" clId="Web-{0D0EE9E1-ACA6-B095-78BF-DC8E5E2BFA0B}" dt="2025-09-23T15:59:08.638" v="2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0D0EE9E1-ACA6-B095-78BF-DC8E5E2BFA0B}" dt="2025-09-23T15:59:08.638" v="2" actId="1076"/>
        <pc:sldMkLst>
          <pc:docMk/>
          <pc:sldMk cId="112915009" sldId="284"/>
        </pc:sldMkLst>
        <pc:spChg chg="mod">
          <ac:chgData name="Sophie Flood (Public Health Wales - Matrix House)" userId="S::sophie.flood@wales.nhs.uk::f1b68508-ff1d-4a78-a875-f6aa95017de1" providerId="AD" clId="Web-{0D0EE9E1-ACA6-B095-78BF-DC8E5E2BFA0B}" dt="2025-09-23T15:59:08.638" v="2" actId="1076"/>
          <ac:spMkLst>
            <pc:docMk/>
            <pc:sldMk cId="112915009" sldId="284"/>
            <ac:spMk id="2" creationId="{53EFA4EF-0D9C-63F6-F3E3-E33B427A1960}"/>
          </ac:spMkLst>
        </pc:spChg>
        <pc:spChg chg="mod">
          <ac:chgData name="Sophie Flood (Public Health Wales - Matrix House)" userId="S::sophie.flood@wales.nhs.uk::f1b68508-ff1d-4a78-a875-f6aa95017de1" providerId="AD" clId="Web-{0D0EE9E1-ACA6-B095-78BF-DC8E5E2BFA0B}" dt="2025-09-23T15:58:57.997" v="0" actId="1076"/>
          <ac:spMkLst>
            <pc:docMk/>
            <pc:sldMk cId="112915009" sldId="284"/>
            <ac:spMk id="3" creationId="{00000000-0000-0000-0000-000000000000}"/>
          </ac:spMkLst>
        </pc:spChg>
      </pc:sldChg>
    </pc:docChg>
  </pc:docChgLst>
  <pc:docChgLst>
    <pc:chgData name="Almaz Wong (Public Health Wales - No. 2 Capital Quarter)" userId="ea748972-8fa9-44ab-8b63-a8fb3618c257" providerId="ADAL" clId="{BDB6C98D-E6E4-4F1A-BCC9-5A7037A436AB}"/>
    <pc:docChg chg="undo custSel modMainMaster">
      <pc:chgData name="Almaz Wong (Public Health Wales - No. 2 Capital Quarter)" userId="ea748972-8fa9-44ab-8b63-a8fb3618c257" providerId="ADAL" clId="{BDB6C98D-E6E4-4F1A-BCC9-5A7037A436AB}" dt="2025-09-17T13:32:21.114" v="35"/>
      <pc:docMkLst>
        <pc:docMk/>
      </pc:docMkLst>
      <pc:sldMasterChg chg="modSldLayout">
        <pc:chgData name="Almaz Wong (Public Health Wales - No. 2 Capital Quarter)" userId="ea748972-8fa9-44ab-8b63-a8fb3618c257" providerId="ADAL" clId="{BDB6C98D-E6E4-4F1A-BCC9-5A7037A436AB}" dt="2025-09-17T13:32:21.114" v="35"/>
        <pc:sldMasterMkLst>
          <pc:docMk/>
          <pc:sldMasterMk cId="1333482334" sldId="2147483685"/>
        </pc:sldMasterMkLst>
        <pc:sldLayoutChg chg="addSp delSp modSp mod">
          <pc:chgData name="Almaz Wong (Public Health Wales - No. 2 Capital Quarter)" userId="ea748972-8fa9-44ab-8b63-a8fb3618c257" providerId="ADAL" clId="{BDB6C98D-E6E4-4F1A-BCC9-5A7037A436AB}" dt="2025-09-17T13:31:07.723" v="10"/>
          <pc:sldLayoutMkLst>
            <pc:docMk/>
            <pc:sldMasterMk cId="1333482334" sldId="2147483685"/>
            <pc:sldLayoutMk cId="4186661068" sldId="2147483652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07.723" v="10"/>
            <ac:spMkLst>
              <pc:docMk/>
              <pc:sldMasterMk cId="1333482334" sldId="2147483685"/>
              <pc:sldLayoutMk cId="4186661068" sldId="2147483652"/>
              <ac:spMk id="3" creationId="{B77D6979-1B18-8AA3-E195-A16B70BA4D21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1:20.214" v="14" actId="207"/>
          <pc:sldLayoutMkLst>
            <pc:docMk/>
            <pc:sldMasterMk cId="1333482334" sldId="2147483685"/>
            <pc:sldLayoutMk cId="763103745" sldId="2147483657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20.214" v="14" actId="207"/>
            <ac:spMkLst>
              <pc:docMk/>
              <pc:sldMasterMk cId="1333482334" sldId="2147483685"/>
              <pc:sldLayoutMk cId="763103745" sldId="2147483657"/>
              <ac:spMk id="8" creationId="{54340498-C910-30FD-A7A9-56C436DB7334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1:29.633" v="18" actId="207"/>
          <pc:sldLayoutMkLst>
            <pc:docMk/>
            <pc:sldMasterMk cId="1333482334" sldId="2147483685"/>
            <pc:sldLayoutMk cId="3405453922" sldId="2147483662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29.633" v="18" actId="207"/>
            <ac:spMkLst>
              <pc:docMk/>
              <pc:sldMasterMk cId="1333482334" sldId="2147483685"/>
              <pc:sldLayoutMk cId="3405453922" sldId="2147483662"/>
              <ac:spMk id="4" creationId="{357A7321-CA5D-0724-77D6-EC911397AEE7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1:47.573" v="24" actId="207"/>
          <pc:sldLayoutMkLst>
            <pc:docMk/>
            <pc:sldMasterMk cId="1333482334" sldId="2147483685"/>
            <pc:sldLayoutMk cId="3020660744" sldId="2147483667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47.573" v="24" actId="207"/>
            <ac:spMkLst>
              <pc:docMk/>
              <pc:sldMasterMk cId="1333482334" sldId="2147483685"/>
              <pc:sldLayoutMk cId="3020660744" sldId="2147483667"/>
              <ac:spMk id="8" creationId="{B9D0840B-6EC9-8821-3009-3EDD8A710EB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1:36.505" v="20"/>
          <pc:sldLayoutMkLst>
            <pc:docMk/>
            <pc:sldMasterMk cId="1333482334" sldId="2147483685"/>
            <pc:sldLayoutMk cId="2295155855" sldId="2147483672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36.505" v="20"/>
            <ac:spMkLst>
              <pc:docMk/>
              <pc:sldMasterMk cId="1333482334" sldId="2147483685"/>
              <pc:sldLayoutMk cId="2295155855" sldId="2147483672"/>
              <ac:spMk id="4" creationId="{1AC5036C-9E4E-FF11-724A-0C6A6E60EF85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BDB6C98D-E6E4-4F1A-BCC9-5A7037A436AB}" dt="2025-09-17T13:32:03.224" v="29" actId="207"/>
          <pc:sldLayoutMkLst>
            <pc:docMk/>
            <pc:sldMasterMk cId="1333482334" sldId="2147483685"/>
            <pc:sldLayoutMk cId="1341353794" sldId="2147483689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2:03.224" v="29" actId="207"/>
            <ac:spMkLst>
              <pc:docMk/>
              <pc:sldMasterMk cId="1333482334" sldId="2147483685"/>
              <pc:sldLayoutMk cId="1341353794" sldId="2147483689"/>
              <ac:spMk id="2" creationId="{8F9E3238-87FD-8F03-C4C6-04F5D7DA9BE3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BDB6C98D-E6E4-4F1A-BCC9-5A7037A436AB}" dt="2025-09-17T13:32:07.886" v="31" actId="207"/>
          <pc:sldLayoutMkLst>
            <pc:docMk/>
            <pc:sldMasterMk cId="1333482334" sldId="2147483685"/>
            <pc:sldLayoutMk cId="3398022825" sldId="2147483690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2:07.886" v="31" actId="207"/>
            <ac:spMkLst>
              <pc:docMk/>
              <pc:sldMasterMk cId="1333482334" sldId="2147483685"/>
              <pc:sldLayoutMk cId="3398022825" sldId="2147483690"/>
              <ac:spMk id="2" creationId="{77836466-4BC6-A1E0-D7BC-B737BED90C09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2:13.688" v="33"/>
          <pc:sldLayoutMkLst>
            <pc:docMk/>
            <pc:sldMasterMk cId="1333482334" sldId="2147483685"/>
            <pc:sldLayoutMk cId="867784441" sldId="2147483699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2:13.688" v="33"/>
            <ac:spMkLst>
              <pc:docMk/>
              <pc:sldMasterMk cId="1333482334" sldId="2147483685"/>
              <pc:sldLayoutMk cId="867784441" sldId="2147483699"/>
              <ac:spMk id="3" creationId="{B2100803-CC10-233B-88F8-9482AC73F1E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1:58.368" v="27" actId="207"/>
          <pc:sldLayoutMkLst>
            <pc:docMk/>
            <pc:sldMasterMk cId="1333482334" sldId="2147483685"/>
            <pc:sldLayoutMk cId="101288413" sldId="2147483700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1:58.368" v="27" actId="207"/>
            <ac:spMkLst>
              <pc:docMk/>
              <pc:sldMasterMk cId="1333482334" sldId="2147483685"/>
              <pc:sldLayoutMk cId="101288413" sldId="2147483700"/>
              <ac:spMk id="3" creationId="{F4F4DD14-7083-A57C-C4E0-CA04BB3AA4B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0:54.821" v="8" actId="1076"/>
          <pc:sldLayoutMkLst>
            <pc:docMk/>
            <pc:sldMasterMk cId="1333482334" sldId="2147483685"/>
            <pc:sldLayoutMk cId="2333955074" sldId="2147483701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0:54.821" v="8" actId="1076"/>
            <ac:spMkLst>
              <pc:docMk/>
              <pc:sldMasterMk cId="1333482334" sldId="2147483685"/>
              <pc:sldLayoutMk cId="2333955074" sldId="2147483701"/>
              <ac:spMk id="4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B6C98D-E6E4-4F1A-BCC9-5A7037A436AB}" dt="2025-09-17T13:32:21.114" v="35"/>
          <pc:sldLayoutMkLst>
            <pc:docMk/>
            <pc:sldMasterMk cId="1333482334" sldId="2147483685"/>
            <pc:sldLayoutMk cId="3866329666" sldId="2147483702"/>
          </pc:sldLayoutMkLst>
          <pc:spChg chg="add mod">
            <ac:chgData name="Almaz Wong (Public Health Wales - No. 2 Capital Quarter)" userId="ea748972-8fa9-44ab-8b63-a8fb3618c257" providerId="ADAL" clId="{BDB6C98D-E6E4-4F1A-BCC9-5A7037A436AB}" dt="2025-09-17T13:32:21.114" v="35"/>
            <ac:spMkLst>
              <pc:docMk/>
              <pc:sldMasterMk cId="1333482334" sldId="2147483685"/>
              <pc:sldLayoutMk cId="3866329666" sldId="2147483702"/>
              <ac:spMk id="2" creationId="{336E4659-C6EF-4BAA-CD68-8E69BB1E7402}"/>
            </ac:spMkLst>
          </pc:spChg>
        </pc:sldLayoutChg>
      </pc:sldMasterChg>
    </pc:docChg>
  </pc:docChgLst>
  <pc:docChgLst>
    <pc:chgData name="Gareth Thomas (Public Health Wales, No. 2 Capital Quarter)" userId="S::gareth.thomas17@wales.nhs.uk::74ed2807-8d61-45c7-a3b0-de76cb24c3dd" providerId="AD" clId="Web-{BDBD679B-308B-578A-F80E-1F898E6ECE6F}"/>
    <pc:docChg chg="addSld delSld modSld">
      <pc:chgData name="Gareth Thomas (Public Health Wales, No. 2 Capital Quarter)" userId="S::gareth.thomas17@wales.nhs.uk::74ed2807-8d61-45c7-a3b0-de76cb24c3dd" providerId="AD" clId="Web-{BDBD679B-308B-578A-F80E-1F898E6ECE6F}" dt="2025-09-22T13:35:07.203" v="56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0:59.153" v="3"/>
        <pc:sldMkLst>
          <pc:docMk/>
          <pc:sldMk cId="3990787115" sldId="275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0:43.573" v="2"/>
          <ac:spMkLst>
            <pc:docMk/>
            <pc:sldMk cId="3990787115" sldId="275"/>
            <ac:spMk id="3" creationId="{233CB67E-886B-59A9-0D1F-8EEB9E9EB6DC}"/>
          </ac:spMkLst>
        </pc:spChg>
        <pc:spChg chg="mod ord">
          <ac:chgData name="Gareth Thomas (Public Health Wales, No. 2 Capital Quarter)" userId="S::gareth.thomas17@wales.nhs.uk::74ed2807-8d61-45c7-a3b0-de76cb24c3dd" providerId="AD" clId="Web-{BDBD679B-308B-578A-F80E-1F898E6ECE6F}" dt="2025-09-22T13:30:39.244" v="1"/>
          <ac:spMkLst>
            <pc:docMk/>
            <pc:sldMk cId="3990787115" sldId="275"/>
            <ac:spMk id="5" creationId="{CE0E0DED-3429-1BE8-AB31-28736D4215F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0:59.153" v="3"/>
          <ac:spMkLst>
            <pc:docMk/>
            <pc:sldMk cId="3990787115" sldId="275"/>
            <ac:spMk id="6" creationId="{725FE165-9511-AD32-DF8E-552827BAAE3E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1:27.172" v="8"/>
        <pc:sldMkLst>
          <pc:docMk/>
          <pc:sldMk cId="159422327" sldId="281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21.202" v="6"/>
          <ac:spMkLst>
            <pc:docMk/>
            <pc:sldMk cId="159422327" sldId="281"/>
            <ac:spMk id="5" creationId="{8EEC7F0F-A4C5-3718-9B66-1D6E3F32FC2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23.733" v="7"/>
          <ac:spMkLst>
            <pc:docMk/>
            <pc:sldMk cId="159422327" sldId="281"/>
            <ac:spMk id="7" creationId="{CFD1C592-E79C-4B26-6264-C199313BFD7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27.172" v="8"/>
          <ac:spMkLst>
            <pc:docMk/>
            <pc:sldMk cId="159422327" sldId="281"/>
            <ac:spMk id="8" creationId="{3AA2BD24-D51E-629A-07C7-AC0931D58207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1:47.517" v="12"/>
        <pc:sldMkLst>
          <pc:docMk/>
          <pc:sldMk cId="1938712474" sldId="282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40.438" v="10"/>
          <ac:spMkLst>
            <pc:docMk/>
            <pc:sldMk cId="1938712474" sldId="282"/>
            <ac:spMk id="5" creationId="{627A1F3A-8DF3-A815-493E-E59910442FD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43.298" v="11"/>
          <ac:spMkLst>
            <pc:docMk/>
            <pc:sldMk cId="1938712474" sldId="282"/>
            <ac:spMk id="6" creationId="{18154CCC-0D99-3191-E8C0-1DCCA731190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1:47.517" v="12"/>
          <ac:spMkLst>
            <pc:docMk/>
            <pc:sldMk cId="1938712474" sldId="282"/>
            <ac:spMk id="7" creationId="{3580C673-C65D-EF40-FD33-FE2700CFB45D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3:23.368" v="32"/>
        <pc:sldMkLst>
          <pc:docMk/>
          <pc:sldMk cId="1263569315" sldId="283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17.431" v="30"/>
          <ac:spMkLst>
            <pc:docMk/>
            <pc:sldMk cId="1263569315" sldId="283"/>
            <ac:spMk id="4" creationId="{3A463C28-0266-544C-2FB9-9BA0F3DC261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23.368" v="32"/>
          <ac:spMkLst>
            <pc:docMk/>
            <pc:sldMk cId="1263569315" sldId="283"/>
            <ac:spMk id="6" creationId="{35539086-83A0-A987-38C1-091D851161B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19.821" v="31"/>
          <ac:spMkLst>
            <pc:docMk/>
            <pc:sldMk cId="1263569315" sldId="283"/>
            <ac:spMk id="7" creationId="{450F5544-CECC-985E-70BA-92484892787D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2:07.394" v="16"/>
        <pc:sldMkLst>
          <pc:docMk/>
          <pc:sldMk cId="112915009" sldId="284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02.237" v="14"/>
          <ac:spMkLst>
            <pc:docMk/>
            <pc:sldMk cId="112915009" sldId="284"/>
            <ac:spMk id="4" creationId="{ADCED086-19B6-6F28-9733-765E5E88F8F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07.394" v="16"/>
          <ac:spMkLst>
            <pc:docMk/>
            <pc:sldMk cId="112915009" sldId="284"/>
            <ac:spMk id="5" creationId="{5D420940-2337-00CE-FB37-71FCA874DD8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04.440" v="15"/>
          <ac:spMkLst>
            <pc:docMk/>
            <pc:sldMk cId="112915009" sldId="284"/>
            <ac:spMk id="6" creationId="{4B31E350-B971-3CB4-AD34-200D3C10C419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3:07.945" v="28"/>
        <pc:sldMkLst>
          <pc:docMk/>
          <pc:sldMk cId="2547769188" sldId="286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02.726" v="26"/>
          <ac:spMkLst>
            <pc:docMk/>
            <pc:sldMk cId="2547769188" sldId="286"/>
            <ac:spMk id="6" creationId="{5FAB8861-8454-C7DC-8432-226F391CDD3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04.914" v="27"/>
          <ac:spMkLst>
            <pc:docMk/>
            <pc:sldMk cId="2547769188" sldId="286"/>
            <ac:spMk id="7" creationId="{FBFCCD8A-5AD8-559E-4CD2-780F0B3EE25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07.945" v="28"/>
          <ac:spMkLst>
            <pc:docMk/>
            <pc:sldMk cId="2547769188" sldId="286"/>
            <ac:spMk id="8" creationId="{C23C05A9-EF7F-9F67-B1E7-78B42D375D03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3:40.260" v="36"/>
        <pc:sldMkLst>
          <pc:docMk/>
          <pc:sldMk cId="421580161" sldId="287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35.057" v="34"/>
          <ac:spMkLst>
            <pc:docMk/>
            <pc:sldMk cId="421580161" sldId="287"/>
            <ac:spMk id="5" creationId="{2EAE324B-16B9-A22A-461A-E6C7101B1D2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37.635" v="35"/>
          <ac:spMkLst>
            <pc:docMk/>
            <pc:sldMk cId="421580161" sldId="287"/>
            <ac:spMk id="6" creationId="{2099FB7F-9B96-F643-296A-4AA619AD7FB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40.260" v="36"/>
          <ac:spMkLst>
            <pc:docMk/>
            <pc:sldMk cId="421580161" sldId="287"/>
            <ac:spMk id="7" creationId="{47B75988-D5D2-EBBF-0CA9-F14F4A8064DC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3:57.324" v="40"/>
        <pc:sldMkLst>
          <pc:docMk/>
          <pc:sldMk cId="292359041" sldId="288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50.964" v="38"/>
          <ac:spMkLst>
            <pc:docMk/>
            <pc:sldMk cId="292359041" sldId="288"/>
            <ac:spMk id="5" creationId="{8A897A3A-8A08-7200-16AD-55DF2C59856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54.433" v="39"/>
          <ac:spMkLst>
            <pc:docMk/>
            <pc:sldMk cId="292359041" sldId="288"/>
            <ac:spMk id="7" creationId="{A7C4E9F2-4AFD-37A5-3D0F-84AF95C0235E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3:57.324" v="40"/>
          <ac:spMkLst>
            <pc:docMk/>
            <pc:sldMk cId="292359041" sldId="288"/>
            <ac:spMk id="8" creationId="{B74DA8F2-C5F3-7737-2B6B-02BBFAD8BDD5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4:14.856" v="44"/>
        <pc:sldMkLst>
          <pc:docMk/>
          <pc:sldMk cId="1436164189" sldId="289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08.528" v="42"/>
          <ac:spMkLst>
            <pc:docMk/>
            <pc:sldMk cId="1436164189" sldId="289"/>
            <ac:spMk id="5" creationId="{F0252322-E8A6-6E8C-884C-A3A5F3AAED2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11.965" v="43"/>
          <ac:spMkLst>
            <pc:docMk/>
            <pc:sldMk cId="1436164189" sldId="289"/>
            <ac:spMk id="6" creationId="{DFAFAF2C-0086-FEA9-7CAB-0A52F5B69E5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14.856" v="44"/>
          <ac:spMkLst>
            <pc:docMk/>
            <pc:sldMk cId="1436164189" sldId="289"/>
            <ac:spMk id="7" creationId="{4E35B931-78AE-A8FE-E15C-D47233E97F9B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4:30.513" v="48"/>
        <pc:sldMkLst>
          <pc:docMk/>
          <pc:sldMk cId="273884429" sldId="290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25.029" v="46"/>
          <ac:spMkLst>
            <pc:docMk/>
            <pc:sldMk cId="273884429" sldId="290"/>
            <ac:spMk id="5" creationId="{873898EA-875C-9D0D-00D0-D79A52026B8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26.966" v="47"/>
          <ac:spMkLst>
            <pc:docMk/>
            <pc:sldMk cId="273884429" sldId="290"/>
            <ac:spMk id="6" creationId="{40391AEA-E973-226C-1EC2-4BD42EB9BA2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30.513" v="48"/>
          <ac:spMkLst>
            <pc:docMk/>
            <pc:sldMk cId="273884429" sldId="290"/>
            <ac:spMk id="7" creationId="{B750D28E-0C11-8550-0728-D4F04995BF95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2:24.255" v="20"/>
        <pc:sldMkLst>
          <pc:docMk/>
          <pc:sldMk cId="2924500514" sldId="292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17.832" v="18"/>
          <ac:spMkLst>
            <pc:docMk/>
            <pc:sldMk cId="2924500514" sldId="292"/>
            <ac:spMk id="4" creationId="{F8F363DD-F3F3-4830-55F4-63EC0742BAC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21.676" v="19"/>
          <ac:spMkLst>
            <pc:docMk/>
            <pc:sldMk cId="2924500514" sldId="292"/>
            <ac:spMk id="6" creationId="{CDF040B0-1227-BD3F-64F8-1155E42009D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24.255" v="20"/>
          <ac:spMkLst>
            <pc:docMk/>
            <pc:sldMk cId="2924500514" sldId="292"/>
            <ac:spMk id="7" creationId="{7D5FA051-6019-267F-00E8-00EE2FFC74CE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5:07.203" v="56"/>
        <pc:sldMkLst>
          <pc:docMk/>
          <pc:sldMk cId="3663517843" sldId="293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59.921" v="54"/>
          <ac:spMkLst>
            <pc:docMk/>
            <pc:sldMk cId="3663517843" sldId="293"/>
            <ac:spMk id="4" creationId="{6E8F4090-0DBD-881B-53E5-E7B69EE9120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5:07.203" v="56"/>
          <ac:spMkLst>
            <pc:docMk/>
            <pc:sldMk cId="3663517843" sldId="293"/>
            <ac:spMk id="5" creationId="{F7D522D3-B338-B3C4-C037-303F5736782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5:04.156" v="55"/>
          <ac:spMkLst>
            <pc:docMk/>
            <pc:sldMk cId="3663517843" sldId="293"/>
            <ac:spMk id="6" creationId="{D8D902DE-0BD1-64D0-F0FA-0C9115FB9A0D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4:48.264" v="52"/>
        <pc:sldMkLst>
          <pc:docMk/>
          <pc:sldMk cId="3753171786" sldId="294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42.670" v="50"/>
          <ac:spMkLst>
            <pc:docMk/>
            <pc:sldMk cId="3753171786" sldId="294"/>
            <ac:spMk id="6" creationId="{07E032D0-1751-CD0E-8BF1-B0B8BAA9997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45.655" v="51"/>
          <ac:spMkLst>
            <pc:docMk/>
            <pc:sldMk cId="3753171786" sldId="294"/>
            <ac:spMk id="7" creationId="{66BFA534-28FE-1723-C766-6621752820F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4:48.264" v="52"/>
          <ac:spMkLst>
            <pc:docMk/>
            <pc:sldMk cId="3753171786" sldId="294"/>
            <ac:spMk id="8" creationId="{81EFE578-CDE1-BB17-351E-4CD1E98B7DE6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BDBD679B-308B-578A-F80E-1F898E6ECE6F}" dt="2025-09-22T13:32:48.913" v="24"/>
        <pc:sldMkLst>
          <pc:docMk/>
          <pc:sldMk cId="1878173082" sldId="295"/>
        </pc:sldMkLst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42.053" v="22"/>
          <ac:spMkLst>
            <pc:docMk/>
            <pc:sldMk cId="1878173082" sldId="295"/>
            <ac:spMk id="2" creationId="{B499BE83-BA48-20F7-536F-33B030F8A4F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46.350" v="23"/>
          <ac:spMkLst>
            <pc:docMk/>
            <pc:sldMk cId="1878173082" sldId="295"/>
            <ac:spMk id="6" creationId="{F5CCD660-4CBD-CA78-619B-CE6C6B096E9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BDBD679B-308B-578A-F80E-1F898E6ECE6F}" dt="2025-09-22T13:32:48.913" v="24"/>
          <ac:spMkLst>
            <pc:docMk/>
            <pc:sldMk cId="1878173082" sldId="295"/>
            <ac:spMk id="7" creationId="{40BCDDD7-91EB-E0ED-A685-289BF2F97CE7}"/>
          </ac:spMkLst>
        </pc:spChg>
      </pc:sldChg>
      <pc:sldChg chg="add del">
        <pc:chgData name="Gareth Thomas (Public Health Wales, No. 2 Capital Quarter)" userId="S::gareth.thomas17@wales.nhs.uk::74ed2807-8d61-45c7-a3b0-de76cb24c3dd" providerId="AD" clId="Web-{BDBD679B-308B-578A-F80E-1F898E6ECE6F}" dt="2025-09-22T13:31:04.200" v="4"/>
        <pc:sldMkLst>
          <pc:docMk/>
          <pc:sldMk cId="3224855000" sldId="302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BDBD679B-308B-578A-F80E-1F898E6ECE6F}" dt="2025-09-22T13:30:33.259" v="0"/>
        <pc:sldMasterMkLst>
          <pc:docMk/>
          <pc:sldMasterMk cId="1333482334" sldId="2147483685"/>
        </pc:sldMasterMkLst>
        <pc:sldLayoutChg chg="add">
          <pc:chgData name="Gareth Thomas (Public Health Wales, No. 2 Capital Quarter)" userId="S::gareth.thomas17@wales.nhs.uk::74ed2807-8d61-45c7-a3b0-de76cb24c3dd" providerId="AD" clId="Web-{BDBD679B-308B-578A-F80E-1F898E6ECE6F}" dt="2025-09-22T13:30:33.259" v="0"/>
          <pc:sldLayoutMkLst>
            <pc:docMk/>
            <pc:sldMasterMk cId="1333482334" sldId="2147483685"/>
            <pc:sldLayoutMk cId="1866919599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77D6979-1B18-8AA3-E195-A16B70BA4D21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5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36E4659-C6EF-4BAA-CD68-8E69BB1E7402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0BC0C-B39F-CDEB-964D-7D39BFB873E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4340498-C910-30FD-A7A9-56C436DB7334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65" b="50000"/>
          <a:stretch/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57A7321-CA5D-0724-77D6-EC911397AEE7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AC5036C-9E4E-FF11-724A-0C6A6E60EF85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9D0840B-6EC9-8821-3009-3EDD8A710EBC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F4F4DD14-7083-A57C-C4E0-CA04BB3AA4B6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F9E3238-87FD-8F03-C4C6-04F5D7DA9BE3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7836466-4BC6-A1E0-D7BC-B737BED90C09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2100803-CC10-233B-88F8-9482AC73F1E6}"/>
              </a:ext>
            </a:extLst>
          </p:cNvPr>
          <p:cNvSpPr txBox="1"/>
          <p:nvPr userDrawn="1"/>
        </p:nvSpPr>
        <p:spPr>
          <a:xfrm>
            <a:off x="173000" y="633639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2B51D49-EE0F-5642-AE4A-D88F56CE5BD0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BF3B2AA-8EE5-0E49-B5D5-F85568A574C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ubmed.ncbi.nlm.nih.gov/27804960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eepfoundation.org/physical-health/obesity-and-sleep" TargetMode="External"/><Relationship Id="rId3" Type="http://schemas.openxmlformats.org/officeDocument/2006/relationships/hyperlink" Target="https://pmc.ncbi.nlm.nih.gov/articles/PMC7181893/" TargetMode="External"/><Relationship Id="rId7" Type="http://schemas.openxmlformats.org/officeDocument/2006/relationships/hyperlink" Target="https://pmc.ncbi.nlm.nih.gov/articles/PMC3397805/" TargetMode="External"/><Relationship Id="rId12" Type="http://schemas.openxmlformats.org/officeDocument/2006/relationships/hyperlink" Target="https://pmc.ncbi.nlm.nih.gov/articles/PMC4568388/" TargetMode="External"/><Relationship Id="rId2" Type="http://schemas.openxmlformats.org/officeDocument/2006/relationships/hyperlink" Target="https://www.mentalhealth.org.uk/explore-mental-health/publications/sleep-matters-impact-sleep-health-and-wellbeing#:~:text=Sleeping%20helps%20to%20repair%20and,to%20function%20during%20the%20daytime.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leepfoundation.org/physical-activity" TargetMode="External"/><Relationship Id="rId11" Type="http://schemas.openxmlformats.org/officeDocument/2006/relationships/hyperlink" Target="https://pmc.ncbi.nlm.nih.gov/articles/PMC10210975/#:~:text=A%20systematic%20review%20of%20sleep,to%20differences%20in%20daytime%20sleep." TargetMode="External"/><Relationship Id="rId5" Type="http://schemas.openxmlformats.org/officeDocument/2006/relationships/hyperlink" Target="https://www.sleepfoundation.org/physical-activity/exercise-and-sleep" TargetMode="External"/><Relationship Id="rId10" Type="http://schemas.openxmlformats.org/officeDocument/2006/relationships/hyperlink" Target="https://www.nhs.uk/conditions/tiredness-and-fatigue/" TargetMode="External"/><Relationship Id="rId4" Type="http://schemas.openxmlformats.org/officeDocument/2006/relationships/hyperlink" Target="https://www.mind.org.uk/information-support/types-of-mental-health-problems/sleep-problems/sleep-and-mental-health/" TargetMode="External"/><Relationship Id="rId9" Type="http://schemas.openxmlformats.org/officeDocument/2006/relationships/hyperlink" Target="https://pmc.ncbi.nlm.nih.gov/articles/PMC6361301/#:~:text=Short%20and%20long%20sleep%20duration%20are%20positively%20associated%20with%20chronic,poor%20general%20health10%2C11.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cy-gb" b="0">
                <a:latin typeface="Ubuntu"/>
                <a:ea typeface="Verdana"/>
              </a:rPr>
              <a:t>Sut mae cwsg yn effeithio ar ein hiechyd a'n lles? </a:t>
            </a:r>
            <a:endParaRPr lang="en-US">
              <a:latin typeface="Ubuntu"/>
              <a:ea typeface="Verdana"/>
            </a:endParaRPr>
          </a:p>
        </p:txBody>
      </p:sp>
      <p:pic>
        <p:nvPicPr>
          <p:cNvPr id="6" name="Picture 5" descr="A person lying in bed&#10;&#10;AI-generated content may be incorrect.">
            <a:extLst>
              <a:ext uri="{FF2B5EF4-FFF2-40B4-BE49-F238E27FC236}">
                <a16:creationId xmlns:a16="http://schemas.microsoft.com/office/drawing/2014/main" id="{AE72FCDB-7630-F69F-4F59-87F9C1DB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61" y="1478264"/>
            <a:ext cx="4027730" cy="318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9EE42-C552-16C9-142A-0A7687820C02}"/>
              </a:ext>
            </a:extLst>
          </p:cNvPr>
          <p:cNvSpPr txBox="1"/>
          <p:nvPr/>
        </p:nvSpPr>
        <p:spPr>
          <a:xfrm>
            <a:off x="298077" y="3827929"/>
            <a:ext cx="56119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37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-2730" y="1062296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b="1" dirty="0">
                <a:latin typeface="Ubuntu"/>
              </a:rPr>
              <a:t>Effaith Colli Cwsg ar Swyddogaeth Imiwnedd  </a:t>
            </a:r>
            <a:endParaRPr lang="en-US" b="1" dirty="0"/>
          </a:p>
          <a:p>
            <a:pPr marL="0" indent="0">
              <a:buNone/>
            </a:pPr>
            <a:r>
              <a:rPr lang="cy-gb" b="1" dirty="0">
                <a:latin typeface="Ubuntu"/>
              </a:rPr>
              <a:t>a Risg o Heintiau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285651" y="2069279"/>
            <a:ext cx="7216770" cy="535531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dirty="0">
                <a:latin typeface="Ubuntu"/>
              </a:rPr>
              <a:t>Rydym yn dysgu mwy am sut mae cwsg a'n hiechyd yn gysylltiedig ac mae'n amlwg bod cwsg yn chwarae rhan fawr yn sut mae ein system imiwnedd yn gweithio.</a:t>
            </a:r>
            <a:endParaRPr lang="en-US" dirty="0">
              <a:latin typeface="Ubuntu"/>
            </a:endParaRPr>
          </a:p>
          <a:p>
            <a:pPr rtl="0"/>
            <a:endParaRPr lang="en-GB" dirty="0">
              <a:latin typeface="Ubuntu"/>
            </a:endParaRPr>
          </a:p>
          <a:p>
            <a:pPr rtl="0"/>
            <a:r>
              <a:rPr lang="cy-gb" dirty="0">
                <a:latin typeface="Ubuntu"/>
              </a:rPr>
              <a:t>Mae'r system imiwnedd yn bwysig i gadw'n iach. Mae'n helpu i wella clwyfau, ymladd heintiau a'n hamddiffyn rhag afiechyd difrifol.</a:t>
            </a:r>
            <a:endParaRPr lang="en-GB" dirty="0">
              <a:latin typeface="Ubuntu"/>
            </a:endParaRPr>
          </a:p>
          <a:p>
            <a:pPr rtl="0"/>
            <a:r>
              <a:rPr lang="cy-gb" dirty="0">
                <a:latin typeface="Ubuntu"/>
              </a:rPr>
              <a:t>Mae cwsg a'r system imiwnedd yn effeithio ar ei gilydd. </a:t>
            </a:r>
            <a:endParaRPr lang="en-GB" dirty="0">
              <a:latin typeface="Ubuntu"/>
              <a:ea typeface="Calibri" panose="020F0502020204030204"/>
              <a:cs typeface="Calibri" panose="020F0502020204030204"/>
            </a:endParaRPr>
          </a:p>
          <a:p>
            <a:pPr rtl="0"/>
            <a:endParaRPr lang="en-GB" dirty="0">
              <a:latin typeface="Ubuntu"/>
            </a:endParaRPr>
          </a:p>
          <a:p>
            <a:pPr rtl="0"/>
            <a:r>
              <a:rPr lang="cy-gb" dirty="0">
                <a:latin typeface="Ubuntu"/>
              </a:rPr>
              <a:t>Pan fydd y system imiwnedd yn gweithio'n galed i ymladd haint, gall ei gwneud hi'n anoddach cysgu. Ar y llaw arall, mae cael digon o gwsg da yn helpu'r system imiwnedd i weithio'n well a'n cadw'n iach.</a:t>
            </a:r>
            <a:endParaRPr lang="en-GB" dirty="0">
              <a:latin typeface="Ubuntu"/>
              <a:ea typeface="Calibri"/>
              <a:cs typeface="Calibri"/>
            </a:endParaRPr>
          </a:p>
          <a:p>
            <a:pPr rtl="0"/>
            <a:endParaRPr lang="en-GB" dirty="0">
              <a:latin typeface="Ubuntu"/>
            </a:endParaRPr>
          </a:p>
          <a:p>
            <a:pPr rtl="0"/>
            <a:r>
              <a:rPr lang="cy-gb" dirty="0">
                <a:latin typeface="Ubuntu"/>
              </a:rPr>
              <a:t>Gall peidio â chael digon o gwsg wanhau'r system imiwnedd. Mae astudiaethau'n dangos y gall diffyg cwsg ein gwneud yn fwy tebygol o fynd yn sâl, yn y tymor byr a thros amser.</a:t>
            </a:r>
            <a:endParaRPr lang="en-GB" dirty="0">
              <a:latin typeface="Ubuntu"/>
            </a:endParaRPr>
          </a:p>
          <a:p>
            <a:pPr rtl="0"/>
            <a:endParaRPr lang="en-GB">
              <a:latin typeface="Ubuntu"/>
            </a:endParaRPr>
          </a:p>
          <a:p>
            <a:pPr rtl="0"/>
            <a:endParaRPr lang="en-GB"/>
          </a:p>
          <a:p>
            <a:pPr rtl="0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750" y="2525129"/>
            <a:ext cx="3901986" cy="233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8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Rôl Cwsg wrth Reoli Pwysau</a:t>
            </a:r>
          </a:p>
          <a:p>
            <a:pPr rtl="0"/>
            <a:endParaRPr lang="en-US" b="1">
              <a:latin typeface="Ubuntu"/>
            </a:endParaRPr>
          </a:p>
          <a:p>
            <a:pPr marL="0" indent="0" rtl="0">
              <a:buNone/>
            </a:pPr>
            <a:endParaRPr lang="en-US" b="1">
              <a:latin typeface="Ubuntu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01" y="1518782"/>
            <a:ext cx="6096000" cy="2031325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040C28"/>
                </a:solidFill>
                <a:latin typeface="Ubuntu"/>
              </a:rPr>
              <a:t>Mae cwsg gwael yn ffactor risg mawr ar gyfer magu pwysau a gordewdra.</a:t>
            </a:r>
            <a:r>
              <a:rPr lang="cy-gb">
                <a:solidFill>
                  <a:srgbClr val="1F1F1F"/>
                </a:solidFill>
                <a:latin typeface="Ubuntu"/>
              </a:rPr>
              <a:t> Mae ymchwil wedi arsylwi ar newidiadau mewn pwysau, pan fydd pobl yn cael llai na 7 awr o gwsg y noson sydd o ansawdd da. </a:t>
            </a:r>
            <a:r>
              <a:rPr lang="cy-gb">
                <a:solidFill>
                  <a:srgbClr val="000000"/>
                </a:solidFill>
                <a:latin typeface="Ubuntu"/>
              </a:rPr>
              <a:t>Yn ogystal, mae llawer o anhwylderau cwsg, fel apnoea cwsg, yn cael eu gwaethygu wrth fagu pwysau. Mae'n gylch dieflig. Gall cwsg gwael achosi i chi fagu pwysau a gall magu pwysau achosi i ansawdd eich cwsg ostwng hyd yn oed ymhellach.</a:t>
            </a:r>
            <a:endParaRPr lang="en-GB">
              <a:latin typeface="Ubunt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701" y="4093640"/>
            <a:ext cx="6096000" cy="2123658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Dangosodd treial clinigol diweddar y canlynol, pan oedd pobl yn brin o gwsg: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latin typeface="Ubuntu"/>
              </a:rPr>
              <a:t>roedden nhw'n bwyta llawer mwy o galorïau.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latin typeface="Ubuntu"/>
              </a:rPr>
              <a:t>roeddynt yn ffafrio bwydydd brasterog.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latin typeface="Ubuntu"/>
              </a:rPr>
              <a:t>ni newidiodd eu traul egni.</a:t>
            </a:r>
            <a:endParaRPr lang="en-GB"/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en-GB">
              <a:latin typeface="Ubuntu"/>
            </a:endParaRPr>
          </a:p>
          <a:p>
            <a:pPr rtl="0"/>
            <a:r>
              <a:rPr lang="cy-gb" sz="1200">
                <a:solidFill>
                  <a:schemeClr val="accent1"/>
                </a:solidFill>
                <a:ea typeface="+mn-lt"/>
                <a:cs typeface="+mn-lt"/>
              </a:rPr>
              <a:t>*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effects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partial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deprivation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balance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a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systematic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meta-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</a:t>
            </a:r>
            <a:r>
              <a:rPr lang="cy-gb" sz="120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cy-gb" sz="1200" err="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en-GB" sz="1200">
              <a:solidFill>
                <a:schemeClr val="accent1"/>
              </a:solidFill>
              <a:ea typeface="Calibri" panose="020F0502020204030204"/>
              <a:cs typeface="Calibri" panose="020F0502020204030204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AutoShape 2" descr="Sleep Apnea and Weight Gain — BetterN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pic>
        <p:nvPicPr>
          <p:cNvPr id="2052" name="Picture 4" descr="Sleep Apnea and Weight Gain — Better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08" y="1691410"/>
            <a:ext cx="5196088" cy="3464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47215" y="792288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Cyflyrau iechyd cronig a  </a:t>
            </a:r>
          </a:p>
          <a:p>
            <a:pPr marL="0" indent="0" rtl="0">
              <a:buNone/>
            </a:pPr>
            <a:r>
              <a:rPr lang="cy-gb" b="1">
                <a:latin typeface="Ubuntu"/>
              </a:rPr>
              <a:t>hirdymor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653" y="1923120"/>
            <a:ext cx="5770114" cy="397031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Mae cwsg wedi'i gysylltu'n agos â llawer o gyflyrau iechyd hirdymor cronig. Gall cwsg gwael wneud symptomau yn waeth, ac mae rheoli'r cyflyrau hyn yn aml yn cynnwys gwella cwsg. Gall cwsg gwael effeithio:</a:t>
            </a:r>
            <a:endParaRPr lang="en-US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Poen cronig</a:t>
            </a:r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 (ee, arthritis, ffibromyalgia, poen cefn)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Cyflyrau anadlol</a:t>
            </a:r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 (ee, asthma, apnoea cwsg)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Clefyd y Galon a Phwysedd Gwaed Uchel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Iechyd Meddwl</a:t>
            </a:r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 (ee, Iselder, Gorbryder, PTSD)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Diabetes</a:t>
            </a:r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 (Math 1 a 2)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Anhwylderau Niwrolegol</a:t>
            </a:r>
            <a:r>
              <a:rPr lang="cy-gb">
                <a:solidFill>
                  <a:srgbClr val="1C1D1F"/>
                </a:solidFill>
                <a:latin typeface="Ubuntu"/>
                <a:ea typeface="+mn-lt"/>
                <a:cs typeface="+mn-lt"/>
              </a:rPr>
              <a:t> (ee, Parkinson, MS)</a:t>
            </a:r>
            <a:endParaRPr lang="en-GB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solidFill>
                  <a:srgbClr val="1C1D1F"/>
                </a:solidFill>
                <a:latin typeface="Ubuntu"/>
                <a:ea typeface="+mn-lt"/>
                <a:cs typeface="+mn-lt"/>
              </a:rPr>
              <a:t>Gordewdra</a:t>
            </a:r>
            <a:endParaRPr lang="en-GB">
              <a:latin typeface="Ubuntu"/>
            </a:endParaRPr>
          </a:p>
          <a:p>
            <a:pPr rtl="0"/>
            <a:endParaRPr lang="en-GB">
              <a:solidFill>
                <a:srgbClr val="1C1D1F"/>
              </a:solidFill>
              <a:latin typeface="Ubuntu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AA99D-AE9F-42D7-991A-FA151C57A8FD}"/>
              </a:ext>
            </a:extLst>
          </p:cNvPr>
          <p:cNvSpPr txBox="1"/>
          <p:nvPr/>
        </p:nvSpPr>
        <p:spPr>
          <a:xfrm>
            <a:off x="5923453" y="1365454"/>
            <a:ext cx="556665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 dirty="0">
                <a:latin typeface="Ubuntu"/>
                <a:ea typeface="Calibri"/>
                <a:cs typeface="Calibri"/>
              </a:rPr>
              <a:t>Rheoli Problemau Cwsg gyda Chyflyrau Iechyd Cronig (hirdymor)</a:t>
            </a:r>
            <a:endParaRPr lang="en-US" b="1" dirty="0">
              <a:latin typeface="Ubuntu"/>
              <a:ea typeface="Calibri"/>
              <a:cs typeface="Calibri"/>
            </a:endParaRPr>
          </a:p>
          <a:p>
            <a:pPr rtl="0"/>
            <a:r>
              <a:rPr lang="cy-gb" dirty="0">
                <a:latin typeface="Ubuntu"/>
                <a:ea typeface="Calibri"/>
                <a:cs typeface="Calibri"/>
              </a:rPr>
              <a:t>Os oes gennych gyflwr iechyd cronig, rhowch gynnig ar y strategaethau hyn i wella cwsg: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 dirty="0">
                <a:latin typeface="Ubuntu"/>
                <a:ea typeface="Calibri"/>
                <a:cs typeface="Calibri"/>
              </a:rPr>
              <a:t>Hylendid Cwsg: </a:t>
            </a:r>
            <a:r>
              <a:rPr lang="cy-gb" dirty="0">
                <a:latin typeface="Ubuntu"/>
                <a:ea typeface="Calibri"/>
                <a:cs typeface="Calibri"/>
              </a:rPr>
              <a:t>Cadwch amserlen gysgu reolaidd, ewch ati i leihau golau a sŵn ac osgoi caffein neu alcohol cyn gwely.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 dirty="0">
                <a:latin typeface="Ubuntu"/>
                <a:ea typeface="Calibri"/>
                <a:cs typeface="Calibri"/>
              </a:rPr>
              <a:t>CBT-I</a:t>
            </a:r>
            <a:r>
              <a:rPr lang="cy-gb" dirty="0">
                <a:latin typeface="Ubuntu"/>
                <a:ea typeface="Calibri"/>
                <a:cs typeface="Calibri"/>
              </a:rPr>
              <a:t>: Therapi ar gyfer diffyg cwsg, yn arbennig o ddefnyddiol i'r rhai sydd ag iselder, </a:t>
            </a:r>
            <a:r>
              <a:rPr lang="cy-gb" err="1">
                <a:latin typeface="Ubuntu"/>
                <a:ea typeface="Calibri"/>
                <a:cs typeface="Calibri"/>
              </a:rPr>
              <a:t>gorbryder</a:t>
            </a:r>
            <a:r>
              <a:rPr lang="cy-gb" dirty="0">
                <a:latin typeface="Ubuntu"/>
                <a:ea typeface="Calibri"/>
                <a:cs typeface="Calibri"/>
              </a:rPr>
              <a:t> neu boen cronig.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 dirty="0">
                <a:latin typeface="Ubuntu"/>
                <a:ea typeface="Calibri"/>
                <a:cs typeface="Calibri"/>
              </a:rPr>
              <a:t>Trin Cyflyrau Sylfaenol:</a:t>
            </a:r>
            <a:r>
              <a:rPr lang="cy-gb" dirty="0">
                <a:latin typeface="Ubuntu"/>
                <a:ea typeface="Calibri"/>
                <a:cs typeface="Calibri"/>
              </a:rPr>
              <a:t> Gall rheoli materion iechyd (fel poen neu glwcos gwaed) wella cwsg.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 dirty="0">
                <a:latin typeface="Ubuntu"/>
                <a:ea typeface="Calibri"/>
                <a:cs typeface="Calibri"/>
              </a:rPr>
              <a:t>Therapi </a:t>
            </a:r>
            <a:r>
              <a:rPr lang="cy-gb" b="1" err="1">
                <a:latin typeface="Ubuntu"/>
                <a:ea typeface="Calibri"/>
                <a:cs typeface="Calibri"/>
              </a:rPr>
              <a:t>Apnoea</a:t>
            </a:r>
            <a:r>
              <a:rPr lang="cy-gb" b="1" dirty="0">
                <a:latin typeface="Ubuntu"/>
                <a:ea typeface="Calibri"/>
                <a:cs typeface="Calibri"/>
              </a:rPr>
              <a:t> Cwsg:</a:t>
            </a:r>
            <a:r>
              <a:rPr lang="cy-gb" dirty="0">
                <a:latin typeface="Ubuntu"/>
                <a:ea typeface="Calibri"/>
                <a:cs typeface="Calibri"/>
              </a:rPr>
              <a:t> Gall masgiau CPAP helpu i wella cwsg i'r rhai sydd ag </a:t>
            </a:r>
            <a:r>
              <a:rPr lang="cy-gb" err="1">
                <a:latin typeface="Ubuntu"/>
                <a:ea typeface="Calibri"/>
                <a:cs typeface="Calibri"/>
              </a:rPr>
              <a:t>apnoea</a:t>
            </a:r>
            <a:r>
              <a:rPr lang="cy-gb" dirty="0">
                <a:latin typeface="Ubuntu"/>
                <a:ea typeface="Calibri"/>
                <a:cs typeface="Calibri"/>
              </a:rPr>
              <a:t> cwsg.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 dirty="0">
                <a:latin typeface="Ubuntu"/>
                <a:ea typeface="Calibri"/>
                <a:cs typeface="Calibri"/>
              </a:rPr>
              <a:t>Technegau Ymlacio:</a:t>
            </a:r>
            <a:r>
              <a:rPr lang="cy-gb" dirty="0">
                <a:latin typeface="Ubuntu"/>
                <a:ea typeface="Calibri"/>
                <a:cs typeface="Calibri"/>
              </a:rPr>
              <a:t> Gall arferion fel ymwybyddiaeth ofalgar neu ymarferion anadlu leihau straen a gwella cwsg.</a:t>
            </a:r>
            <a:endParaRPr lang="en-US" dirty="0">
              <a:ea typeface="Calibri"/>
              <a:cs typeface="Calibri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16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Cwsg o Ansawdd Gwael a Lludded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4766" y="5119746"/>
            <a:ext cx="6096000" cy="120032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  <a:ea typeface="+mn-lt"/>
                <a:cs typeface="+mn-lt"/>
              </a:rPr>
              <a:t>Mae ymchwil yn dangos bod lludded (teimlo'n flinedig iawn) fel arfer yn digwydd oherwydd nad ydym yn cael digon o gwsg, yn aros yn effro am rhy hir, neu'n effro pan fydd ein corff i fod yn cysgu.</a:t>
            </a:r>
            <a:endParaRPr lang="en-US">
              <a:latin typeface="Ubunt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4918" y="1697531"/>
            <a:ext cx="6096000" cy="34163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Mae lludded yn flinder eithafol, mae'n deimlad o flinder cyson, gorweithio neu ddiffyg egni. Gall fod yn gorfforol, meddyliol neu gyfuniad o'r ddau. Gall hyn effeithio ar unrhyw un.  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Gall diffyg cwsg neu gwsg o ansawdd gwael arwain yn uniongyrchol at ludded. Po fwyaf yr ydym yn brin o gwsg, y mwyaf y gall ein cyrff deimlo'n flinedig trwy gydol y dydd, gan leihau ein perfformiad, ein </a:t>
            </a:r>
            <a:r>
              <a:rPr lang="cy-gb" err="1">
                <a:latin typeface="Ubuntu"/>
                <a:ea typeface="+mn-lt"/>
                <a:cs typeface="+mn-lt"/>
              </a:rPr>
              <a:t>heffrogarwch</a:t>
            </a:r>
            <a:r>
              <a:rPr lang="cy-gb">
                <a:latin typeface="Ubuntu"/>
                <a:ea typeface="+mn-lt"/>
                <a:cs typeface="+mn-lt"/>
              </a:rPr>
              <a:t> a'n lles emosiynol. Gall fod yn arwydd nad yw ein cyrff wedi gwella'n llawn, a chwsg yw'r prif ffordd i adfer lefelau egni.</a:t>
            </a:r>
            <a:endParaRPr lang="en-GB">
              <a:latin typeface="Ubuntu"/>
            </a:endParaRPr>
          </a:p>
        </p:txBody>
      </p:sp>
      <p:pic>
        <p:nvPicPr>
          <p:cNvPr id="3074" name="Picture 2" descr="28,300+ Fatigue Icon Stock Illustrations, Royalty-Free Vector Graphics &amp;  Clip Art - iStock | Fatigue icon vector, Driver fatigue icon, Muscle fatigue 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673979"/>
            <a:ext cx="3546475" cy="3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268031-2AD4-1365-3BB6-9BE4BED8EBA7}"/>
              </a:ext>
            </a:extLst>
          </p:cNvPr>
          <p:cNvSpPr txBox="1">
            <a:spLocks/>
          </p:cNvSpPr>
          <p:nvPr/>
        </p:nvSpPr>
        <p:spPr>
          <a:xfrm>
            <a:off x="317758" y="889726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Plant ac Anghydraddoldeb Cwsg </a:t>
            </a:r>
            <a:endParaRPr lang="en-US" b="1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29FDF1-6F9A-C132-9BAF-38824E8576D0}"/>
              </a:ext>
            </a:extLst>
          </p:cNvPr>
          <p:cNvSpPr txBox="1"/>
          <p:nvPr/>
        </p:nvSpPr>
        <p:spPr>
          <a:xfrm>
            <a:off x="315686" y="1499774"/>
            <a:ext cx="5646057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latin typeface="Ubuntu"/>
              </a:rPr>
              <a:t>Mae</a:t>
            </a:r>
            <a:r>
              <a:rPr lang="cy-gb" b="1">
                <a:latin typeface="Ubuntu"/>
              </a:rPr>
              <a:t> plant ac anghydraddoldeb cwsg </a:t>
            </a:r>
            <a:r>
              <a:rPr lang="cy-gb">
                <a:latin typeface="Ubuntu"/>
              </a:rPr>
              <a:t>yn cyfeirio at y gwahaniaethau mewn ansawdd cwsg, hyd a mynediad at adnoddau cwsg ymhlith plant o wahanol gefndiroedd economaidd-gymdeithasol, hiliol ac amgylcheddol.</a:t>
            </a: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Mae anghydraddoldeb cwsg ymhlith plant yn fater cymdeithasol sylweddol sy'n effeithio ar anghydraddoldebau mewn iechyd, perfformiad academaidd a lles cyffredinol.</a:t>
            </a:r>
            <a:endParaRPr lang="en-US">
              <a:latin typeface="Ubuntu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5C9298A-8A66-FABF-4EBA-4FB96DC56FF3}"/>
              </a:ext>
            </a:extLst>
          </p:cNvPr>
          <p:cNvSpPr txBox="1"/>
          <p:nvPr/>
        </p:nvSpPr>
        <p:spPr>
          <a:xfrm>
            <a:off x="5962266" y="494515"/>
            <a:ext cx="6142316" cy="67249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b="1" u="sng" dirty="0">
                <a:latin typeface="Ubuntu"/>
              </a:rPr>
              <a:t>Canlyniadau Anghydraddoldeb Cwsg mewn Plant</a:t>
            </a:r>
          </a:p>
          <a:p>
            <a:pPr rtl="0"/>
            <a:endParaRPr lang="en-US" b="1" dirty="0">
              <a:latin typeface="Ubuntu"/>
            </a:endParaRPr>
          </a:p>
          <a:p>
            <a:pPr rtl="0"/>
            <a:r>
              <a:rPr lang="cy-gb" b="1" dirty="0">
                <a:latin typeface="Ubuntu"/>
                <a:ea typeface="+mn-lt"/>
                <a:cs typeface="+mn-lt"/>
              </a:rPr>
              <a:t>Datblygiad Gwybyddol a Pherfformiad Ysgol</a:t>
            </a:r>
            <a:br>
              <a:rPr lang="en-US" b="1" dirty="0">
                <a:latin typeface="Ubuntu"/>
                <a:ea typeface="+mn-lt"/>
                <a:cs typeface="+mn-lt"/>
              </a:rPr>
            </a:br>
            <a:r>
              <a:rPr lang="cy-gb" dirty="0">
                <a:latin typeface="Ubuntu"/>
                <a:ea typeface="+mn-lt"/>
                <a:cs typeface="+mn-lt"/>
              </a:rPr>
              <a:t>Mae peidio â chael digon o gwsg yn ei gwneud hi'n anodd i blant ganolbwyntio, cofio a dysgu, gan arwain at sgoriau prawf is a phroblemau ymddygiad.</a:t>
            </a:r>
            <a:endParaRPr lang="en-US" dirty="0">
              <a:latin typeface="Ubuntu"/>
            </a:endParaRPr>
          </a:p>
          <a:p>
            <a:pPr rtl="0"/>
            <a:endParaRPr lang="en-US" b="1" dirty="0">
              <a:latin typeface="Ubuntu"/>
              <a:ea typeface="+mn-lt"/>
              <a:cs typeface="+mn-lt"/>
            </a:endParaRPr>
          </a:p>
          <a:p>
            <a:pPr rtl="0"/>
            <a:r>
              <a:rPr lang="cy-gb" b="1" dirty="0">
                <a:latin typeface="Ubuntu"/>
                <a:ea typeface="+mn-lt"/>
                <a:cs typeface="+mn-lt"/>
              </a:rPr>
              <a:t>Iechyd Corfforol</a:t>
            </a:r>
            <a:endParaRPr lang="en-US" dirty="0">
              <a:latin typeface="Ubuntu"/>
              <a:ea typeface="+mn-lt"/>
              <a:cs typeface="+mn-lt"/>
            </a:endParaRPr>
          </a:p>
          <a:p>
            <a:pPr rtl="0"/>
            <a:r>
              <a:rPr lang="cy-gb" dirty="0">
                <a:latin typeface="Ubuntu"/>
                <a:ea typeface="+mn-lt"/>
                <a:cs typeface="+mn-lt"/>
              </a:rPr>
              <a:t>Gall diffyg cwsg achosi i blant fagu pwysau, gwanhau'r system imiwnedd a chynyddu'r risg o glefydau fel diabetes a phroblemau'r galon yn ddiweddarach mewn bywyd.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rtl="0"/>
            <a:endParaRPr lang="en-US" b="1" dirty="0">
              <a:latin typeface="Ubuntu"/>
              <a:ea typeface="+mn-lt"/>
              <a:cs typeface="+mn-lt"/>
            </a:endParaRPr>
          </a:p>
          <a:p>
            <a:pPr rtl="0"/>
            <a:r>
              <a:rPr lang="cy-gb" b="1" dirty="0">
                <a:latin typeface="Ubuntu"/>
                <a:ea typeface="+mn-lt"/>
                <a:cs typeface="+mn-lt"/>
              </a:rPr>
              <a:t>Problemau Emosiynol ac Ymddygiadol</a:t>
            </a:r>
            <a:br>
              <a:rPr lang="en-US" b="1" dirty="0">
                <a:latin typeface="Ubuntu"/>
                <a:ea typeface="+mn-lt"/>
                <a:cs typeface="+mn-lt"/>
              </a:rPr>
            </a:br>
            <a:r>
              <a:rPr lang="cy-gb" dirty="0">
                <a:latin typeface="Ubuntu"/>
                <a:ea typeface="+mn-lt"/>
                <a:cs typeface="+mn-lt"/>
              </a:rPr>
              <a:t>Mae plant nad ydyn nhw’n cysgu digon yn fwy tebygol o brofi newidiadau mewn hwyliau, </a:t>
            </a:r>
            <a:r>
              <a:rPr lang="cy-gb" err="1">
                <a:latin typeface="Ubuntu"/>
                <a:ea typeface="+mn-lt"/>
                <a:cs typeface="+mn-lt"/>
              </a:rPr>
              <a:t>gorbryder</a:t>
            </a:r>
            <a:r>
              <a:rPr lang="cy-gb" dirty="0">
                <a:latin typeface="Ubuntu"/>
                <a:ea typeface="+mn-lt"/>
                <a:cs typeface="+mn-lt"/>
              </a:rPr>
              <a:t> a, thros amser, problemau iechyd meddwl difrifol fel iselder.</a:t>
            </a:r>
            <a:endParaRPr lang="en-US" dirty="0">
              <a:latin typeface="Ubuntu"/>
              <a:ea typeface="+mn-lt"/>
              <a:cs typeface="+mn-lt"/>
            </a:endParaRPr>
          </a:p>
          <a:p>
            <a:pPr rtl="0"/>
            <a:endParaRPr lang="en-US" b="1" dirty="0">
              <a:latin typeface="Ubuntu"/>
              <a:ea typeface="Calibri"/>
              <a:cs typeface="Calibri"/>
            </a:endParaRPr>
          </a:p>
          <a:p>
            <a:pPr rtl="0"/>
            <a:r>
              <a:rPr lang="cy-gb" b="1" dirty="0">
                <a:latin typeface="Ubuntu"/>
                <a:ea typeface="+mn-lt"/>
                <a:cs typeface="+mn-lt"/>
              </a:rPr>
              <a:t>Anghydraddoldeb Cymdeithasol</a:t>
            </a:r>
            <a:br>
              <a:rPr lang="en-US" b="1" dirty="0">
                <a:latin typeface="Ubuntu"/>
                <a:ea typeface="+mn-lt"/>
                <a:cs typeface="+mn-lt"/>
              </a:rPr>
            </a:br>
            <a:r>
              <a:rPr lang="cy-gb" dirty="0">
                <a:latin typeface="Ubuntu"/>
                <a:ea typeface="+mn-lt"/>
                <a:cs typeface="+mn-lt"/>
              </a:rPr>
              <a:t>Mae plant o deuluoedd incwm isel yn aml yn cael llai o gwsg, a all arwain at berfformiad ysgol gwaeth, llai o gyfleoedd gwaith ac iechyd gwael, gan greu cylch o anghydraddoldeb</a:t>
            </a:r>
            <a:endParaRPr lang="en-US" dirty="0">
              <a:latin typeface="Ubuntu"/>
            </a:endParaRPr>
          </a:p>
          <a:p>
            <a:pPr rtl="0"/>
            <a:endParaRPr lang="en-US" sz="1700">
              <a:latin typeface="Ubuntu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Highlighting Sleep Inequality Issues ...">
            <a:extLst>
              <a:ext uri="{FF2B5EF4-FFF2-40B4-BE49-F238E27FC236}">
                <a16:creationId xmlns:a16="http://schemas.microsoft.com/office/drawing/2014/main" id="{86E77B99-792F-E1F6-487D-F6DB633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4353109"/>
            <a:ext cx="2195970" cy="19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08DB2A8-9976-8883-9D6E-A66BC839F336}"/>
              </a:ext>
            </a:extLst>
          </p:cNvPr>
          <p:cNvSpPr txBox="1"/>
          <p:nvPr/>
        </p:nvSpPr>
        <p:spPr>
          <a:xfrm>
            <a:off x="336150" y="1887810"/>
            <a:ext cx="9945179" cy="70173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latin typeface="Ubuntu"/>
                <a:ea typeface="Calibri"/>
                <a:cs typeface="Calibri"/>
              </a:rPr>
              <a:t>Mae'r set sleidiau hon yn defnyddio gwybodaeth o'r ffynonellau canlynol:</a:t>
            </a: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Matters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The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Health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Wellbeing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Sefydliad Iechyd Meddwl</a:t>
            </a:r>
            <a:endParaRPr lang="en-US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intimate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relationship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PMC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Exercise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|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Body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Infectious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PMC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Between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Obesity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duration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lifestyles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chronic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a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cross-sectional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population-based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PMC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Blinder a lludded - GIG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Disparities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Pediatric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PMC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Bidirectional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Relationship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between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Immunity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against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err="1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Infections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PMC</a:t>
            </a:r>
            <a:r>
              <a:rPr lang="cy-gb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endParaRPr lang="en-US">
              <a:solidFill>
                <a:srgbClr val="15518B"/>
              </a:solidFill>
              <a:ea typeface="Calibri"/>
              <a:cs typeface="Calibri"/>
            </a:endParaRP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E4E7046-484D-4B2C-D451-804C8132165C}"/>
              </a:ext>
            </a:extLst>
          </p:cNvPr>
          <p:cNvSpPr txBox="1"/>
          <p:nvPr/>
        </p:nvSpPr>
        <p:spPr>
          <a:xfrm>
            <a:off x="484779" y="1030870"/>
            <a:ext cx="36957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Cyfeiriadau </a:t>
            </a:r>
          </a:p>
        </p:txBody>
      </p:sp>
    </p:spTree>
    <p:extLst>
      <p:ext uri="{BB962C8B-B14F-4D97-AF65-F5344CB8AC3E}">
        <p14:creationId xmlns:p14="http://schemas.microsoft.com/office/powerpoint/2010/main" val="366351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E0DED-3429-1BE8-AB31-28736D4215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 b="1" dirty="0">
                <a:solidFill>
                  <a:schemeClr val="tx2"/>
                </a:solidFill>
                <a:latin typeface="Ubuntu"/>
              </a:rPr>
              <a:t>Yn y set sleidiau hon, byddwn yn archwilio:</a:t>
            </a:r>
            <a:endParaRPr lang="en-US" sz="2400" b="1" dirty="0">
              <a:solidFill>
                <a:schemeClr val="tx2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98B2B-D7D5-6E08-62F2-E206BF020178}"/>
              </a:ext>
            </a:extLst>
          </p:cNvPr>
          <p:cNvSpPr txBox="1"/>
          <p:nvPr/>
        </p:nvSpPr>
        <p:spPr>
          <a:xfrm>
            <a:off x="309282" y="2303929"/>
            <a:ext cx="52084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Cyflwyniad i Gwsg a Lles</a:t>
            </a:r>
            <a:endParaRPr lang="en-US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Y Cyswllt Pwerus rhwng Cwsg ac Iechyd</a:t>
            </a:r>
            <a:endParaRPr lang="en-US" b="1">
              <a:latin typeface="Ubuntu"/>
              <a:ea typeface="Calibri" panose="020F0502020204030204"/>
              <a:cs typeface="Calibri" panose="020F0502020204030204"/>
            </a:endParaRPr>
          </a:p>
          <a:p>
            <a:pPr rtl="0"/>
            <a:r>
              <a:rPr lang="cy-gb" b="1">
                <a:latin typeface="Ubuntu"/>
              </a:rPr>
              <a:t>Cwsg a Lles Meddyliol</a:t>
            </a:r>
            <a:endParaRPr lang="en-US" b="1">
              <a:latin typeface="Ubuntu"/>
              <a:ea typeface="Calibri" panose="020F0502020204030204"/>
              <a:cs typeface="Calibri" panose="020F0502020204030204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Rheoleiddio Emosiynol a Hwyliau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Straen, Gorbryder ac Iselder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 b="1">
                <a:latin typeface="Ubuntu"/>
              </a:rPr>
              <a:t>Swyddogaeth Wybyddol a Chwsg</a:t>
            </a:r>
            <a:endParaRPr lang="en-US" b="1">
              <a:latin typeface="Ubuntu"/>
              <a:ea typeface="Calibri" panose="020F0502020204030204"/>
              <a:cs typeface="Calibri" panose="020F0502020204030204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Cof a Dysgu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Sylw, Ffocws a Gwneud penderfyniadau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Amseroedd Ymateb ac Effaith Academaidd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 b="1">
                <a:latin typeface="Ubuntu"/>
              </a:rPr>
              <a:t>Cwsg a Llwyddiant Academaidd</a:t>
            </a:r>
            <a:endParaRPr lang="en-US" b="1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Hyd a Pherfformiad cwsg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Effeithiau Amddifadedd Cwsg ar Ddysgu</a:t>
            </a:r>
            <a:endParaRPr lang="en-US">
              <a:latin typeface="Ubuntu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93830-48F2-4A62-C5B2-6F33F6794234}"/>
              </a:ext>
            </a:extLst>
          </p:cNvPr>
          <p:cNvSpPr txBox="1"/>
          <p:nvPr/>
        </p:nvSpPr>
        <p:spPr>
          <a:xfrm>
            <a:off x="5262282" y="2303929"/>
            <a:ext cx="692299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 dirty="0">
                <a:latin typeface="Ubuntu"/>
              </a:rPr>
              <a:t>Iechyd Meddwl a Chwsg</a:t>
            </a:r>
            <a:endParaRPr lang="en-US" dirty="0">
              <a:latin typeface="Ubuntu"/>
            </a:endParaRP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Iselder ac Anhwylderau Cwsg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Gwydnwch Emosiynol</a:t>
            </a:r>
          </a:p>
          <a:p>
            <a:pPr rtl="0"/>
            <a:r>
              <a:rPr lang="cy-gb" b="1" dirty="0">
                <a:latin typeface="Ubuntu"/>
              </a:rPr>
              <a:t>Cwsg a Lles corfforol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Cymorth System Imiwnedd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Rheoli Pwysau a Metaboledd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Lludded a Rheoleiddio Ynni</a:t>
            </a:r>
          </a:p>
          <a:p>
            <a:pPr rtl="0"/>
            <a:r>
              <a:rPr lang="cy-gb" b="1" dirty="0">
                <a:latin typeface="Ubuntu"/>
              </a:rPr>
              <a:t>Cyflyrau Iechyd Cronig a Chwsg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Cwsg a Chyflyrau hirdymor (ee, poen, anadlol, cardiofasgwlaidd, niwrolegol)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Strategaethau ar gyfer Rheoli Cwsg gyda Salwch Cronig</a:t>
            </a:r>
          </a:p>
          <a:p>
            <a:pPr rtl="0"/>
            <a:r>
              <a:rPr lang="cy-gb" b="1" dirty="0">
                <a:latin typeface="Ubuntu"/>
              </a:rPr>
              <a:t>Plant ac Anghydraddoldeb Cwsg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Effaith ar Ddatblygiad Gwybyddol ac Emosiynol</a:t>
            </a:r>
          </a:p>
          <a:p>
            <a:pPr marL="228600" lvl="1" indent="-228600" rtl="0">
              <a:buFont typeface=""/>
              <a:buChar char="•"/>
            </a:pPr>
            <a:r>
              <a:rPr lang="cy-gb" dirty="0">
                <a:latin typeface="Ubuntu"/>
              </a:rPr>
              <a:t>Anghydraddoldebau Iechyd ac Anghydraddoldeb Cymdeithasol</a:t>
            </a:r>
          </a:p>
        </p:txBody>
      </p:sp>
    </p:spTree>
    <p:extLst>
      <p:ext uri="{BB962C8B-B14F-4D97-AF65-F5344CB8AC3E}">
        <p14:creationId xmlns:p14="http://schemas.microsoft.com/office/powerpoint/2010/main" val="399078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 Y Cyswllt Pwerus rhwng Cwsg ac Iechyd</a:t>
            </a:r>
            <a:endParaRPr lang="en-US" b="1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FA1CDA-59BF-ABE7-68EC-F35F6A85D545}"/>
              </a:ext>
            </a:extLst>
          </p:cNvPr>
          <p:cNvSpPr txBox="1">
            <a:spLocks/>
          </p:cNvSpPr>
          <p:nvPr/>
        </p:nvSpPr>
        <p:spPr>
          <a:xfrm>
            <a:off x="162837" y="1494572"/>
            <a:ext cx="11874098" cy="47236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200"/>
          </a:p>
          <a:p>
            <a:pPr rtl="0"/>
            <a:endParaRPr lang="en-US" sz="2200"/>
          </a:p>
          <a:p>
            <a:pPr rtl="0"/>
            <a:endParaRPr lang="en-US" sz="22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452" y="1578727"/>
            <a:ext cx="5795349" cy="480131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dirty="0">
                <a:solidFill>
                  <a:srgbClr val="1F1F1F"/>
                </a:solidFill>
                <a:latin typeface="Ubuntu"/>
              </a:rPr>
              <a:t>Cwsg yw un o'n hanghenion mwyaf hanfodol - yn union fel bwyd, dŵr ac aer. Heb ddigon ohono, rydyn ni'n cael trafferth dysgu, canolbwyntio a theimlo'n dda.</a:t>
            </a:r>
            <a:endParaRPr lang="en-US" dirty="0">
              <a:latin typeface="Ubuntu"/>
            </a:endParaRPr>
          </a:p>
          <a:p>
            <a:pPr rtl="0"/>
            <a:endParaRPr lang="en-GB" dirty="0">
              <a:solidFill>
                <a:srgbClr val="1F1F1F"/>
              </a:solidFill>
              <a:latin typeface="Ubuntu"/>
            </a:endParaRPr>
          </a:p>
          <a:p>
            <a:pPr rtl="0"/>
            <a:r>
              <a:rPr lang="cy-gb" dirty="0">
                <a:solidFill>
                  <a:srgbClr val="1F1F1F"/>
                </a:solidFill>
                <a:latin typeface="Ubuntu"/>
              </a:rPr>
              <a:t>Fel yr ydym wedi’i drafod o'r blaen, yn ôl Hierarchaeth Anghenion </a:t>
            </a:r>
            <a:r>
              <a:rPr lang="cy-gb" err="1">
                <a:solidFill>
                  <a:srgbClr val="1F1F1F"/>
                </a:solidFill>
                <a:latin typeface="Ubuntu"/>
              </a:rPr>
              <a:t>Maslow</a:t>
            </a:r>
            <a:r>
              <a:rPr lang="cy-gb" dirty="0">
                <a:solidFill>
                  <a:srgbClr val="1F1F1F"/>
                </a:solidFill>
                <a:latin typeface="Ubuntu"/>
              </a:rPr>
              <a:t>, mae gorffwys yn sylfaen ar gyfer byw bywyd iach, hapus. Teimlo'n ddiogel, adeiladu cyfeillgarwch, gwneud yn dda yn yr ysgol - mae'r rhain i gyd yn dibynnu ar gael digon o orffwys.</a:t>
            </a:r>
            <a:endParaRPr lang="en-GB" dirty="0">
              <a:latin typeface="Ubuntu"/>
            </a:endParaRPr>
          </a:p>
          <a:p>
            <a:pPr rtl="0"/>
            <a:endParaRPr lang="en-GB" dirty="0">
              <a:solidFill>
                <a:srgbClr val="1F1F1F"/>
              </a:solidFill>
              <a:latin typeface="Ubuntu"/>
            </a:endParaRPr>
          </a:p>
          <a:p>
            <a:pPr rtl="0"/>
            <a:r>
              <a:rPr lang="cy-gb" dirty="0">
                <a:solidFill>
                  <a:srgbClr val="1F1F1F"/>
                </a:solidFill>
                <a:latin typeface="Ubuntu"/>
              </a:rPr>
              <a:t>Mae cwsg yn helpu ein hymennydd a'n corff i ail-gyfnerthu, yn cefnogi cof, dysgu a lles emosiynol. Mae'n hanfodol ar gyfer iechyd meddwl a chorfforol.</a:t>
            </a:r>
            <a:endParaRPr lang="en-GB" dirty="0">
              <a:ea typeface="Calibri"/>
              <a:cs typeface="Calibri"/>
            </a:endParaRPr>
          </a:p>
          <a:p>
            <a:pPr rtl="0"/>
            <a:endParaRPr lang="en-GB">
              <a:solidFill>
                <a:srgbClr val="1F1F1F"/>
              </a:solidFill>
              <a:latin typeface="Ubuntu"/>
            </a:endParaRPr>
          </a:p>
          <a:p>
            <a:pPr rtl="0" fontAlgn="base"/>
            <a:endParaRPr lang="en-GB">
              <a:solidFill>
                <a:srgbClr val="000000"/>
              </a:solidFill>
            </a:endParaRPr>
          </a:p>
          <a:p>
            <a:pPr rtl="0" fontAlgn="base"/>
            <a:endParaRPr lang="en-GB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64" y="2094016"/>
            <a:ext cx="5209125" cy="322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Cwsg a’n Lles Meddyliol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4414" y="2340631"/>
            <a:ext cx="7808956" cy="397031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cy-gb">
                <a:solidFill>
                  <a:srgbClr val="000000"/>
                </a:solidFill>
                <a:latin typeface="Ubuntu"/>
              </a:rPr>
              <a:t>Mae perthynas gref rhwng hyd ac ansawdd ein cwsg a'n hiechyd meddwl a'n lles. Os nad ydyn ni’n cael digon o gwsg o ansawdd da, yna mae mwy o risg o:   </a:t>
            </a:r>
          </a:p>
          <a:p>
            <a:pPr marL="285750" indent="-285750" rtl="0" fontAlgn="base">
              <a:buFont typeface="Wingdings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Brofi mwy o emosiynau negyddol a llai o emosiynau cadarnhaol   </a:t>
            </a:r>
          </a:p>
          <a:p>
            <a:pPr marL="285750" indent="-285750" rtl="0" fontAlgn="base">
              <a:buFont typeface="Wingdings" panose="020B0604020202020204" pitchFamily="34" charset="0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Ei chael hi'n anodd rheoleiddio emosiynau  </a:t>
            </a:r>
          </a:p>
          <a:p>
            <a:pPr marL="285750" indent="-285750" rtl="0" fontAlgn="base">
              <a:buFont typeface="Wingdings" panose="020B0604020202020204" pitchFamily="34" charset="0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Symptomau iselder a </a:t>
            </a:r>
            <a:r>
              <a:rPr lang="cy-gb" err="1">
                <a:solidFill>
                  <a:srgbClr val="000000"/>
                </a:solidFill>
                <a:latin typeface="Ubuntu"/>
              </a:rPr>
              <a:t>gorbryder</a:t>
            </a:r>
            <a:r>
              <a:rPr lang="cy-gb">
                <a:solidFill>
                  <a:srgbClr val="000000"/>
                </a:solidFill>
                <a:latin typeface="Ubuntu"/>
              </a:rPr>
              <a:t>  </a:t>
            </a:r>
          </a:p>
          <a:p>
            <a:pPr rtl="0" fontAlgn="base"/>
            <a:endParaRPr lang="en-GB">
              <a:solidFill>
                <a:srgbClr val="000000"/>
              </a:solidFill>
              <a:latin typeface="Ubuntu"/>
            </a:endParaRPr>
          </a:p>
          <a:p>
            <a:pPr rtl="0" fontAlgn="base"/>
            <a:r>
              <a:rPr lang="cy-gb">
                <a:latin typeface="Ubuntu"/>
              </a:rPr>
              <a:t>Gall pobl nad ydyn nhw’n cael digon o gwsg o ansawdd da deimlo'n flinedig iawn, profi newidiadau mewn hwyliau, straen, </a:t>
            </a:r>
            <a:r>
              <a:rPr lang="cy-gb" err="1">
                <a:latin typeface="Ubuntu"/>
              </a:rPr>
              <a:t>gorbryder</a:t>
            </a:r>
            <a:r>
              <a:rPr lang="cy-gb">
                <a:latin typeface="Ubuntu"/>
              </a:rPr>
              <a:t> ac anniddigrwydd, methu meddwl yn iawn, methu cofio’n iawn, ei chael hi'n anodd gwneud penderfyniadau a bod yn llai abl i ganolbwyntio. 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Bydd y sleidiau canlynol yn archwilio sut mae cwsg yn effeithio ar ein lles meddyliol yn fwy manwl.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8" y="1930338"/>
            <a:ext cx="3756333" cy="300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71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32201" y="1308941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Y Cysylltiad rhwng Trafferthion Emosiynol a Chwsg o Ansawdd Gwael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77" y="2409304"/>
            <a:ext cx="10773507" cy="397031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1B1B1B"/>
                </a:solidFill>
                <a:latin typeface="Ubuntu"/>
              </a:rPr>
              <a:t>Gall dim digon o gwsg arwain at gyflwr o straen cronig. Gall hyn waethygu sut rydym yn rheoleiddio ein hemosiynau a'n gwneud yn fwy sensitif i ysgogiadau a digwyddiadau sy’n peri straen. Mewn gwirionedd, ymddengys bod cwsg da yn hanfodol i'n gallu i ymdopi â straen emosiynol mewn bywyd bob dydd. </a:t>
            </a:r>
          </a:p>
          <a:p>
            <a:pPr rtl="0"/>
            <a:endParaRPr lang="en-GB">
              <a:solidFill>
                <a:srgbClr val="1B1B1B"/>
              </a:solidFill>
              <a:latin typeface="Ubuntu"/>
            </a:endParaRPr>
          </a:p>
          <a:p>
            <a:pPr rtl="0"/>
            <a:r>
              <a:rPr lang="cy-gb">
                <a:solidFill>
                  <a:srgbClr val="1B1B1B"/>
                </a:solidFill>
                <a:latin typeface="Ubuntu"/>
              </a:rPr>
              <a:t>Gall diffyg cwsg ein hatal rhag meddwl yn glir a chadw ein hemosiynau yn sefydlog. Mae astudiaethau'n dangos y gall gormod o flinder: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B1B1B"/>
                </a:solidFill>
                <a:latin typeface="Ubuntu"/>
              </a:rPr>
              <a:t>Newid hwyliau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B1B1B"/>
                </a:solidFill>
                <a:latin typeface="Ubuntu"/>
              </a:rPr>
              <a:t>Achosi trallod emosiynol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B1B1B"/>
                </a:solidFill>
                <a:latin typeface="Ubuntu"/>
              </a:rPr>
              <a:t>Gwneud ffocws a chanolbwyntio'n anoddach </a:t>
            </a:r>
          </a:p>
          <a:p>
            <a:pPr rtl="0"/>
            <a:endParaRPr lang="en-GB">
              <a:solidFill>
                <a:srgbClr val="1B1B1B"/>
              </a:solidFill>
              <a:latin typeface="Ubuntu"/>
            </a:endParaRPr>
          </a:p>
          <a:p>
            <a:pPr rtl="0"/>
            <a:r>
              <a:rPr lang="cy-gb">
                <a:solidFill>
                  <a:srgbClr val="1B1B1B"/>
                </a:solidFill>
                <a:latin typeface="Ubuntu"/>
              </a:rPr>
              <a:t>Gall pob un ohonynt arwain at emosiynau negyddol i ni, effeithio ar waith a pherfformiad ysgol, </a:t>
            </a:r>
          </a:p>
          <a:p>
            <a:pPr rtl="0"/>
            <a:r>
              <a:rPr lang="cy-gb">
                <a:solidFill>
                  <a:srgbClr val="1B1B1B"/>
                </a:solidFill>
                <a:latin typeface="Ubuntu"/>
              </a:rPr>
              <a:t>rhoi straen ar berthnasoedd ac arwain at ddicter ac iselder.</a:t>
            </a:r>
          </a:p>
          <a:p>
            <a:pPr rtl="0"/>
            <a:endParaRPr lang="en-GB">
              <a:solidFill>
                <a:srgbClr val="1B1B1B"/>
              </a:solidFill>
              <a:latin typeface="Source Sans Pro"/>
            </a:endParaRPr>
          </a:p>
          <a:p>
            <a:pPr lvl="0" rtl="0"/>
            <a:endParaRPr lang="en-GB">
              <a:solidFill>
                <a:srgbClr val="1F1F1F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1291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08410" y="889009"/>
            <a:ext cx="6522989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Sut mae Cwsg Gwael yn Effeithio ar Swyddogaeth Wybyddol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597" y="2835489"/>
            <a:ext cx="6096000" cy="3970318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 dirty="0">
                <a:solidFill>
                  <a:srgbClr val="1B1B1B"/>
                </a:solidFill>
                <a:latin typeface="Ubuntu"/>
              </a:rPr>
              <a:t>Gall diffyg cwsg:</a:t>
            </a:r>
          </a:p>
          <a:p>
            <a:pPr marL="342900" indent="-342900" rtl="0">
              <a:buAutoNum type="arabicPeriod"/>
            </a:pPr>
            <a:r>
              <a:rPr lang="cy-gb" b="1" dirty="0">
                <a:solidFill>
                  <a:srgbClr val="1B1B1B"/>
                </a:solidFill>
                <a:latin typeface="Ubuntu"/>
              </a:rPr>
              <a:t>Arafu ein prosesau meddwl – </a:t>
            </a:r>
            <a:r>
              <a:rPr lang="cy-gb" dirty="0">
                <a:solidFill>
                  <a:srgbClr val="1B1B1B"/>
                </a:solidFill>
                <a:latin typeface="Ubuntu"/>
              </a:rPr>
              <a:t> gan ei gwneud hi'n anoddach canolbwyntio a thalu sylw.</a:t>
            </a:r>
          </a:p>
          <a:p>
            <a:pPr marL="342900" indent="-342900" rtl="0">
              <a:buAutoNum type="arabicPeriod"/>
            </a:pPr>
            <a:r>
              <a:rPr lang="cy-gb" b="1" dirty="0">
                <a:solidFill>
                  <a:srgbClr val="1B1B1B"/>
                </a:solidFill>
                <a:latin typeface="Ubuntu"/>
              </a:rPr>
              <a:t>Amharu ar ein cof a'n crebwyll – </a:t>
            </a:r>
            <a:r>
              <a:rPr lang="cy-gb" dirty="0">
                <a:solidFill>
                  <a:srgbClr val="1B1B1B"/>
                </a:solidFill>
                <a:latin typeface="Ubuntu"/>
              </a:rPr>
              <a:t>gydag anallu i ganolbwyntio a gorffen tasgau.</a:t>
            </a:r>
          </a:p>
          <a:p>
            <a:pPr marL="342900" indent="-342900" rtl="0">
              <a:buAutoNum type="arabicPeriod"/>
            </a:pPr>
            <a:r>
              <a:rPr lang="cy-gb" b="1" dirty="0">
                <a:solidFill>
                  <a:srgbClr val="1B1B1B"/>
                </a:solidFill>
                <a:latin typeface="Ubuntu"/>
              </a:rPr>
              <a:t>Gwneud dysgu yn anodd -</a:t>
            </a:r>
            <a:r>
              <a:rPr lang="cy-gb" dirty="0">
                <a:solidFill>
                  <a:srgbClr val="1B1B1B"/>
                </a:solidFill>
                <a:latin typeface="Ubuntu"/>
              </a:rPr>
              <a:t> Mewn plant, gall bod yn gysglyd arwain at orfywiogrwydd, hefyd yn rhwystro dysgu. Gall pobl yn eu harddegau golli'r ffocws, y diwydrwydd a gallu’r cof i berfformio'n dda yn yr ysgol.</a:t>
            </a:r>
          </a:p>
          <a:p>
            <a:pPr marL="342900" indent="-342900" rtl="0">
              <a:buAutoNum type="arabicPeriod"/>
            </a:pPr>
            <a:r>
              <a:rPr lang="cy-gb" b="1" dirty="0">
                <a:solidFill>
                  <a:srgbClr val="1B1B1B"/>
                </a:solidFill>
                <a:latin typeface="Ubuntu"/>
              </a:rPr>
              <a:t>Arafu ein hamseroedd ymateb</a:t>
            </a:r>
            <a:r>
              <a:rPr lang="cy-gb" dirty="0">
                <a:solidFill>
                  <a:srgbClr val="1B1B1B"/>
                </a:solidFill>
                <a:latin typeface="Ubuntu"/>
              </a:rPr>
              <a:t> – Gall hyn fod yn broblem arbennig ar gyfer tasgau sydd angen ymateb cyflym fel gyrru. </a:t>
            </a:r>
          </a:p>
          <a:p>
            <a:pPr rtl="0"/>
            <a:endParaRPr lang="en-GB">
              <a:solidFill>
                <a:srgbClr val="1B1B1B"/>
              </a:solidFill>
              <a:latin typeface="Source Sans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45" y="1901839"/>
            <a:ext cx="6096000" cy="923330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000000"/>
                </a:solidFill>
                <a:latin typeface="Ubuntu"/>
              </a:rPr>
              <a:t>Mae cwsg yn chwarae rhan hanfodol mewn cydgrynhoi'r cof </a:t>
            </a:r>
            <a:r>
              <a:rPr lang="cy-gb">
                <a:latin typeface="Ubuntu"/>
              </a:rPr>
              <a:t>ac mae peidio â chael digon o gwsg yn lleihau amrywiaeth eang o swyddogaethau gwybyddol.</a:t>
            </a:r>
            <a:r>
              <a:rPr lang="cy-gb">
                <a:solidFill>
                  <a:srgbClr val="000000"/>
                </a:solidFill>
                <a:latin typeface="Ubuntu"/>
              </a:rPr>
              <a:t>  </a:t>
            </a:r>
            <a:endParaRPr lang="en-GB">
              <a:latin typeface="Ubuntu"/>
            </a:endParaRPr>
          </a:p>
        </p:txBody>
      </p:sp>
      <p:pic>
        <p:nvPicPr>
          <p:cNvPr id="1026" name="Picture 2" descr="Learning how to prioritize sleep for better mental clarity and cognitive  function in our sleep | Premium AI-generate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22" y="2111026"/>
            <a:ext cx="5564859" cy="312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0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5208E-47E5-E15C-9EBA-C2A680D120B3}"/>
              </a:ext>
            </a:extLst>
          </p:cNvPr>
          <p:cNvSpPr txBox="1"/>
          <p:nvPr/>
        </p:nvSpPr>
        <p:spPr>
          <a:xfrm>
            <a:off x="199219" y="910101"/>
            <a:ext cx="84281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600" b="1" dirty="0">
                <a:solidFill>
                  <a:srgbClr val="15518B"/>
                </a:solidFill>
                <a:latin typeface="Ubuntu"/>
              </a:rPr>
              <a:t>Cwsg, Canolbwyntio a Llwyddiant Academaidd  </a:t>
            </a:r>
            <a:r>
              <a:rPr lang="cy-gb" sz="2800" b="1" dirty="0">
                <a:solidFill>
                  <a:srgbClr val="15518B"/>
                </a:solidFill>
                <a:latin typeface="Ubuntu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E99C9-EBE4-0238-4996-AC28D2178FA3}"/>
              </a:ext>
            </a:extLst>
          </p:cNvPr>
          <p:cNvSpPr txBox="1"/>
          <p:nvPr/>
        </p:nvSpPr>
        <p:spPr>
          <a:xfrm>
            <a:off x="103739" y="1570789"/>
            <a:ext cx="11991583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dirty="0">
                <a:latin typeface="Ubuntu"/>
                <a:ea typeface="+mn-lt"/>
                <a:cs typeface="+mn-lt"/>
              </a:rPr>
              <a:t>Mae cwsg yn hanfodol ar gyfer canolbwyntio’n dda a llwyddiant academaidd. Mae cael digon o gwsg yn helpu gyda'r cof, canolbwyntio, dysgu a rheoli emosiynau - pethau sy'n bwysig i wneud yn dda yn yr ysgol. Ar y llaw arall, gall peidio â chael digon o gwsg ei gwneud hi'n anoddach canolbwyntio a dysgu, a all effeithio ar berfformiad academaidd.</a:t>
            </a:r>
            <a:endParaRPr lang="en-US">
              <a:latin typeface="Ubuntu"/>
            </a:endParaRPr>
          </a:p>
          <a:p>
            <a:pPr rtl="0"/>
            <a:endParaRPr lang="en-US" b="1">
              <a:latin typeface="Ubuntu"/>
            </a:endParaRPr>
          </a:p>
          <a:p>
            <a:pPr rtl="0"/>
            <a:r>
              <a:rPr lang="cy-gb" b="1" dirty="0">
                <a:latin typeface="Ubuntu"/>
              </a:rPr>
              <a:t>Cysylltiadau Allweddol:</a:t>
            </a:r>
            <a:endParaRPr lang="en-US" b="1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b="1" dirty="0">
                <a:latin typeface="Ubuntu"/>
              </a:rPr>
              <a:t>Cof a Dysgu:</a:t>
            </a:r>
            <a:r>
              <a:rPr lang="cy-gb" dirty="0">
                <a:latin typeface="Ubuntu"/>
              </a:rPr>
              <a:t> Mae cwsg yn atgyfnerthu atgofion, gan gadw gwybodaeth yn well.</a:t>
            </a:r>
            <a:endParaRPr lang="en-US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b="1" dirty="0">
                <a:latin typeface="Ubuntu"/>
              </a:rPr>
              <a:t>Sylw a Ffocws:</a:t>
            </a:r>
            <a:r>
              <a:rPr lang="cy-gb" dirty="0">
                <a:latin typeface="Ubuntu"/>
              </a:rPr>
              <a:t> Mae cwsg digonol yn gwella rhychwant sylw, ffocws a rheolaeth wybyddol, sy'n hanfodol ar gyfer tasgau academaidd.</a:t>
            </a:r>
            <a:endParaRPr lang="en-US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b="1" dirty="0">
                <a:latin typeface="Ubuntu"/>
              </a:rPr>
              <a:t>Perfformiad Gwybyddol:</a:t>
            </a:r>
            <a:r>
              <a:rPr lang="cy-gb" dirty="0">
                <a:latin typeface="Ubuntu"/>
              </a:rPr>
              <a:t> Mae cwsg yn rhoi hwb i alluoedd datrys problemau a meddwl beirniadol, gan gynorthwyo llwyddiant academaidd.</a:t>
            </a:r>
            <a:endParaRPr lang="en-US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b="1" dirty="0">
                <a:latin typeface="Ubuntu"/>
              </a:rPr>
              <a:t>Hwyliau a Chymhelliant:</a:t>
            </a:r>
            <a:r>
              <a:rPr lang="cy-gb" dirty="0">
                <a:latin typeface="Ubuntu"/>
              </a:rPr>
              <a:t> Mae dysgwyr sy'n cael digon o orffwys yn gallu rheoleiddio hwyliau’n well a chymhelliant uwch ar gyfer astudiaethau.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 b="1">
              <a:latin typeface="Ubuntu"/>
            </a:endParaRPr>
          </a:p>
          <a:p>
            <a:pPr rtl="0"/>
            <a:r>
              <a:rPr lang="cy-gb" b="1" dirty="0">
                <a:latin typeface="Ubuntu"/>
              </a:rPr>
              <a:t>Effaith Amddifadedd Cwsg:</a:t>
            </a:r>
            <a:endParaRPr lang="en-US" b="1" dirty="0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dirty="0">
                <a:latin typeface="Ubuntu"/>
              </a:rPr>
              <a:t>Yn amharu ar y cof, sylw a gwneud penderfyniadau</a:t>
            </a:r>
            <a:endParaRPr lang="en-US" dirty="0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dirty="0">
                <a:latin typeface="Ubuntu"/>
              </a:rPr>
              <a:t>Yn arwain at lai o ganolbwyntio a meddwl tameidiog</a:t>
            </a:r>
            <a:endParaRPr lang="en-US">
              <a:latin typeface="Ubuntu"/>
              <a:ea typeface="Calibri"/>
              <a:cs typeface="Calibri"/>
            </a:endParaRPr>
          </a:p>
          <a:p>
            <a:pPr rtl="0">
              <a:buFont typeface=""/>
              <a:buChar char="•"/>
            </a:pPr>
            <a:r>
              <a:rPr lang="cy-gb" dirty="0">
                <a:latin typeface="Ubuntu"/>
              </a:rPr>
              <a:t>Yn cynyddu aflonyddwch hwyliau (e.e. </a:t>
            </a:r>
            <a:r>
              <a:rPr lang="cy-gb" dirty="0" err="1">
                <a:latin typeface="Ubuntu"/>
              </a:rPr>
              <a:t>gorbryder</a:t>
            </a:r>
            <a:r>
              <a:rPr lang="cy-gb" dirty="0">
                <a:latin typeface="Ubuntu"/>
              </a:rPr>
              <a:t>, anniddigrwydd)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 b="1"/>
          </a:p>
          <a:p>
            <a:pPr rtl="0"/>
            <a:endParaRPr lang="en-US" b="1">
              <a:ea typeface="Calibri"/>
              <a:cs typeface="Calibri"/>
            </a:endParaRPr>
          </a:p>
          <a:p>
            <a:pPr rtl="0"/>
            <a:endParaRPr lang="en-US" b="1">
              <a:ea typeface="Calibri"/>
              <a:cs typeface="Calibri"/>
            </a:endParaRP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C8256-63E9-4AC2-3E11-2C3A5A740AED}"/>
              </a:ext>
            </a:extLst>
          </p:cNvPr>
          <p:cNvSpPr txBox="1"/>
          <p:nvPr/>
        </p:nvSpPr>
        <p:spPr>
          <a:xfrm>
            <a:off x="7082824" y="5103735"/>
            <a:ext cx="500832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Canfyddiadau Ymchwil:</a:t>
            </a:r>
          </a:p>
          <a:p>
            <a:pPr marL="228600" indent="-228600" rtl="0">
              <a:buFont typeface=""/>
              <a:buChar char="•"/>
            </a:pPr>
            <a:r>
              <a:rPr lang="cy-gb">
                <a:latin typeface="Ubuntu"/>
              </a:rPr>
              <a:t>Mae dysgwyr gyda 7-8 awr o gwsg yn perfformio'n well yn academaidd.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Char char="•"/>
            </a:pPr>
            <a:r>
              <a:rPr lang="cy-gb">
                <a:latin typeface="Ubuntu"/>
              </a:rPr>
              <a:t>Mae colli cwsg yn gysylltiedig â gostyngiad mewn perfformiad academaidd.</a:t>
            </a:r>
            <a:endParaRPr lang="en-US">
              <a:latin typeface="Ubuntu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17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6099136" cy="831383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Y Berthynas rhwng Cwsg ac Iechyd Meddwl </a:t>
            </a:r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336966" y="1872194"/>
            <a:ext cx="5924295" cy="258532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dirty="0">
                <a:latin typeface="Ubuntu"/>
              </a:rPr>
              <a:t>Mae cwsg ac iselder â chysylltiad cryf. Mae'r rhan fwyaf o bobl ag iselder yn cael trafferth cysgu.</a:t>
            </a:r>
            <a:endParaRPr lang="en-US" dirty="0">
              <a:latin typeface="Ubuntu"/>
            </a:endParaRPr>
          </a:p>
          <a:p>
            <a:pPr rtl="0"/>
            <a:endParaRPr lang="en-GB" dirty="0">
              <a:latin typeface="Ubuntu"/>
            </a:endParaRPr>
          </a:p>
          <a:p>
            <a:pPr rtl="0"/>
            <a:r>
              <a:rPr lang="cy-gb" dirty="0">
                <a:latin typeface="Ubuntu"/>
              </a:rPr>
              <a:t>Gall cwsg gwael ei gwneud hi'n anoddach rheoli emosiynau, a allai ein gwneud yn fwy tebygol o gael iselder yn ddiweddarach. Gall iselder hefyd wneud cwsg yn waeth, yn enwedig trwy leihau faint o gwsg dwfn, adferol rydyn ni'n ei gael.</a:t>
            </a:r>
            <a:endParaRPr lang="en-GB" dirty="0"/>
          </a:p>
          <a:p>
            <a:pPr rtl="0"/>
            <a:endParaRPr lang="en-GB">
              <a:latin typeface="Ubunt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966" y="4191777"/>
            <a:ext cx="6096000" cy="120032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000000"/>
                </a:solidFill>
                <a:latin typeface="Ubuntu"/>
              </a:rPr>
              <a:t>Os yw rhywun yn byw gydag iselder, gallai straen dyddiol hefyd arwain at fwy o gyfnodau effro yn ystod y nos, a mwy o drafferth mynd yn ôl i gysgu nag y byddai rhywun heb iselder yn ei brofi.</a:t>
            </a:r>
            <a:endParaRPr lang="en-GB">
              <a:latin typeface="Ubunt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9752" y="3503342"/>
            <a:ext cx="6096000" cy="286232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1A1B1F"/>
                </a:solidFill>
                <a:latin typeface="Ubuntu"/>
              </a:rPr>
              <a:t>Gall symptomau iselder gynnwys: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Tristwch, hwyliau isel neu anniddigrwydd parhaus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Teimladau o anobaith, bod yn ddiwerth neu euogrwydd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Colli diddordeb neu bleser mewn gweithgareddau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Llai o egni a lludded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Anhawster canolbwyntio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Diffyg cwsg, deffro'n rhy gynnar neu or-gysgu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Dim awydd llawer o fwyd neu orfwyta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1A1B1F"/>
                </a:solidFill>
                <a:latin typeface="Ubuntu"/>
              </a:rPr>
              <a:t>Meddyliau am farwolaeth neu hunanladdiad</a:t>
            </a:r>
            <a:endParaRPr lang="en-GB" b="0" i="0">
              <a:solidFill>
                <a:srgbClr val="1A1B1F"/>
              </a:solidFill>
              <a:effectLst/>
              <a:latin typeface="Ubuntu"/>
            </a:endParaRPr>
          </a:p>
        </p:txBody>
      </p:sp>
      <p:pic>
        <p:nvPicPr>
          <p:cNvPr id="1026" name="Picture 2" descr="Sleep and mental health can exacerbate each other in a loo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50" y="331279"/>
            <a:ext cx="4414567" cy="3091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6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36" y="1893680"/>
            <a:ext cx="6096000" cy="4247317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rtl="0" fontAlgn="base"/>
            <a:r>
              <a:rPr lang="cy-gb">
                <a:solidFill>
                  <a:srgbClr val="000000"/>
                </a:solidFill>
                <a:latin typeface="Ubuntu"/>
              </a:rPr>
              <a:t>Yn ogystal ag effeithio ar ein lles meddyliol, mae yna hefyd berthynas rhwng pa mor dda rydyn ni'n cysgu a'n hiechyd a lles corfforol. </a:t>
            </a:r>
          </a:p>
          <a:p>
            <a:pPr rtl="0" fontAlgn="base"/>
            <a:endParaRPr lang="en-GB">
              <a:solidFill>
                <a:srgbClr val="000000"/>
              </a:solidFill>
              <a:latin typeface="Ubuntu"/>
            </a:endParaRPr>
          </a:p>
          <a:p>
            <a:pPr rtl="0" fontAlgn="base"/>
            <a:r>
              <a:rPr lang="cy-gb">
                <a:solidFill>
                  <a:srgbClr val="000000"/>
                </a:solidFill>
                <a:latin typeface="Ubuntu"/>
              </a:rPr>
              <a:t>Os nad ydym yn cael digon o gwsg o ansawdd da, yna mae mwy o risg o:  </a:t>
            </a:r>
          </a:p>
          <a:p>
            <a:pPr marL="285750" indent="-285750" rtl="0" fontAlgn="base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Lai o imiwnedd a risg o haint  </a:t>
            </a:r>
          </a:p>
          <a:p>
            <a:pPr marL="285750" indent="-285750" rtl="0" fontAlgn="base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Magu pwysau a gordewdra  </a:t>
            </a:r>
          </a:p>
          <a:p>
            <a:pPr marL="285750" indent="-285750" rtl="0" fontAlgn="base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Cyflyrau iechyd cronig a hirdymor   </a:t>
            </a:r>
          </a:p>
          <a:p>
            <a:pPr marL="285750" indent="-285750" rtl="0" fontAlgn="base">
              <a:buFont typeface="Wingdings" panose="05000000000000000000" pitchFamily="2" charset="2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Lludded sy'n effeithio ar y gallu i gymryd rhan mewn gweithgareddau</a:t>
            </a:r>
          </a:p>
          <a:p>
            <a:pPr marL="285750" indent="-285750" rtl="0" fontAlgn="base">
              <a:buFont typeface="Wingdings" panose="05000000000000000000" pitchFamily="2" charset="2"/>
              <a:buChar char="Ø"/>
            </a:pPr>
            <a:endParaRPr lang="en-GB">
              <a:solidFill>
                <a:srgbClr val="000000"/>
              </a:solidFill>
              <a:latin typeface="Ubuntu"/>
            </a:endParaRPr>
          </a:p>
          <a:p>
            <a:pPr rtl="0" fontAlgn="base"/>
            <a:r>
              <a:rPr lang="cy-gb">
                <a:solidFill>
                  <a:srgbClr val="000000"/>
                </a:solidFill>
                <a:latin typeface="Ubuntu"/>
              </a:rPr>
              <a:t> </a:t>
            </a:r>
            <a:r>
              <a:rPr lang="cy-gb">
                <a:latin typeface="Ubuntu"/>
              </a:rPr>
              <a:t>Bydd y sleidiau canlynol yn archwilio sut mae cwsg yn effeithio ar ein lles corfforol yn fwy manwl.</a:t>
            </a:r>
          </a:p>
          <a:p>
            <a:pPr rtl="0" fontAlgn="base"/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Y Berthynas rhwng Cwsg a Lles Corfforol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720" y="1891206"/>
            <a:ext cx="5130995" cy="340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3569315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/>
        <AccountId xsi:nil="true"/>
        <AccountType/>
      </UserInfo>
    </SharedWithUsers>
    <MediaLengthInSeconds xmlns="bbd7921a-042b-4eb0-b7a0-a3fc5587e9ac" xsi:nil="true"/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Props1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EFA8E9-AB59-4A75-987D-16AC3C68C76C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86DA86-E1FB-44EE-B0F0-78AE5479C1BE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66</cp:revision>
  <dcterms:created xsi:type="dcterms:W3CDTF">2024-01-29T16:09:21Z</dcterms:created>
  <dcterms:modified xsi:type="dcterms:W3CDTF">2025-09-23T15:59:08Z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Order">
    <vt:r8>228500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Reviewd">
    <vt:bool>false</vt:bool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