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</p:sldMasterIdLst>
  <p:notesMasterIdLst>
    <p:notesMasterId r:id="rId16"/>
  </p:notesMasterIdLst>
  <p:sldIdLst>
    <p:sldId id="307" r:id="rId5"/>
    <p:sldId id="305" r:id="rId6"/>
    <p:sldId id="266" r:id="rId7"/>
    <p:sldId id="267" r:id="rId8"/>
    <p:sldId id="268" r:id="rId9"/>
    <p:sldId id="269" r:id="rId10"/>
    <p:sldId id="270" r:id="rId11"/>
    <p:sldId id="310" r:id="rId12"/>
    <p:sldId id="312" r:id="rId13"/>
    <p:sldId id="311" r:id="rId14"/>
    <p:sldId id="308" r:id="rId15"/>
  </p:sldIdLst>
  <p:sldSz cx="12192000" cy="6858000"/>
  <p:notesSz cx="6858000" cy="9144000"/>
  <p:defaultTextStyle>
    <a:defPPr rtl="0"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6A0B2B-E484-B3E6-4D87-696A63D8C100}" name="Alexa Gainsbury (Public Health Wales - No. 2 Capital Quarter)" initials="AQ" userId="S::alexa.gainsbury@wales.nhs.uk::c5186529-ff50-472f-a883-baa2f4f2271c" providerId="AD"/>
  <p188:author id="{62A9892F-A510-6073-26EE-1DA906AAF76F}" name="Anthony Priest (Public Health Wales - No. 2 Capital Quarter)" initials="AQ" userId="S::anthony.priest2@wales.nhs.uk::46692481-554a-429c-bc03-d4cca9c03c2b" providerId="AD"/>
  <p188:author id="{6587167B-AB0A-1FD3-96B8-990F783EA243}" name="Alexa Gainsbury (Public Health Wales - No. 2 Capital Quarter)" initials="" userId="S::Alexa.Gainsbury@wales.nhs.uk::c5186529-ff50-472f-a883-baa2f4f2271c" providerId="AD"/>
  <p188:author id="{5A994FA8-9F88-B734-D575-CD153A46D4F4}" name="Anthony Priest (Public Health Wales - No. 2 Capital Quarter)" initials="" userId="S::Anthony.Priest2@wales.nhs.uk::46692481-554a-429c-bc03-d4cca9c03c2b" providerId="AD"/>
  <p188:author id="{311702CD-2FE8-6362-4115-878685D0A7F7}" name="Leanne Small (Public Health Wales - No. 2 Capital Quarter)" initials="LQ" userId="S::leanne.small@wales.nhs.uk::d76cf426-005f-434f-ac47-a5eb582e60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75151-064A-7AD5-57EB-68C767E28006}" v="21" dt="2025-09-23T10:44:28.238"/>
    <p1510:client id="{38C8376D-F0A1-BBF5-1547-2B21C70E1BA7}" v="107" dt="2025-09-23T10:22:19.281"/>
    <p1510:client id="{3D4301CD-BC36-35E5-7481-0FE721843751}" v="24" dt="2025-09-23T12:41:18.385"/>
    <p1510:client id="{AB3A429A-27CA-9EF7-329F-9F517C45F52B}" v="47" dt="2025-09-23T10:11:24.337"/>
    <p1510:client id="{CF84E7CA-6DE6-1318-A058-49696DD182EE}" v="10" dt="2025-09-22T15:37:39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maz Wong (Public Health Wales - No. 2 Capital Quarter)" userId="ea748972-8fa9-44ab-8b63-a8fb3618c257" providerId="ADAL" clId="{6399936F-CB21-4B56-91EB-F7C310E7307F}"/>
    <pc:docChg chg="undo custSel modMainMaster">
      <pc:chgData name="Almaz Wong (Public Health Wales - No. 2 Capital Quarter)" userId="ea748972-8fa9-44ab-8b63-a8fb3618c257" providerId="ADAL" clId="{6399936F-CB21-4B56-91EB-F7C310E7307F}" dt="2025-09-17T13:41:53.581" v="55" actId="207"/>
      <pc:docMkLst>
        <pc:docMk/>
      </pc:docMkLst>
      <pc:sldMasterChg chg="modSldLayout">
        <pc:chgData name="Almaz Wong (Public Health Wales - No. 2 Capital Quarter)" userId="ea748972-8fa9-44ab-8b63-a8fb3618c257" providerId="ADAL" clId="{6399936F-CB21-4B56-91EB-F7C310E7307F}" dt="2025-09-17T13:41:53.581" v="55" actId="207"/>
        <pc:sldMasterMkLst>
          <pc:docMk/>
          <pc:sldMasterMk cId="1613755529" sldId="2147483681"/>
        </pc:sldMasterMkLst>
        <pc:sldLayoutChg chg="addSp delSp modSp mod">
          <pc:chgData name="Almaz Wong (Public Health Wales - No. 2 Capital Quarter)" userId="ea748972-8fa9-44ab-8b63-a8fb3618c257" providerId="ADAL" clId="{6399936F-CB21-4B56-91EB-F7C310E7307F}" dt="2025-09-17T13:41:53.581" v="55" actId="207"/>
          <pc:sldLayoutMkLst>
            <pc:docMk/>
            <pc:sldMasterMk cId="1613755529" sldId="2147483681"/>
            <pc:sldLayoutMk cId="3121995243" sldId="2147483650"/>
          </pc:sldLayoutMkLst>
          <pc:spChg chg="add mod">
            <ac:chgData name="Almaz Wong (Public Health Wales - No. 2 Capital Quarter)" userId="ea748972-8fa9-44ab-8b63-a8fb3618c257" providerId="ADAL" clId="{6399936F-CB21-4B56-91EB-F7C310E7307F}" dt="2025-09-17T13:41:53.581" v="55" actId="207"/>
            <ac:spMkLst>
              <pc:docMk/>
              <pc:sldMasterMk cId="1613755529" sldId="2147483681"/>
              <pc:sldLayoutMk cId="3121995243" sldId="2147483650"/>
              <ac:spMk id="3" creationId="{EABDD363-0CD0-EE10-96A3-9A8EC2A57CE3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6399936F-CB21-4B56-91EB-F7C310E7307F}" dt="2025-09-17T13:39:32.010" v="15" actId="478"/>
          <pc:sldLayoutMkLst>
            <pc:docMk/>
            <pc:sldMasterMk cId="1613755529" sldId="2147483681"/>
            <pc:sldLayoutMk cId="2649138746" sldId="2147483655"/>
          </pc:sldLayoutMkLst>
          <pc:spChg chg="add mod">
            <ac:chgData name="Almaz Wong (Public Health Wales - No. 2 Capital Quarter)" userId="ea748972-8fa9-44ab-8b63-a8fb3618c257" providerId="ADAL" clId="{6399936F-CB21-4B56-91EB-F7C310E7307F}" dt="2025-09-17T13:39:30.155" v="14" actId="207"/>
            <ac:spMkLst>
              <pc:docMk/>
              <pc:sldMasterMk cId="1613755529" sldId="2147483681"/>
              <pc:sldLayoutMk cId="2649138746" sldId="2147483655"/>
              <ac:spMk id="8" creationId="{4AF30F3B-077E-842D-68B4-68430DDB0E9D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6399936F-CB21-4B56-91EB-F7C310E7307F}" dt="2025-09-17T13:39:42.028" v="20" actId="207"/>
          <pc:sldLayoutMkLst>
            <pc:docMk/>
            <pc:sldMasterMk cId="1613755529" sldId="2147483681"/>
            <pc:sldLayoutMk cId="3929603772" sldId="2147483660"/>
          </pc:sldLayoutMkLst>
          <pc:spChg chg="add mod">
            <ac:chgData name="Almaz Wong (Public Health Wales - No. 2 Capital Quarter)" userId="ea748972-8fa9-44ab-8b63-a8fb3618c257" providerId="ADAL" clId="{6399936F-CB21-4B56-91EB-F7C310E7307F}" dt="2025-09-17T13:39:42.028" v="20" actId="207"/>
            <ac:spMkLst>
              <pc:docMk/>
              <pc:sldMasterMk cId="1613755529" sldId="2147483681"/>
              <pc:sldLayoutMk cId="3929603772" sldId="2147483660"/>
              <ac:spMk id="2" creationId="{6B7BC854-EFC3-0D6E-C5AF-21C14233CA85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6399936F-CB21-4B56-91EB-F7C310E7307F}" dt="2025-09-17T13:40:06.003" v="31" actId="207"/>
          <pc:sldLayoutMkLst>
            <pc:docMk/>
            <pc:sldMasterMk cId="1613755529" sldId="2147483681"/>
            <pc:sldLayoutMk cId="649238202" sldId="2147483665"/>
          </pc:sldLayoutMkLst>
          <pc:spChg chg="add mod">
            <ac:chgData name="Almaz Wong (Public Health Wales - No. 2 Capital Quarter)" userId="ea748972-8fa9-44ab-8b63-a8fb3618c257" providerId="ADAL" clId="{6399936F-CB21-4B56-91EB-F7C310E7307F}" dt="2025-09-17T13:40:06.003" v="31" actId="207"/>
            <ac:spMkLst>
              <pc:docMk/>
              <pc:sldMasterMk cId="1613755529" sldId="2147483681"/>
              <pc:sldLayoutMk cId="649238202" sldId="2147483665"/>
              <ac:spMk id="9" creationId="{559A4241-82B7-4BED-6CAA-026009C54C36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6399936F-CB21-4B56-91EB-F7C310E7307F}" dt="2025-09-17T13:39:48.170" v="23" actId="207"/>
          <pc:sldLayoutMkLst>
            <pc:docMk/>
            <pc:sldMasterMk cId="1613755529" sldId="2147483681"/>
            <pc:sldLayoutMk cId="1322468972" sldId="2147483670"/>
          </pc:sldLayoutMkLst>
          <pc:spChg chg="add mod">
            <ac:chgData name="Almaz Wong (Public Health Wales - No. 2 Capital Quarter)" userId="ea748972-8fa9-44ab-8b63-a8fb3618c257" providerId="ADAL" clId="{6399936F-CB21-4B56-91EB-F7C310E7307F}" dt="2025-09-17T13:39:48.170" v="23" actId="207"/>
            <ac:spMkLst>
              <pc:docMk/>
              <pc:sldMasterMk cId="1613755529" sldId="2147483681"/>
              <pc:sldLayoutMk cId="1322468972" sldId="2147483670"/>
              <ac:spMk id="4" creationId="{03C85285-A0BF-1C8F-5F69-0857F845FBDA}"/>
            </ac:spMkLst>
          </pc:spChg>
        </pc:sldLayoutChg>
        <pc:sldLayoutChg chg="addSp modSp mod">
          <pc:chgData name="Almaz Wong (Public Health Wales - No. 2 Capital Quarter)" userId="ea748972-8fa9-44ab-8b63-a8fb3618c257" providerId="ADAL" clId="{6399936F-CB21-4B56-91EB-F7C310E7307F}" dt="2025-09-17T13:40:17.593" v="36" actId="207"/>
          <pc:sldLayoutMkLst>
            <pc:docMk/>
            <pc:sldMasterMk cId="1613755529" sldId="2147483681"/>
            <pc:sldLayoutMk cId="785406140" sldId="2147483693"/>
          </pc:sldLayoutMkLst>
          <pc:spChg chg="add mod">
            <ac:chgData name="Almaz Wong (Public Health Wales - No. 2 Capital Quarter)" userId="ea748972-8fa9-44ab-8b63-a8fb3618c257" providerId="ADAL" clId="{6399936F-CB21-4B56-91EB-F7C310E7307F}" dt="2025-09-17T13:40:17.593" v="36" actId="207"/>
            <ac:spMkLst>
              <pc:docMk/>
              <pc:sldMasterMk cId="1613755529" sldId="2147483681"/>
              <pc:sldLayoutMk cId="785406140" sldId="2147483693"/>
              <ac:spMk id="2" creationId="{E6CF8BFA-014A-5D54-617C-17EED5E5F985}"/>
            </ac:spMkLst>
          </pc:spChg>
        </pc:sldLayoutChg>
        <pc:sldLayoutChg chg="addSp modSp mod">
          <pc:chgData name="Almaz Wong (Public Health Wales - No. 2 Capital Quarter)" userId="ea748972-8fa9-44ab-8b63-a8fb3618c257" providerId="ADAL" clId="{6399936F-CB21-4B56-91EB-F7C310E7307F}" dt="2025-09-17T13:40:22.202" v="38" actId="207"/>
          <pc:sldLayoutMkLst>
            <pc:docMk/>
            <pc:sldMasterMk cId="1613755529" sldId="2147483681"/>
            <pc:sldLayoutMk cId="3046480714" sldId="2147483694"/>
          </pc:sldLayoutMkLst>
          <pc:spChg chg="add mod">
            <ac:chgData name="Almaz Wong (Public Health Wales - No. 2 Capital Quarter)" userId="ea748972-8fa9-44ab-8b63-a8fb3618c257" providerId="ADAL" clId="{6399936F-CB21-4B56-91EB-F7C310E7307F}" dt="2025-09-17T13:40:22.202" v="38" actId="207"/>
            <ac:spMkLst>
              <pc:docMk/>
              <pc:sldMasterMk cId="1613755529" sldId="2147483681"/>
              <pc:sldLayoutMk cId="3046480714" sldId="2147483694"/>
              <ac:spMk id="2" creationId="{D53DEDEB-6215-6237-43B0-360AFB46D46F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6399936F-CB21-4B56-91EB-F7C310E7307F}" dt="2025-09-17T13:40:45.935" v="47" actId="207"/>
          <pc:sldLayoutMkLst>
            <pc:docMk/>
            <pc:sldMasterMk cId="1613755529" sldId="2147483681"/>
            <pc:sldLayoutMk cId="1514147856" sldId="2147483697"/>
          </pc:sldLayoutMkLst>
          <pc:spChg chg="add mod">
            <ac:chgData name="Almaz Wong (Public Health Wales - No. 2 Capital Quarter)" userId="ea748972-8fa9-44ab-8b63-a8fb3618c257" providerId="ADAL" clId="{6399936F-CB21-4B56-91EB-F7C310E7307F}" dt="2025-09-17T13:40:45.935" v="47" actId="207"/>
            <ac:spMkLst>
              <pc:docMk/>
              <pc:sldMasterMk cId="1613755529" sldId="2147483681"/>
              <pc:sldLayoutMk cId="1514147856" sldId="2147483697"/>
              <ac:spMk id="3" creationId="{84E0BA04-50B0-14A7-2E48-A6D4A6D170FD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6399936F-CB21-4B56-91EB-F7C310E7307F}" dt="2025-09-17T13:40:12.852" v="34" actId="207"/>
          <pc:sldLayoutMkLst>
            <pc:docMk/>
            <pc:sldMasterMk cId="1613755529" sldId="2147483681"/>
            <pc:sldLayoutMk cId="352041333" sldId="2147483698"/>
          </pc:sldLayoutMkLst>
          <pc:spChg chg="add mod">
            <ac:chgData name="Almaz Wong (Public Health Wales - No. 2 Capital Quarter)" userId="ea748972-8fa9-44ab-8b63-a8fb3618c257" providerId="ADAL" clId="{6399936F-CB21-4B56-91EB-F7C310E7307F}" dt="2025-09-17T13:40:12.852" v="34" actId="207"/>
            <ac:spMkLst>
              <pc:docMk/>
              <pc:sldMasterMk cId="1613755529" sldId="2147483681"/>
              <pc:sldLayoutMk cId="352041333" sldId="2147483698"/>
              <ac:spMk id="3" creationId="{3F152FF7-6D25-9EB1-3772-9FFD2661F6E2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6399936F-CB21-4B56-91EB-F7C310E7307F}" dt="2025-09-17T13:40:33.581" v="41" actId="207"/>
          <pc:sldLayoutMkLst>
            <pc:docMk/>
            <pc:sldMasterMk cId="1613755529" sldId="2147483681"/>
            <pc:sldLayoutMk cId="3031432917" sldId="2147483702"/>
          </pc:sldLayoutMkLst>
          <pc:spChg chg="add mod">
            <ac:chgData name="Almaz Wong (Public Health Wales - No. 2 Capital Quarter)" userId="ea748972-8fa9-44ab-8b63-a8fb3618c257" providerId="ADAL" clId="{6399936F-CB21-4B56-91EB-F7C310E7307F}" dt="2025-09-17T13:40:33.581" v="41" actId="207"/>
            <ac:spMkLst>
              <pc:docMk/>
              <pc:sldMasterMk cId="1613755529" sldId="2147483681"/>
              <pc:sldLayoutMk cId="3031432917" sldId="2147483702"/>
              <ac:spMk id="2" creationId="{F95CF918-EE6D-2101-3E2D-32FC73E68C55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6399936F-CB21-4B56-91EB-F7C310E7307F}" dt="2025-09-17T13:40:40.649" v="44" actId="207"/>
          <pc:sldLayoutMkLst>
            <pc:docMk/>
            <pc:sldMasterMk cId="1613755529" sldId="2147483681"/>
            <pc:sldLayoutMk cId="1974374809" sldId="2147483703"/>
          </pc:sldLayoutMkLst>
          <pc:spChg chg="add mod">
            <ac:chgData name="Almaz Wong (Public Health Wales - No. 2 Capital Quarter)" userId="ea748972-8fa9-44ab-8b63-a8fb3618c257" providerId="ADAL" clId="{6399936F-CB21-4B56-91EB-F7C310E7307F}" dt="2025-09-17T13:40:40.649" v="44" actId="207"/>
            <ac:spMkLst>
              <pc:docMk/>
              <pc:sldMasterMk cId="1613755529" sldId="2147483681"/>
              <pc:sldLayoutMk cId="1974374809" sldId="2147483703"/>
              <ac:spMk id="5" creationId="{31BFEBD6-C58E-61B6-A981-93D44B944CB2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6399936F-CB21-4B56-91EB-F7C310E7307F}" dt="2025-09-17T13:41:46.676" v="54" actId="207"/>
          <pc:sldLayoutMkLst>
            <pc:docMk/>
            <pc:sldMasterMk cId="1613755529" sldId="2147483681"/>
            <pc:sldLayoutMk cId="3121995243" sldId="2147483704"/>
          </pc:sldLayoutMkLst>
          <pc:spChg chg="add mod">
            <ac:chgData name="Almaz Wong (Public Health Wales - No. 2 Capital Quarter)" userId="ea748972-8fa9-44ab-8b63-a8fb3618c257" providerId="ADAL" clId="{6399936F-CB21-4B56-91EB-F7C310E7307F}" dt="2025-09-17T13:41:46.676" v="54" actId="207"/>
            <ac:spMkLst>
              <pc:docMk/>
              <pc:sldMasterMk cId="1613755529" sldId="2147483681"/>
              <pc:sldLayoutMk cId="3121995243" sldId="2147483704"/>
              <ac:spMk id="2" creationId="{EABDD363-0CD0-EE10-96A3-9A8EC2A57CE3}"/>
            </ac:spMkLst>
          </pc:spChg>
          <pc:spChg chg="mod">
            <ac:chgData name="Almaz Wong (Public Health Wales - No. 2 Capital Quarter)" userId="ea748972-8fa9-44ab-8b63-a8fb3618c257" providerId="ADAL" clId="{6399936F-CB21-4B56-91EB-F7C310E7307F}" dt="2025-09-17T13:39:07.004" v="10" actId="1076"/>
            <ac:spMkLst>
              <pc:docMk/>
              <pc:sldMasterMk cId="1613755529" sldId="2147483681"/>
              <pc:sldLayoutMk cId="3121995243" sldId="2147483704"/>
              <ac:spMk id="7" creationId="{58E0ED43-A537-75F8-3B40-FACDD890427C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6399936F-CB21-4B56-91EB-F7C310E7307F}" dt="2025-09-17T13:40:50.266" v="49"/>
          <pc:sldLayoutMkLst>
            <pc:docMk/>
            <pc:sldMasterMk cId="1613755529" sldId="2147483681"/>
            <pc:sldLayoutMk cId="3500025121" sldId="2147483705"/>
          </pc:sldLayoutMkLst>
          <pc:spChg chg="add mod">
            <ac:chgData name="Almaz Wong (Public Health Wales - No. 2 Capital Quarter)" userId="ea748972-8fa9-44ab-8b63-a8fb3618c257" providerId="ADAL" clId="{6399936F-CB21-4B56-91EB-F7C310E7307F}" dt="2025-09-17T13:40:50.266" v="49"/>
            <ac:spMkLst>
              <pc:docMk/>
              <pc:sldMasterMk cId="1613755529" sldId="2147483681"/>
              <pc:sldLayoutMk cId="3500025121" sldId="2147483705"/>
              <ac:spMk id="2" creationId="{36BDE767-2854-F5F9-2F7B-6E3C5C150CC5}"/>
            </ac:spMkLst>
          </pc:spChg>
        </pc:sldLayoutChg>
        <pc:sldLayoutChg chg="addSp delSp modSp mod">
          <pc:chgData name="Almaz Wong (Public Health Wales - No. 2 Capital Quarter)" userId="ea748972-8fa9-44ab-8b63-a8fb3618c257" providerId="ADAL" clId="{6399936F-CB21-4B56-91EB-F7C310E7307F}" dt="2025-09-17T13:40:59.894" v="53"/>
          <pc:sldLayoutMkLst>
            <pc:docMk/>
            <pc:sldMasterMk cId="1613755529" sldId="2147483681"/>
            <pc:sldLayoutMk cId="3234767531" sldId="2147483706"/>
          </pc:sldLayoutMkLst>
          <pc:spChg chg="add mod">
            <ac:chgData name="Almaz Wong (Public Health Wales - No. 2 Capital Quarter)" userId="ea748972-8fa9-44ab-8b63-a8fb3618c257" providerId="ADAL" clId="{6399936F-CB21-4B56-91EB-F7C310E7307F}" dt="2025-09-17T13:40:59.894" v="53"/>
            <ac:spMkLst>
              <pc:docMk/>
              <pc:sldMasterMk cId="1613755529" sldId="2147483681"/>
              <pc:sldLayoutMk cId="3234767531" sldId="2147483706"/>
              <ac:spMk id="2" creationId="{A90C7080-DC9B-B1E8-BBB3-A78771AB8D85}"/>
            </ac:spMkLst>
          </pc:spChg>
          <pc:picChg chg="add del">
            <ac:chgData name="Almaz Wong (Public Health Wales - No. 2 Capital Quarter)" userId="ea748972-8fa9-44ab-8b63-a8fb3618c257" providerId="ADAL" clId="{6399936F-CB21-4B56-91EB-F7C310E7307F}" dt="2025-09-17T13:40:56.404" v="51" actId="478"/>
            <ac:picMkLst>
              <pc:docMk/>
              <pc:sldMasterMk cId="1613755529" sldId="2147483681"/>
              <pc:sldLayoutMk cId="3234767531" sldId="2147483706"/>
              <ac:picMk id="3" creationId="{8CB4B491-7B2E-0971-899D-3D27CEAB21B9}"/>
            </ac:picMkLst>
          </pc:picChg>
        </pc:sldLayoutChg>
      </pc:sldMasterChg>
    </pc:docChg>
  </pc:docChgLst>
  <pc:docChgLst>
    <pc:chgData name="Gareth Thomas (Public Health Wales, No. 2 Capital Quarter)" userId="S::gareth.thomas17@wales.nhs.uk::74ed2807-8d61-45c7-a3b0-de76cb24c3dd" providerId="AD" clId="Web-{AB3A429A-27CA-9EF7-329F-9F517C45F52B}"/>
    <pc:docChg chg="addSld modSld">
      <pc:chgData name="Gareth Thomas (Public Health Wales, No. 2 Capital Quarter)" userId="S::gareth.thomas17@wales.nhs.uk::74ed2807-8d61-45c7-a3b0-de76cb24c3dd" providerId="AD" clId="Web-{AB3A429A-27CA-9EF7-329F-9F517C45F52B}" dt="2025-09-23T10:11:24.337" v="46" actId="1076"/>
      <pc:docMkLst>
        <pc:docMk/>
      </pc:docMkLst>
      <pc:sldChg chg="addSp delSp modSp mod modClrScheme chgLayout">
        <pc:chgData name="Gareth Thomas (Public Health Wales, No. 2 Capital Quarter)" userId="S::gareth.thomas17@wales.nhs.uk::74ed2807-8d61-45c7-a3b0-de76cb24c3dd" providerId="AD" clId="Web-{AB3A429A-27CA-9EF7-329F-9F517C45F52B}" dt="2025-09-23T10:07:23.547" v="8" actId="14100"/>
        <pc:sldMkLst>
          <pc:docMk/>
          <pc:sldMk cId="1861795829" sldId="266"/>
        </pc:sldMkLst>
        <pc:spChg chg="add del mod ord">
          <ac:chgData name="Gareth Thomas (Public Health Wales, No. 2 Capital Quarter)" userId="S::gareth.thomas17@wales.nhs.uk::74ed2807-8d61-45c7-a3b0-de76cb24c3dd" providerId="AD" clId="Web-{AB3A429A-27CA-9EF7-329F-9F517C45F52B}" dt="2025-09-23T10:06:49.592" v="2"/>
          <ac:spMkLst>
            <pc:docMk/>
            <pc:sldMk cId="1861795829" sldId="266"/>
            <ac:spMk id="2" creationId="{7643E5A8-1AA8-648D-32C2-D3CAF55B2627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B3A429A-27CA-9EF7-329F-9F517C45F52B}" dt="2025-09-23T10:06:51.967" v="3"/>
          <ac:spMkLst>
            <pc:docMk/>
            <pc:sldMk cId="1861795829" sldId="266"/>
            <ac:spMk id="3" creationId="{A983D817-C2BA-06EF-2EA8-AF6B495B4C08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B3A429A-27CA-9EF7-329F-9F517C45F52B}" dt="2025-09-23T10:06:55.077" v="4"/>
          <ac:spMkLst>
            <pc:docMk/>
            <pc:sldMk cId="1861795829" sldId="266"/>
            <ac:spMk id="4" creationId="{ACDD6E10-FFB0-DC0F-75A9-62C14E0B8DD1}"/>
          </ac:spMkLst>
        </pc:spChg>
        <pc:spChg chg="mod ord">
          <ac:chgData name="Gareth Thomas (Public Health Wales, No. 2 Capital Quarter)" userId="S::gareth.thomas17@wales.nhs.uk::74ed2807-8d61-45c7-a3b0-de76cb24c3dd" providerId="AD" clId="Web-{AB3A429A-27CA-9EF7-329F-9F517C45F52B}" dt="2025-09-23T10:07:09.343" v="6" actId="14100"/>
          <ac:spMkLst>
            <pc:docMk/>
            <pc:sldMk cId="1861795829" sldId="266"/>
            <ac:spMk id="6" creationId="{EF0DF373-AFDE-4509-9F4D-26203324776F}"/>
          </ac:spMkLst>
        </pc:spChg>
        <pc:picChg chg="mod">
          <ac:chgData name="Gareth Thomas (Public Health Wales, No. 2 Capital Quarter)" userId="S::gareth.thomas17@wales.nhs.uk::74ed2807-8d61-45c7-a3b0-de76cb24c3dd" providerId="AD" clId="Web-{AB3A429A-27CA-9EF7-329F-9F517C45F52B}" dt="2025-09-23T10:07:23.547" v="8" actId="14100"/>
          <ac:picMkLst>
            <pc:docMk/>
            <pc:sldMk cId="1861795829" sldId="266"/>
            <ac:picMk id="8" creationId="{C17C9FD3-AB98-42EF-EFBA-982D4EA253DC}"/>
          </ac:picMkLst>
        </pc:pic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AB3A429A-27CA-9EF7-329F-9F517C45F52B}" dt="2025-09-23T10:08:26.253" v="19" actId="1076"/>
        <pc:sldMkLst>
          <pc:docMk/>
          <pc:sldMk cId="2924781575" sldId="267"/>
        </pc:sldMkLst>
        <pc:spChg chg="add del mod ord">
          <ac:chgData name="Gareth Thomas (Public Health Wales, No. 2 Capital Quarter)" userId="S::gareth.thomas17@wales.nhs.uk::74ed2807-8d61-45c7-a3b0-de76cb24c3dd" providerId="AD" clId="Web-{AB3A429A-27CA-9EF7-329F-9F517C45F52B}" dt="2025-09-23T10:07:48.814" v="10"/>
          <ac:spMkLst>
            <pc:docMk/>
            <pc:sldMk cId="2924781575" sldId="267"/>
            <ac:spMk id="2" creationId="{1A789A68-4559-C750-623A-B29826C01816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B3A429A-27CA-9EF7-329F-9F517C45F52B}" dt="2025-09-23T10:07:51.095" v="11"/>
          <ac:spMkLst>
            <pc:docMk/>
            <pc:sldMk cId="2924781575" sldId="267"/>
            <ac:spMk id="3" creationId="{1B7043C3-71C4-B9F9-5DEF-558C20496D9F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B3A429A-27CA-9EF7-329F-9F517C45F52B}" dt="2025-09-23T10:07:53.720" v="12"/>
          <ac:spMkLst>
            <pc:docMk/>
            <pc:sldMk cId="2924781575" sldId="267"/>
            <ac:spMk id="4" creationId="{2FB71F47-27BF-EB4D-9DE1-11D35A5605C0}"/>
          </ac:spMkLst>
        </pc:spChg>
        <pc:spChg chg="mod ord">
          <ac:chgData name="Gareth Thomas (Public Health Wales, No. 2 Capital Quarter)" userId="S::gareth.thomas17@wales.nhs.uk::74ed2807-8d61-45c7-a3b0-de76cb24c3dd" providerId="AD" clId="Web-{AB3A429A-27CA-9EF7-329F-9F517C45F52B}" dt="2025-09-23T10:08:04.377" v="15" actId="1076"/>
          <ac:spMkLst>
            <pc:docMk/>
            <pc:sldMk cId="2924781575" sldId="267"/>
            <ac:spMk id="6" creationId="{EF0DF373-AFDE-4509-9F4D-26203324776F}"/>
          </ac:spMkLst>
        </pc:spChg>
        <pc:spChg chg="mod">
          <ac:chgData name="Gareth Thomas (Public Health Wales, No. 2 Capital Quarter)" userId="S::gareth.thomas17@wales.nhs.uk::74ed2807-8d61-45c7-a3b0-de76cb24c3dd" providerId="AD" clId="Web-{AB3A429A-27CA-9EF7-329F-9F517C45F52B}" dt="2025-09-23T10:08:26.253" v="19" actId="1076"/>
          <ac:spMkLst>
            <pc:docMk/>
            <pc:sldMk cId="2924781575" sldId="267"/>
            <ac:spMk id="10" creationId="{DB9F55E7-5DE1-BBA4-34CE-E04E661EE68A}"/>
          </ac:spMkLst>
        </pc:spChg>
        <pc:picChg chg="mod">
          <ac:chgData name="Gareth Thomas (Public Health Wales, No. 2 Capital Quarter)" userId="S::gareth.thomas17@wales.nhs.uk::74ed2807-8d61-45c7-a3b0-de76cb24c3dd" providerId="AD" clId="Web-{AB3A429A-27CA-9EF7-329F-9F517C45F52B}" dt="2025-09-23T10:08:13.237" v="16" actId="1076"/>
          <ac:picMkLst>
            <pc:docMk/>
            <pc:sldMk cId="2924781575" sldId="267"/>
            <ac:picMk id="8" creationId="{C17C9FD3-AB98-42EF-EFBA-982D4EA253DC}"/>
          </ac:picMkLst>
        </pc:pic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AB3A429A-27CA-9EF7-329F-9F517C45F52B}" dt="2025-09-23T10:09:34.349" v="32" actId="1076"/>
        <pc:sldMkLst>
          <pc:docMk/>
          <pc:sldMk cId="2193662638" sldId="268"/>
        </pc:sldMkLst>
        <pc:spChg chg="add del mod ord">
          <ac:chgData name="Gareth Thomas (Public Health Wales, No. 2 Capital Quarter)" userId="S::gareth.thomas17@wales.nhs.uk::74ed2807-8d61-45c7-a3b0-de76cb24c3dd" providerId="AD" clId="Web-{AB3A429A-27CA-9EF7-329F-9F517C45F52B}" dt="2025-09-23T10:08:42.769" v="21"/>
          <ac:spMkLst>
            <pc:docMk/>
            <pc:sldMk cId="2193662638" sldId="268"/>
            <ac:spMk id="2" creationId="{1931EEEE-FFB3-A8CA-148A-0D7A9715AACB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B3A429A-27CA-9EF7-329F-9F517C45F52B}" dt="2025-09-23T10:08:44.972" v="22"/>
          <ac:spMkLst>
            <pc:docMk/>
            <pc:sldMk cId="2193662638" sldId="268"/>
            <ac:spMk id="3" creationId="{BAE2E3E7-21C8-D15D-B514-512983C5716E}"/>
          </ac:spMkLst>
        </pc:spChg>
        <pc:spChg chg="mod">
          <ac:chgData name="Gareth Thomas (Public Health Wales, No. 2 Capital Quarter)" userId="S::gareth.thomas17@wales.nhs.uk::74ed2807-8d61-45c7-a3b0-de76cb24c3dd" providerId="AD" clId="Web-{AB3A429A-27CA-9EF7-329F-9F517C45F52B}" dt="2025-09-23T10:09:28.083" v="31" actId="1076"/>
          <ac:spMkLst>
            <pc:docMk/>
            <pc:sldMk cId="2193662638" sldId="268"/>
            <ac:spMk id="4" creationId="{948EB1AF-F373-5EBF-9D39-5D785F907981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B3A429A-27CA-9EF7-329F-9F517C45F52B}" dt="2025-09-23T10:08:47.707" v="23"/>
          <ac:spMkLst>
            <pc:docMk/>
            <pc:sldMk cId="2193662638" sldId="268"/>
            <ac:spMk id="5" creationId="{6FFF86AD-61E7-4DC3-EC3A-9B92F7D750A7}"/>
          </ac:spMkLst>
        </pc:spChg>
        <pc:spChg chg="mod ord">
          <ac:chgData name="Gareth Thomas (Public Health Wales, No. 2 Capital Quarter)" userId="S::gareth.thomas17@wales.nhs.uk::74ed2807-8d61-45c7-a3b0-de76cb24c3dd" providerId="AD" clId="Web-{AB3A429A-27CA-9EF7-329F-9F517C45F52B}" dt="2025-09-23T10:09:34.349" v="32" actId="1076"/>
          <ac:spMkLst>
            <pc:docMk/>
            <pc:sldMk cId="2193662638" sldId="268"/>
            <ac:spMk id="6" creationId="{EF0DF373-AFDE-4509-9F4D-26203324776F}"/>
          </ac:spMkLst>
        </pc:spChg>
        <pc:picChg chg="mod">
          <ac:chgData name="Gareth Thomas (Public Health Wales, No. 2 Capital Quarter)" userId="S::gareth.thomas17@wales.nhs.uk::74ed2807-8d61-45c7-a3b0-de76cb24c3dd" providerId="AD" clId="Web-{AB3A429A-27CA-9EF7-329F-9F517C45F52B}" dt="2025-09-23T10:09:14.505" v="28" actId="1076"/>
          <ac:picMkLst>
            <pc:docMk/>
            <pc:sldMk cId="2193662638" sldId="268"/>
            <ac:picMk id="8" creationId="{C17C9FD3-AB98-42EF-EFBA-982D4EA253DC}"/>
          </ac:picMkLst>
        </pc:pic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AB3A429A-27CA-9EF7-329F-9F517C45F52B}" dt="2025-09-23T10:11:24.337" v="46" actId="1076"/>
        <pc:sldMkLst>
          <pc:docMk/>
          <pc:sldMk cId="199694712" sldId="269"/>
        </pc:sldMkLst>
        <pc:spChg chg="add del mod ord">
          <ac:chgData name="Gareth Thomas (Public Health Wales, No. 2 Capital Quarter)" userId="S::gareth.thomas17@wales.nhs.uk::74ed2807-8d61-45c7-a3b0-de76cb24c3dd" providerId="AD" clId="Web-{AB3A429A-27CA-9EF7-329F-9F517C45F52B}" dt="2025-09-23T10:10:55.508" v="40"/>
          <ac:spMkLst>
            <pc:docMk/>
            <pc:sldMk cId="199694712" sldId="269"/>
            <ac:spMk id="2" creationId="{023ED492-6815-C310-0F17-CC846E63C2B2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B3A429A-27CA-9EF7-329F-9F517C45F52B}" dt="2025-09-23T10:10:57.617" v="41"/>
          <ac:spMkLst>
            <pc:docMk/>
            <pc:sldMk cId="199694712" sldId="269"/>
            <ac:spMk id="3" creationId="{ABB62897-30A0-1FDB-DC8C-705F79520EC0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B3A429A-27CA-9EF7-329F-9F517C45F52B}" dt="2025-09-23T10:10:59.930" v="42"/>
          <ac:spMkLst>
            <pc:docMk/>
            <pc:sldMk cId="199694712" sldId="269"/>
            <ac:spMk id="4" creationId="{FA00FFBF-5AD3-CAE5-E385-95D125395E14}"/>
          </ac:spMkLst>
        </pc:spChg>
        <pc:spChg chg="mod ord">
          <ac:chgData name="Gareth Thomas (Public Health Wales, No. 2 Capital Quarter)" userId="S::gareth.thomas17@wales.nhs.uk::74ed2807-8d61-45c7-a3b0-de76cb24c3dd" providerId="AD" clId="Web-{AB3A429A-27CA-9EF7-329F-9F517C45F52B}" dt="2025-09-23T10:11:24.337" v="46" actId="1076"/>
          <ac:spMkLst>
            <pc:docMk/>
            <pc:sldMk cId="199694712" sldId="269"/>
            <ac:spMk id="6" creationId="{EF0DF373-AFDE-4509-9F4D-26203324776F}"/>
          </ac:spMkLst>
        </pc:spChg>
      </pc:sldChg>
      <pc:sldChg chg="addSp delSp modSp mod modClrScheme chgLayout">
        <pc:chgData name="Gareth Thomas (Public Health Wales, No. 2 Capital Quarter)" userId="S::gareth.thomas17@wales.nhs.uk::74ed2807-8d61-45c7-a3b0-de76cb24c3dd" providerId="AD" clId="Web-{AB3A429A-27CA-9EF7-329F-9F517C45F52B}" dt="2025-09-23T10:10:33.617" v="38" actId="14100"/>
        <pc:sldMkLst>
          <pc:docMk/>
          <pc:sldMk cId="150005697" sldId="270"/>
        </pc:sldMkLst>
        <pc:spChg chg="add del mod ord">
          <ac:chgData name="Gareth Thomas (Public Health Wales, No. 2 Capital Quarter)" userId="S::gareth.thomas17@wales.nhs.uk::74ed2807-8d61-45c7-a3b0-de76cb24c3dd" providerId="AD" clId="Web-{AB3A429A-27CA-9EF7-329F-9F517C45F52B}" dt="2025-09-23T10:10:15.647" v="34"/>
          <ac:spMkLst>
            <pc:docMk/>
            <pc:sldMk cId="150005697" sldId="270"/>
            <ac:spMk id="2" creationId="{0F0A3886-1FBE-80D2-D834-0C56D6A200A3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B3A429A-27CA-9EF7-329F-9F517C45F52B}" dt="2025-09-23T10:10:18.444" v="35"/>
          <ac:spMkLst>
            <pc:docMk/>
            <pc:sldMk cId="150005697" sldId="270"/>
            <ac:spMk id="3" creationId="{E350C861-B568-0F15-077D-4EC89AF7B80A}"/>
          </ac:spMkLst>
        </pc:spChg>
        <pc:spChg chg="add del mod ord">
          <ac:chgData name="Gareth Thomas (Public Health Wales, No. 2 Capital Quarter)" userId="S::gareth.thomas17@wales.nhs.uk::74ed2807-8d61-45c7-a3b0-de76cb24c3dd" providerId="AD" clId="Web-{AB3A429A-27CA-9EF7-329F-9F517C45F52B}" dt="2025-09-23T10:10:21.491" v="36"/>
          <ac:spMkLst>
            <pc:docMk/>
            <pc:sldMk cId="150005697" sldId="270"/>
            <ac:spMk id="5" creationId="{21B04C21-1F44-D77D-7B3D-38EFFB7E1278}"/>
          </ac:spMkLst>
        </pc:spChg>
        <pc:spChg chg="mod ord">
          <ac:chgData name="Gareth Thomas (Public Health Wales, No. 2 Capital Quarter)" userId="S::gareth.thomas17@wales.nhs.uk::74ed2807-8d61-45c7-a3b0-de76cb24c3dd" providerId="AD" clId="Web-{AB3A429A-27CA-9EF7-329F-9F517C45F52B}" dt="2025-09-23T10:10:33.617" v="38" actId="14100"/>
          <ac:spMkLst>
            <pc:docMk/>
            <pc:sldMk cId="150005697" sldId="270"/>
            <ac:spMk id="6" creationId="{EF0DF373-AFDE-4509-9F4D-26203324776F}"/>
          </ac:spMkLst>
        </pc:spChg>
      </pc:sldChg>
      <pc:sldChg chg="add">
        <pc:chgData name="Gareth Thomas (Public Health Wales, No. 2 Capital Quarter)" userId="S::gareth.thomas17@wales.nhs.uk::74ed2807-8d61-45c7-a3b0-de76cb24c3dd" providerId="AD" clId="Web-{AB3A429A-27CA-9EF7-329F-9F517C45F52B}" dt="2025-09-23T10:06:16.200" v="0"/>
        <pc:sldMkLst>
          <pc:docMk/>
          <pc:sldMk cId="2027531955" sldId="310"/>
        </pc:sldMkLst>
      </pc:sldChg>
      <pc:sldMasterChg chg="addSldLayout">
        <pc:chgData name="Gareth Thomas (Public Health Wales, No. 2 Capital Quarter)" userId="S::gareth.thomas17@wales.nhs.uk::74ed2807-8d61-45c7-a3b0-de76cb24c3dd" providerId="AD" clId="Web-{AB3A429A-27CA-9EF7-329F-9F517C45F52B}" dt="2025-09-23T10:06:16.200" v="0"/>
        <pc:sldMasterMkLst>
          <pc:docMk/>
          <pc:sldMasterMk cId="1613755529" sldId="2147483681"/>
        </pc:sldMasterMkLst>
        <pc:sldLayoutChg chg="add">
          <pc:chgData name="Gareth Thomas (Public Health Wales, No. 2 Capital Quarter)" userId="S::gareth.thomas17@wales.nhs.uk::74ed2807-8d61-45c7-a3b0-de76cb24c3dd" providerId="AD" clId="Web-{AB3A429A-27CA-9EF7-329F-9F517C45F52B}" dt="2025-09-23T10:06:16.200" v="0"/>
          <pc:sldLayoutMkLst>
            <pc:docMk/>
            <pc:sldMasterMk cId="1613755529" sldId="2147483681"/>
            <pc:sldLayoutMk cId="2338253645" sldId="2147483707"/>
          </pc:sldLayoutMkLst>
        </pc:sldLayoutChg>
      </pc:sldMasterChg>
    </pc:docChg>
  </pc:docChgLst>
  <pc:docChgLst>
    <pc:chgData name="Gareth Thomas (Public Health Wales, No. 2 Capital Quarter)" userId="S::gareth.thomas17@wales.nhs.uk::74ed2807-8d61-45c7-a3b0-de76cb24c3dd" providerId="AD" clId="Web-{03075151-064A-7AD5-57EB-68C767E28006}"/>
    <pc:docChg chg="modSld">
      <pc:chgData name="Gareth Thomas (Public Health Wales, No. 2 Capital Quarter)" userId="S::gareth.thomas17@wales.nhs.uk::74ed2807-8d61-45c7-a3b0-de76cb24c3dd" providerId="AD" clId="Web-{03075151-064A-7AD5-57EB-68C767E28006}" dt="2025-09-23T10:44:28.238" v="20"/>
      <pc:docMkLst>
        <pc:docMk/>
      </pc:docMkLst>
      <pc:sldChg chg="addSp modSp">
        <pc:chgData name="Gareth Thomas (Public Health Wales, No. 2 Capital Quarter)" userId="S::gareth.thomas17@wales.nhs.uk::74ed2807-8d61-45c7-a3b0-de76cb24c3dd" providerId="AD" clId="Web-{03075151-064A-7AD5-57EB-68C767E28006}" dt="2025-09-23T10:42:36.635" v="1" actId="1076"/>
        <pc:sldMkLst>
          <pc:docMk/>
          <pc:sldMk cId="1861795829" sldId="266"/>
        </pc:sldMkLst>
        <pc:picChg chg="add mod">
          <ac:chgData name="Gareth Thomas (Public Health Wales, No. 2 Capital Quarter)" userId="S::gareth.thomas17@wales.nhs.uk::74ed2807-8d61-45c7-a3b0-de76cb24c3dd" providerId="AD" clId="Web-{03075151-064A-7AD5-57EB-68C767E28006}" dt="2025-09-23T10:42:36.635" v="1" actId="1076"/>
          <ac:picMkLst>
            <pc:docMk/>
            <pc:sldMk cId="1861795829" sldId="266"/>
            <ac:picMk id="2" creationId="{7C4732BD-32F5-2A0D-0632-61CB01AD50EC}"/>
          </ac:picMkLst>
        </pc:picChg>
      </pc:sldChg>
      <pc:sldChg chg="addSp modSp">
        <pc:chgData name="Gareth Thomas (Public Health Wales, No. 2 Capital Quarter)" userId="S::gareth.thomas17@wales.nhs.uk::74ed2807-8d61-45c7-a3b0-de76cb24c3dd" providerId="AD" clId="Web-{03075151-064A-7AD5-57EB-68C767E28006}" dt="2025-09-23T10:42:47.996" v="3" actId="1076"/>
        <pc:sldMkLst>
          <pc:docMk/>
          <pc:sldMk cId="2924781575" sldId="267"/>
        </pc:sldMkLst>
        <pc:picChg chg="add mod">
          <ac:chgData name="Gareth Thomas (Public Health Wales, No. 2 Capital Quarter)" userId="S::gareth.thomas17@wales.nhs.uk::74ed2807-8d61-45c7-a3b0-de76cb24c3dd" providerId="AD" clId="Web-{03075151-064A-7AD5-57EB-68C767E28006}" dt="2025-09-23T10:42:47.996" v="3" actId="1076"/>
          <ac:picMkLst>
            <pc:docMk/>
            <pc:sldMk cId="2924781575" sldId="267"/>
            <ac:picMk id="2" creationId="{A4CD65AF-B25F-BEA3-82F8-C11A34422753}"/>
          </ac:picMkLst>
        </pc:picChg>
      </pc:sldChg>
      <pc:sldChg chg="addSp modSp">
        <pc:chgData name="Gareth Thomas (Public Health Wales, No. 2 Capital Quarter)" userId="S::gareth.thomas17@wales.nhs.uk::74ed2807-8d61-45c7-a3b0-de76cb24c3dd" providerId="AD" clId="Web-{03075151-064A-7AD5-57EB-68C767E28006}" dt="2025-09-23T10:42:58.278" v="5" actId="1076"/>
        <pc:sldMkLst>
          <pc:docMk/>
          <pc:sldMk cId="2193662638" sldId="268"/>
        </pc:sldMkLst>
        <pc:picChg chg="add mod">
          <ac:chgData name="Gareth Thomas (Public Health Wales, No. 2 Capital Quarter)" userId="S::gareth.thomas17@wales.nhs.uk::74ed2807-8d61-45c7-a3b0-de76cb24c3dd" providerId="AD" clId="Web-{03075151-064A-7AD5-57EB-68C767E28006}" dt="2025-09-23T10:42:58.278" v="5" actId="1076"/>
          <ac:picMkLst>
            <pc:docMk/>
            <pc:sldMk cId="2193662638" sldId="268"/>
            <ac:picMk id="2" creationId="{425B7FD6-15EC-6E11-5A76-03BF0EC15AB7}"/>
          </ac:picMkLst>
        </pc:picChg>
      </pc:sldChg>
      <pc:sldChg chg="addSp modSp">
        <pc:chgData name="Gareth Thomas (Public Health Wales, No. 2 Capital Quarter)" userId="S::gareth.thomas17@wales.nhs.uk::74ed2807-8d61-45c7-a3b0-de76cb24c3dd" providerId="AD" clId="Web-{03075151-064A-7AD5-57EB-68C767E28006}" dt="2025-09-23T10:43:09.092" v="7" actId="1076"/>
        <pc:sldMkLst>
          <pc:docMk/>
          <pc:sldMk cId="199694712" sldId="269"/>
        </pc:sldMkLst>
        <pc:picChg chg="add mod">
          <ac:chgData name="Gareth Thomas (Public Health Wales, No. 2 Capital Quarter)" userId="S::gareth.thomas17@wales.nhs.uk::74ed2807-8d61-45c7-a3b0-de76cb24c3dd" providerId="AD" clId="Web-{03075151-064A-7AD5-57EB-68C767E28006}" dt="2025-09-23T10:43:09.092" v="7" actId="1076"/>
          <ac:picMkLst>
            <pc:docMk/>
            <pc:sldMk cId="199694712" sldId="269"/>
            <ac:picMk id="2" creationId="{9B284159-C78D-903F-90DE-84FBAB4156AC}"/>
          </ac:picMkLst>
        </pc:picChg>
      </pc:sldChg>
      <pc:sldChg chg="addSp modSp">
        <pc:chgData name="Gareth Thomas (Public Health Wales, No. 2 Capital Quarter)" userId="S::gareth.thomas17@wales.nhs.uk::74ed2807-8d61-45c7-a3b0-de76cb24c3dd" providerId="AD" clId="Web-{03075151-064A-7AD5-57EB-68C767E28006}" dt="2025-09-23T10:43:16.046" v="9" actId="1076"/>
        <pc:sldMkLst>
          <pc:docMk/>
          <pc:sldMk cId="150005697" sldId="270"/>
        </pc:sldMkLst>
        <pc:picChg chg="add mod">
          <ac:chgData name="Gareth Thomas (Public Health Wales, No. 2 Capital Quarter)" userId="S::gareth.thomas17@wales.nhs.uk::74ed2807-8d61-45c7-a3b0-de76cb24c3dd" providerId="AD" clId="Web-{03075151-064A-7AD5-57EB-68C767E28006}" dt="2025-09-23T10:43:16.046" v="9" actId="1076"/>
          <ac:picMkLst>
            <pc:docMk/>
            <pc:sldMk cId="150005697" sldId="270"/>
            <ac:picMk id="2" creationId="{9B9343BC-2BCC-089D-6EE5-1E121C4D6B7A}"/>
          </ac:picMkLst>
        </pc:picChg>
      </pc:sldChg>
      <pc:sldChg chg="addSp delSp modSp">
        <pc:chgData name="Gareth Thomas (Public Health Wales, No. 2 Capital Quarter)" userId="S::gareth.thomas17@wales.nhs.uk::74ed2807-8d61-45c7-a3b0-de76cb24c3dd" providerId="AD" clId="Web-{03075151-064A-7AD5-57EB-68C767E28006}" dt="2025-09-23T10:44:28.238" v="20"/>
        <pc:sldMkLst>
          <pc:docMk/>
          <pc:sldMk cId="2837543079" sldId="304"/>
        </pc:sldMkLst>
        <pc:picChg chg="add del mod">
          <ac:chgData name="Gareth Thomas (Public Health Wales, No. 2 Capital Quarter)" userId="S::gareth.thomas17@wales.nhs.uk::74ed2807-8d61-45c7-a3b0-de76cb24c3dd" providerId="AD" clId="Web-{03075151-064A-7AD5-57EB-68C767E28006}" dt="2025-09-23T10:44:28.238" v="20"/>
          <ac:picMkLst>
            <pc:docMk/>
            <pc:sldMk cId="2837543079" sldId="304"/>
            <ac:picMk id="2" creationId="{B42843CE-3B01-BAA7-1D68-F10A7A15D047}"/>
          </ac:picMkLst>
        </pc:picChg>
      </pc:sldChg>
      <pc:sldChg chg="addSp delSp modSp">
        <pc:chgData name="Gareth Thomas (Public Health Wales, No. 2 Capital Quarter)" userId="S::gareth.thomas17@wales.nhs.uk::74ed2807-8d61-45c7-a3b0-de76cb24c3dd" providerId="AD" clId="Web-{03075151-064A-7AD5-57EB-68C767E28006}" dt="2025-09-23T10:43:55.549" v="17"/>
        <pc:sldMkLst>
          <pc:docMk/>
          <pc:sldMk cId="2027531955" sldId="310"/>
        </pc:sldMkLst>
        <pc:picChg chg="del mod">
          <ac:chgData name="Gareth Thomas (Public Health Wales, No. 2 Capital Quarter)" userId="S::gareth.thomas17@wales.nhs.uk::74ed2807-8d61-45c7-a3b0-de76cb24c3dd" providerId="AD" clId="Web-{03075151-064A-7AD5-57EB-68C767E28006}" dt="2025-09-23T10:43:55.549" v="17"/>
          <ac:picMkLst>
            <pc:docMk/>
            <pc:sldMk cId="2027531955" sldId="310"/>
            <ac:picMk id="2" creationId="{127D8C81-9C00-9739-34BB-26073491519A}"/>
          </ac:picMkLst>
        </pc:picChg>
        <pc:picChg chg="add mod">
          <ac:chgData name="Gareth Thomas (Public Health Wales, No. 2 Capital Quarter)" userId="S::gareth.thomas17@wales.nhs.uk::74ed2807-8d61-45c7-a3b0-de76cb24c3dd" providerId="AD" clId="Web-{03075151-064A-7AD5-57EB-68C767E28006}" dt="2025-09-23T10:43:54.471" v="16" actId="1076"/>
          <ac:picMkLst>
            <pc:docMk/>
            <pc:sldMk cId="2027531955" sldId="310"/>
            <ac:picMk id="3" creationId="{4C8DD869-5628-6E70-E03F-96BE7B619FFC}"/>
          </ac:picMkLst>
        </pc:picChg>
      </pc:sldChg>
      <pc:sldChg chg="addSp delSp modSp">
        <pc:chgData name="Gareth Thomas (Public Health Wales, No. 2 Capital Quarter)" userId="S::gareth.thomas17@wales.nhs.uk::74ed2807-8d61-45c7-a3b0-de76cb24c3dd" providerId="AD" clId="Web-{03075151-064A-7AD5-57EB-68C767E28006}" dt="2025-09-23T10:43:43.360" v="13" actId="1076"/>
        <pc:sldMkLst>
          <pc:docMk/>
          <pc:sldMk cId="4139265371" sldId="312"/>
        </pc:sldMkLst>
        <pc:picChg chg="del">
          <ac:chgData name="Gareth Thomas (Public Health Wales, No. 2 Capital Quarter)" userId="S::gareth.thomas17@wales.nhs.uk::74ed2807-8d61-45c7-a3b0-de76cb24c3dd" providerId="AD" clId="Web-{03075151-064A-7AD5-57EB-68C767E28006}" dt="2025-09-23T10:43:39.485" v="12"/>
          <ac:picMkLst>
            <pc:docMk/>
            <pc:sldMk cId="4139265371" sldId="312"/>
            <ac:picMk id="2" creationId="{D4DF8771-4CA5-4F82-5B7E-CE469F1998B4}"/>
          </ac:picMkLst>
        </pc:picChg>
        <pc:picChg chg="add mod">
          <ac:chgData name="Gareth Thomas (Public Health Wales, No. 2 Capital Quarter)" userId="S::gareth.thomas17@wales.nhs.uk::74ed2807-8d61-45c7-a3b0-de76cb24c3dd" providerId="AD" clId="Web-{03075151-064A-7AD5-57EB-68C767E28006}" dt="2025-09-23T10:43:43.360" v="13" actId="1076"/>
          <ac:picMkLst>
            <pc:docMk/>
            <pc:sldMk cId="4139265371" sldId="312"/>
            <ac:picMk id="3" creationId="{7DFD538B-42C3-D850-37A4-02E3656925D1}"/>
          </ac:picMkLst>
        </pc:picChg>
      </pc:sldChg>
    </pc:docChg>
  </pc:docChgLst>
  <pc:docChgLst>
    <pc:chgData name="Sophie Flood (Public Health Wales - Matrix House)" userId="S::sophie.flood@wales.nhs.uk::f1b68508-ff1d-4a78-a875-f6aa95017de1" providerId="AD" clId="Web-{CF84E7CA-6DE6-1318-A058-49696DD182EE}"/>
    <pc:docChg chg="modSld">
      <pc:chgData name="Sophie Flood (Public Health Wales - Matrix House)" userId="S::sophie.flood@wales.nhs.uk::f1b68508-ff1d-4a78-a875-f6aa95017de1" providerId="AD" clId="Web-{CF84E7CA-6DE6-1318-A058-49696DD182EE}" dt="2025-09-22T15:37:39.659" v="7" actId="1076"/>
      <pc:docMkLst>
        <pc:docMk/>
      </pc:docMkLst>
      <pc:sldChg chg="modSp">
        <pc:chgData name="Sophie Flood (Public Health Wales - Matrix House)" userId="S::sophie.flood@wales.nhs.uk::f1b68508-ff1d-4a78-a875-f6aa95017de1" providerId="AD" clId="Web-{CF84E7CA-6DE6-1318-A058-49696DD182EE}" dt="2025-09-22T15:37:39.659" v="7" actId="1076"/>
        <pc:sldMkLst>
          <pc:docMk/>
          <pc:sldMk cId="1861795829" sldId="266"/>
        </pc:sldMkLst>
        <pc:spChg chg="mod">
          <ac:chgData name="Sophie Flood (Public Health Wales - Matrix House)" userId="S::sophie.flood@wales.nhs.uk::f1b68508-ff1d-4a78-a875-f6aa95017de1" providerId="AD" clId="Web-{CF84E7CA-6DE6-1318-A058-49696DD182EE}" dt="2025-09-22T15:37:39.659" v="7" actId="1076"/>
          <ac:spMkLst>
            <pc:docMk/>
            <pc:sldMk cId="1861795829" sldId="266"/>
            <ac:spMk id="6" creationId="{EF0DF373-AFDE-4509-9F4D-26203324776F}"/>
          </ac:spMkLst>
        </pc:spChg>
      </pc:sldChg>
      <pc:sldChg chg="modSp">
        <pc:chgData name="Sophie Flood (Public Health Wales - Matrix House)" userId="S::sophie.flood@wales.nhs.uk::f1b68508-ff1d-4a78-a875-f6aa95017de1" providerId="AD" clId="Web-{CF84E7CA-6DE6-1318-A058-49696DD182EE}" dt="2025-09-22T15:37:13.987" v="6" actId="20577"/>
        <pc:sldMkLst>
          <pc:docMk/>
          <pc:sldMk cId="2629694126" sldId="305"/>
        </pc:sldMkLst>
        <pc:spChg chg="mod">
          <ac:chgData name="Sophie Flood (Public Health Wales - Matrix House)" userId="S::sophie.flood@wales.nhs.uk::f1b68508-ff1d-4a78-a875-f6aa95017de1" providerId="AD" clId="Web-{CF84E7CA-6DE6-1318-A058-49696DD182EE}" dt="2025-09-22T15:37:13.987" v="6" actId="20577"/>
          <ac:spMkLst>
            <pc:docMk/>
            <pc:sldMk cId="2629694126" sldId="305"/>
            <ac:spMk id="4" creationId="{7281CADA-E834-5793-61B6-C5FC6EC16E69}"/>
          </ac:spMkLst>
        </pc:spChg>
        <pc:graphicFrameChg chg="mod modGraphic">
          <ac:chgData name="Sophie Flood (Public Health Wales - Matrix House)" userId="S::sophie.flood@wales.nhs.uk::f1b68508-ff1d-4a78-a875-f6aa95017de1" providerId="AD" clId="Web-{CF84E7CA-6DE6-1318-A058-49696DD182EE}" dt="2025-09-22T15:37:04.456" v="5"/>
          <ac:graphicFrameMkLst>
            <pc:docMk/>
            <pc:sldMk cId="2629694126" sldId="305"/>
            <ac:graphicFrameMk id="9" creationId="{C44939F1-56C1-C2BB-4B4A-460F01D5AD8C}"/>
          </ac:graphicFrameMkLst>
        </pc:graphicFrameChg>
      </pc:sldChg>
    </pc:docChg>
  </pc:docChgLst>
  <pc:docChgLst>
    <pc:chgData name="David Symons (Public Health Wales - No.2 Capital Quarter)" userId="S::david.symons@wales.nhs.uk::8cca83c1-be57-4213-a64f-f88bec6d7721" providerId="AD" clId="Web-{2808F354-E8F2-30A1-1075-104AF2E8E802}"/>
    <pc:docChg chg="modSld">
      <pc:chgData name="David Symons (Public Health Wales - No.2 Capital Quarter)" userId="S::david.symons@wales.nhs.uk::8cca83c1-be57-4213-a64f-f88bec6d7721" providerId="AD" clId="Web-{2808F354-E8F2-30A1-1075-104AF2E8E802}" dt="2025-09-16T12:23:48.666" v="0" actId="20577"/>
      <pc:docMkLst>
        <pc:docMk/>
      </pc:docMkLst>
      <pc:sldChg chg="modSp">
        <pc:chgData name="David Symons (Public Health Wales - No.2 Capital Quarter)" userId="S::david.symons@wales.nhs.uk::8cca83c1-be57-4213-a64f-f88bec6d7721" providerId="AD" clId="Web-{2808F354-E8F2-30A1-1075-104AF2E8E802}" dt="2025-09-16T12:23:48.666" v="0" actId="20577"/>
        <pc:sldMkLst>
          <pc:docMk/>
          <pc:sldMk cId="2629694126" sldId="305"/>
        </pc:sldMkLst>
        <pc:spChg chg="mod">
          <ac:chgData name="David Symons (Public Health Wales - No.2 Capital Quarter)" userId="S::david.symons@wales.nhs.uk::8cca83c1-be57-4213-a64f-f88bec6d7721" providerId="AD" clId="Web-{2808F354-E8F2-30A1-1075-104AF2E8E802}" dt="2025-09-16T12:23:48.666" v="0" actId="20577"/>
          <ac:spMkLst>
            <pc:docMk/>
            <pc:sldMk cId="2629694126" sldId="305"/>
            <ac:spMk id="5" creationId="{9D16C461-1705-953C-AA71-3B5B6C0B4ECB}"/>
          </ac:spMkLst>
        </pc:spChg>
      </pc:sldChg>
    </pc:docChg>
  </pc:docChgLst>
  <pc:docChgLst>
    <pc:chgData name="Gareth Thomas (Public Health Wales, No. 2 Capital Quarter)" userId="S::gareth.thomas17@wales.nhs.uk::74ed2807-8d61-45c7-a3b0-de76cb24c3dd" providerId="AD" clId="Web-{38C8376D-F0A1-BBF5-1547-2B21C70E1BA7}"/>
    <pc:docChg chg="addSld delSld modSld sldOrd">
      <pc:chgData name="Gareth Thomas (Public Health Wales, No. 2 Capital Quarter)" userId="S::gareth.thomas17@wales.nhs.uk::74ed2807-8d61-45c7-a3b0-de76cb24c3dd" providerId="AD" clId="Web-{38C8376D-F0A1-BBF5-1547-2B21C70E1BA7}" dt="2025-09-23T10:22:19.281" v="77"/>
      <pc:docMkLst>
        <pc:docMk/>
      </pc:docMkLst>
      <pc:sldChg chg="del">
        <pc:chgData name="Gareth Thomas (Public Health Wales, No. 2 Capital Quarter)" userId="S::gareth.thomas17@wales.nhs.uk::74ed2807-8d61-45c7-a3b0-de76cb24c3dd" providerId="AD" clId="Web-{38C8376D-F0A1-BBF5-1547-2B21C70E1BA7}" dt="2025-09-23T10:22:19.281" v="77"/>
        <pc:sldMkLst>
          <pc:docMk/>
          <pc:sldMk cId="1395107759" sldId="274"/>
        </pc:sldMkLst>
      </pc:sldChg>
      <pc:sldChg chg="del">
        <pc:chgData name="Gareth Thomas (Public Health Wales, No. 2 Capital Quarter)" userId="S::gareth.thomas17@wales.nhs.uk::74ed2807-8d61-45c7-a3b0-de76cb24c3dd" providerId="AD" clId="Web-{38C8376D-F0A1-BBF5-1547-2B21C70E1BA7}" dt="2025-09-23T10:20:17.862" v="55"/>
        <pc:sldMkLst>
          <pc:docMk/>
          <pc:sldMk cId="4155310858" sldId="306"/>
        </pc:sldMkLst>
      </pc:sldChg>
      <pc:sldChg chg="addSp delSp modSp ord">
        <pc:chgData name="Gareth Thomas (Public Health Wales, No. 2 Capital Quarter)" userId="S::gareth.thomas17@wales.nhs.uk::74ed2807-8d61-45c7-a3b0-de76cb24c3dd" providerId="AD" clId="Web-{38C8376D-F0A1-BBF5-1547-2B21C70E1BA7}" dt="2025-09-23T10:19:41.965" v="54" actId="1076"/>
        <pc:sldMkLst>
          <pc:docMk/>
          <pc:sldMk cId="2027531955" sldId="310"/>
        </pc:sldMkLst>
        <pc:spChg chg="add mod">
          <ac:chgData name="Gareth Thomas (Public Health Wales, No. 2 Capital Quarter)" userId="S::gareth.thomas17@wales.nhs.uk::74ed2807-8d61-45c7-a3b0-de76cb24c3dd" providerId="AD" clId="Web-{38C8376D-F0A1-BBF5-1547-2B21C70E1BA7}" dt="2025-09-23T10:16:02.361" v="14" actId="1076"/>
          <ac:spMkLst>
            <pc:docMk/>
            <pc:sldMk cId="2027531955" sldId="310"/>
            <ac:spMk id="5" creationId="{B64D5276-6BAE-1767-33F6-408E3B831286}"/>
          </ac:spMkLst>
        </pc:spChg>
        <pc:spChg chg="add del mod">
          <ac:chgData name="Gareth Thomas (Public Health Wales, No. 2 Capital Quarter)" userId="S::gareth.thomas17@wales.nhs.uk::74ed2807-8d61-45c7-a3b0-de76cb24c3dd" providerId="AD" clId="Web-{38C8376D-F0A1-BBF5-1547-2B21C70E1BA7}" dt="2025-09-23T10:17:29.283" v="35"/>
          <ac:spMkLst>
            <pc:docMk/>
            <pc:sldMk cId="2027531955" sldId="310"/>
            <ac:spMk id="7" creationId="{128AFF94-AA09-B99E-3AA0-B342911E3709}"/>
          </ac:spMkLst>
        </pc:spChg>
        <pc:spChg chg="add mod">
          <ac:chgData name="Gareth Thomas (Public Health Wales, No. 2 Capital Quarter)" userId="S::gareth.thomas17@wales.nhs.uk::74ed2807-8d61-45c7-a3b0-de76cb24c3dd" providerId="AD" clId="Web-{38C8376D-F0A1-BBF5-1547-2B21C70E1BA7}" dt="2025-09-23T10:19:41.965" v="54" actId="1076"/>
          <ac:spMkLst>
            <pc:docMk/>
            <pc:sldMk cId="2027531955" sldId="310"/>
            <ac:spMk id="8" creationId="{BB795286-B677-51FC-6B3C-75AF83887C95}"/>
          </ac:spMkLst>
        </pc:spChg>
        <pc:picChg chg="add mod">
          <ac:chgData name="Gareth Thomas (Public Health Wales, No. 2 Capital Quarter)" userId="S::gareth.thomas17@wales.nhs.uk::74ed2807-8d61-45c7-a3b0-de76cb24c3dd" providerId="AD" clId="Web-{38C8376D-F0A1-BBF5-1547-2B21C70E1BA7}" dt="2025-09-23T10:15:37.923" v="9" actId="1076"/>
          <ac:picMkLst>
            <pc:docMk/>
            <pc:sldMk cId="2027531955" sldId="310"/>
            <ac:picMk id="4" creationId="{9CC80B9A-22C0-8F10-487C-320B0ADE5A72}"/>
          </ac:picMkLst>
        </pc:picChg>
      </pc:sldChg>
      <pc:sldChg chg="add">
        <pc:chgData name="Gareth Thomas (Public Health Wales, No. 2 Capital Quarter)" userId="S::gareth.thomas17@wales.nhs.uk::74ed2807-8d61-45c7-a3b0-de76cb24c3dd" providerId="AD" clId="Web-{38C8376D-F0A1-BBF5-1547-2B21C70E1BA7}" dt="2025-09-23T10:14:11.141" v="0"/>
        <pc:sldMkLst>
          <pc:docMk/>
          <pc:sldMk cId="1971913686" sldId="311"/>
        </pc:sldMkLst>
      </pc:sldChg>
      <pc:sldChg chg="add del">
        <pc:chgData name="Gareth Thomas (Public Health Wales, No. 2 Capital Quarter)" userId="S::gareth.thomas17@wales.nhs.uk::74ed2807-8d61-45c7-a3b0-de76cb24c3dd" providerId="AD" clId="Web-{38C8376D-F0A1-BBF5-1547-2B21C70E1BA7}" dt="2025-09-23T10:14:52.360" v="2"/>
        <pc:sldMkLst>
          <pc:docMk/>
          <pc:sldMk cId="3494091447" sldId="312"/>
        </pc:sldMkLst>
      </pc:sldChg>
      <pc:sldChg chg="addSp delSp modSp add replId">
        <pc:chgData name="Gareth Thomas (Public Health Wales, No. 2 Capital Quarter)" userId="S::gareth.thomas17@wales.nhs.uk::74ed2807-8d61-45c7-a3b0-de76cb24c3dd" providerId="AD" clId="Web-{38C8376D-F0A1-BBF5-1547-2B21C70E1BA7}" dt="2025-09-23T10:22:15.875" v="76" actId="1076"/>
        <pc:sldMkLst>
          <pc:docMk/>
          <pc:sldMk cId="4139265371" sldId="312"/>
        </pc:sldMkLst>
        <pc:spChg chg="add del mod">
          <ac:chgData name="Gareth Thomas (Public Health Wales, No. 2 Capital Quarter)" userId="S::gareth.thomas17@wales.nhs.uk::74ed2807-8d61-45c7-a3b0-de76cb24c3dd" providerId="AD" clId="Web-{38C8376D-F0A1-BBF5-1547-2B21C70E1BA7}" dt="2025-09-23T10:21:08.322" v="64"/>
          <ac:spMkLst>
            <pc:docMk/>
            <pc:sldMk cId="4139265371" sldId="312"/>
            <ac:spMk id="3" creationId="{14C90B3F-A295-7E8C-374C-0DAE1B058298}"/>
          </ac:spMkLst>
        </pc:spChg>
        <pc:spChg chg="del">
          <ac:chgData name="Gareth Thomas (Public Health Wales, No. 2 Capital Quarter)" userId="S::gareth.thomas17@wales.nhs.uk::74ed2807-8d61-45c7-a3b0-de76cb24c3dd" providerId="AD" clId="Web-{38C8376D-F0A1-BBF5-1547-2B21C70E1BA7}" dt="2025-09-23T10:20:47.647" v="58"/>
          <ac:spMkLst>
            <pc:docMk/>
            <pc:sldMk cId="4139265371" sldId="312"/>
            <ac:spMk id="5" creationId="{E4326EEB-3B84-262F-BEDF-4FC4DE35B905}"/>
          </ac:spMkLst>
        </pc:spChg>
        <pc:spChg chg="add mod">
          <ac:chgData name="Gareth Thomas (Public Health Wales, No. 2 Capital Quarter)" userId="S::gareth.thomas17@wales.nhs.uk::74ed2807-8d61-45c7-a3b0-de76cb24c3dd" providerId="AD" clId="Web-{38C8376D-F0A1-BBF5-1547-2B21C70E1BA7}" dt="2025-09-23T10:22:15.875" v="76" actId="1076"/>
          <ac:spMkLst>
            <pc:docMk/>
            <pc:sldMk cId="4139265371" sldId="312"/>
            <ac:spMk id="7" creationId="{A3678A33-B48D-71A5-B887-AA2CB0F98BE1}"/>
          </ac:spMkLst>
        </pc:spChg>
        <pc:spChg chg="del mod">
          <ac:chgData name="Gareth Thomas (Public Health Wales, No. 2 Capital Quarter)" userId="S::gareth.thomas17@wales.nhs.uk::74ed2807-8d61-45c7-a3b0-de76cb24c3dd" providerId="AD" clId="Web-{38C8376D-F0A1-BBF5-1547-2B21C70E1BA7}" dt="2025-09-23T10:20:53.367" v="61"/>
          <ac:spMkLst>
            <pc:docMk/>
            <pc:sldMk cId="4139265371" sldId="312"/>
            <ac:spMk id="8" creationId="{C1C566DB-1C43-C2CF-0FA3-BC9178E7E115}"/>
          </ac:spMkLst>
        </pc:spChg>
        <pc:picChg chg="del">
          <ac:chgData name="Gareth Thomas (Public Health Wales, No. 2 Capital Quarter)" userId="S::gareth.thomas17@wales.nhs.uk::74ed2807-8d61-45c7-a3b0-de76cb24c3dd" providerId="AD" clId="Web-{38C8376D-F0A1-BBF5-1547-2B21C70E1BA7}" dt="2025-09-23T10:20:45.163" v="57"/>
          <ac:picMkLst>
            <pc:docMk/>
            <pc:sldMk cId="4139265371" sldId="312"/>
            <ac:picMk id="4" creationId="{61E9E499-5FD3-0549-7131-D0E30EC125F7}"/>
          </ac:picMkLst>
        </pc:picChg>
      </pc:sldChg>
    </pc:docChg>
  </pc:docChgLst>
  <pc:docChgLst>
    <pc:chgData name="Nerys Owen" userId="4b5b500a-7ebf-49e9-9740-3c0018c096d0" providerId="ADAL" clId="{598EFB7F-60CC-4657-9F4B-7CAF0DE2FAF9}"/>
    <pc:docChg chg="modSld">
      <pc:chgData name="Nerys Owen" userId="4b5b500a-7ebf-49e9-9740-3c0018c096d0" providerId="ADAL" clId="{598EFB7F-60CC-4657-9F4B-7CAF0DE2FAF9}" dt="2025-09-04T09:44:45.399" v="0" actId="20577"/>
      <pc:docMkLst>
        <pc:docMk/>
      </pc:docMkLst>
      <pc:sldChg chg="modSp mod">
        <pc:chgData name="Nerys Owen" userId="4b5b500a-7ebf-49e9-9740-3c0018c096d0" providerId="ADAL" clId="{598EFB7F-60CC-4657-9F4B-7CAF0DE2FAF9}" dt="2025-09-04T09:44:45.399" v="0" actId="20577"/>
        <pc:sldMkLst>
          <pc:docMk/>
          <pc:sldMk cId="3497636728" sldId="308"/>
        </pc:sldMkLst>
        <pc:spChg chg="mod">
          <ac:chgData name="Nerys Owen" userId="4b5b500a-7ebf-49e9-9740-3c0018c096d0" providerId="ADAL" clId="{598EFB7F-60CC-4657-9F4B-7CAF0DE2FAF9}" dt="2025-09-04T09:44:45.399" v="0" actId="20577"/>
          <ac:spMkLst>
            <pc:docMk/>
            <pc:sldMk cId="3497636728" sldId="308"/>
            <ac:spMk id="2" creationId="{D2946455-6E1B-4149-38B9-613B5CA969F8}"/>
          </ac:spMkLst>
        </pc:spChg>
      </pc:sldChg>
    </pc:docChg>
  </pc:docChgLst>
  <pc:docChgLst>
    <pc:chgData name="Sophie Flood (Public Health Wales - Matrix House)" userId="S::sophie.flood@wales.nhs.uk::f1b68508-ff1d-4a78-a875-f6aa95017de1" providerId="AD" clId="Web-{3D4301CD-BC36-35E5-7481-0FE721843751}"/>
    <pc:docChg chg="delSld modSld sldOrd">
      <pc:chgData name="Sophie Flood (Public Health Wales - Matrix House)" userId="S::sophie.flood@wales.nhs.uk::f1b68508-ff1d-4a78-a875-f6aa95017de1" providerId="AD" clId="Web-{3D4301CD-BC36-35E5-7481-0FE721843751}" dt="2025-09-23T12:41:18.119" v="20" actId="20577"/>
      <pc:docMkLst>
        <pc:docMk/>
      </pc:docMkLst>
      <pc:sldChg chg="del">
        <pc:chgData name="Sophie Flood (Public Health Wales - Matrix House)" userId="S::sophie.flood@wales.nhs.uk::f1b68508-ff1d-4a78-a875-f6aa95017de1" providerId="AD" clId="Web-{3D4301CD-BC36-35E5-7481-0FE721843751}" dt="2025-09-23T11:34:46.990" v="11"/>
        <pc:sldMkLst>
          <pc:docMk/>
          <pc:sldMk cId="2837543079" sldId="304"/>
        </pc:sldMkLst>
      </pc:sldChg>
      <pc:sldChg chg="modSp">
        <pc:chgData name="Sophie Flood (Public Health Wales - Matrix House)" userId="S::sophie.flood@wales.nhs.uk::f1b68508-ff1d-4a78-a875-f6aa95017de1" providerId="AD" clId="Web-{3D4301CD-BC36-35E5-7481-0FE721843751}" dt="2025-09-23T12:40:50.400" v="17"/>
        <pc:sldMkLst>
          <pc:docMk/>
          <pc:sldMk cId="2629694126" sldId="305"/>
        </pc:sldMkLst>
        <pc:graphicFrameChg chg="mod modGraphic">
          <ac:chgData name="Sophie Flood (Public Health Wales - Matrix House)" userId="S::sophie.flood@wales.nhs.uk::f1b68508-ff1d-4a78-a875-f6aa95017de1" providerId="AD" clId="Web-{3D4301CD-BC36-35E5-7481-0FE721843751}" dt="2025-09-23T12:40:50.400" v="17"/>
          <ac:graphicFrameMkLst>
            <pc:docMk/>
            <pc:sldMk cId="2629694126" sldId="305"/>
            <ac:graphicFrameMk id="9" creationId="{C44939F1-56C1-C2BB-4B4A-460F01D5AD8C}"/>
          </ac:graphicFrameMkLst>
        </pc:graphicFrameChg>
      </pc:sldChg>
      <pc:sldChg chg="addSp modSp">
        <pc:chgData name="Sophie Flood (Public Health Wales - Matrix House)" userId="S::sophie.flood@wales.nhs.uk::f1b68508-ff1d-4a78-a875-f6aa95017de1" providerId="AD" clId="Web-{3D4301CD-BC36-35E5-7481-0FE721843751}" dt="2025-09-23T10:55:54.757" v="10" actId="14100"/>
        <pc:sldMkLst>
          <pc:docMk/>
          <pc:sldMk cId="3499240507" sldId="307"/>
        </pc:sldMkLst>
        <pc:spChg chg="add mod">
          <ac:chgData name="Sophie Flood (Public Health Wales - Matrix House)" userId="S::sophie.flood@wales.nhs.uk::f1b68508-ff1d-4a78-a875-f6aa95017de1" providerId="AD" clId="Web-{3D4301CD-BC36-35E5-7481-0FE721843751}" dt="2025-09-23T10:55:54.757" v="10" actId="14100"/>
          <ac:spMkLst>
            <pc:docMk/>
            <pc:sldMk cId="3499240507" sldId="307"/>
            <ac:spMk id="4" creationId="{F8FEFC44-8A46-D702-8EE0-55658A62E685}"/>
          </ac:spMkLst>
        </pc:spChg>
      </pc:sldChg>
      <pc:sldChg chg="addSp modSp ord">
        <pc:chgData name="Sophie Flood (Public Health Wales - Matrix House)" userId="S::sophie.flood@wales.nhs.uk::f1b68508-ff1d-4a78-a875-f6aa95017de1" providerId="AD" clId="Web-{3D4301CD-BC36-35E5-7481-0FE721843751}" dt="2025-09-23T12:41:18.119" v="20" actId="20577"/>
        <pc:sldMkLst>
          <pc:docMk/>
          <pc:sldMk cId="1971913686" sldId="311"/>
        </pc:sldMkLst>
        <pc:spChg chg="add mod">
          <ac:chgData name="Sophie Flood (Public Health Wales - Matrix House)" userId="S::sophie.flood@wales.nhs.uk::f1b68508-ff1d-4a78-a875-f6aa95017de1" providerId="AD" clId="Web-{3D4301CD-BC36-35E5-7481-0FE721843751}" dt="2025-09-23T12:41:18.119" v="20" actId="20577"/>
          <ac:spMkLst>
            <pc:docMk/>
            <pc:sldMk cId="1971913686" sldId="311"/>
            <ac:spMk id="3" creationId="{52F5D6F0-290B-AF9F-8474-EF50990EF4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3C5D82-122C-8E42-B3D6-67347C6BA68D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BF1F24-30D7-5740-9F64-AE7FBFFC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5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E0ED43-A537-75F8-3B40-FACDD8904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8CC64B-142E-58F7-6B3F-B0517A3CF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71899" y="0"/>
            <a:ext cx="84201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EEEC7A5-BEBE-218F-2CA7-7C15F21B0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5432425" cy="72662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Presentation Title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DD23FB2A-DF5E-3AF2-38DF-C7DF86551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543242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Subtitle</a:t>
            </a:r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CCB7028-9028-5AAA-F266-1BA4C1BB37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543242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Date</a:t>
            </a:r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2F69A33-999F-7261-9535-B2A9E2043E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3272"/>
            <a:ext cx="5718175" cy="6191457"/>
          </a:xfrm>
          <a:prstGeom prst="roundRect">
            <a:avLst>
              <a:gd name="adj" fmla="val 2233"/>
            </a:avLst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173000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</a:t>
            </a:r>
            <a:r>
              <a:rPr lang="cy-GB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Cyhoeddus</a:t>
            </a:r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9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04A0E-7116-D43A-EF7E-9E7B920E93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E1D216-83C4-383F-5127-29C1F1C984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D15ADB2-ED3A-0348-BADB-D21C55C9FA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Thank you </a:t>
            </a:r>
            <a:br>
              <a:rPr lang="en-GB"/>
            </a:br>
            <a:r>
              <a:rPr lang="cy-gb"/>
              <a:t>for listening.</a:t>
            </a:r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ACCC9AE-D598-DAC1-8F65-F73D0EE594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Further info or contact details to go here.</a:t>
            </a:r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F95CF918-EE6D-2101-3E2D-32FC73E68C55}"/>
              </a:ext>
            </a:extLst>
          </p:cNvPr>
          <p:cNvSpPr txBox="1"/>
          <p:nvPr userDrawn="1"/>
        </p:nvSpPr>
        <p:spPr>
          <a:xfrm>
            <a:off x="162369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3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A89E4-01F1-D603-91B2-5BD4E9CB4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BD4023A-5511-58D4-11BC-1B17DA73A0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Thank you </a:t>
            </a:r>
            <a:br>
              <a:rPr lang="en-GB"/>
            </a:br>
            <a:r>
              <a:rPr lang="cy-gb"/>
              <a:t>for listening.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94579856-9FB6-8DA6-9886-277F1B8743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Further info or contact details to go here.</a:t>
            </a:r>
            <a:endParaRPr lang="en-US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31BFEBD6-C58E-61B6-A981-93D44B944CB2}"/>
              </a:ext>
            </a:extLst>
          </p:cNvPr>
          <p:cNvSpPr txBox="1"/>
          <p:nvPr userDrawn="1"/>
        </p:nvSpPr>
        <p:spPr>
          <a:xfrm>
            <a:off x="162369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74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A02B95-454C-436A-2495-4BD89899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E66055-0316-3311-FD19-CCA64B9377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4047BBA-C9F9-8630-437C-D87D9ED7D9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Thank you </a:t>
            </a:r>
            <a:br>
              <a:rPr lang="en-GB"/>
            </a:br>
            <a:r>
              <a:rPr lang="cy-gb"/>
              <a:t>for listening.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C7BFF3C-A959-AC30-52EA-3320FA2A0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Further info or contact details to go here.</a:t>
            </a:r>
            <a:endParaRPr lang="en-US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84E0BA04-50B0-14A7-2E48-A6D4A6D170FD}"/>
              </a:ext>
            </a:extLst>
          </p:cNvPr>
          <p:cNvSpPr txBox="1"/>
          <p:nvPr userDrawn="1"/>
        </p:nvSpPr>
        <p:spPr>
          <a:xfrm>
            <a:off x="162369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47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CB4B491-7B2E-0971-899D-3D27CEAB2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Date</a:t>
            </a:r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36BDE767-2854-F5F9-2F7B-6E3C5C150CC5}"/>
              </a:ext>
            </a:extLst>
          </p:cNvPr>
          <p:cNvSpPr txBox="1"/>
          <p:nvPr userDrawn="1"/>
        </p:nvSpPr>
        <p:spPr>
          <a:xfrm>
            <a:off x="162369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25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CB4B491-7B2E-0971-899D-3D27CEAB2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Thank you </a:t>
            </a:r>
            <a:br>
              <a:rPr lang="en-GB"/>
            </a:br>
            <a:r>
              <a:rPr lang="cy-gb"/>
              <a:t>for listening.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Further info or contact details to go here.</a:t>
            </a:r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A90C7080-DC9B-B1E8-BBB3-A78771AB8D85}"/>
              </a:ext>
            </a:extLst>
          </p:cNvPr>
          <p:cNvSpPr txBox="1"/>
          <p:nvPr userDrawn="1"/>
        </p:nvSpPr>
        <p:spPr>
          <a:xfrm>
            <a:off x="162369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6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A63B7-B6C6-2D5C-D2FC-18184746A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7A28305-E86E-6BEA-B62A-37C15E7688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2FF2678-D547-1EB7-8171-17F6A2826D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967881B-99AE-11D6-ADD8-1B405DDD2D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8023AF1C-BD47-7ECC-237E-4843CE5DC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8359749" y="2620284"/>
            <a:ext cx="3527372" cy="3968294"/>
          </a:xfrm>
          <a:prstGeom prst="rect">
            <a:avLst/>
          </a:prstGeom>
          <a:noFill/>
        </p:spPr>
      </p:pic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CDB4D158-FD1E-DBFE-626C-A02A658F3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5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A89E4-01F1-D603-91B2-5BD4E9CB4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Date</a:t>
            </a:r>
            <a:endParaRPr lang="en-US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162369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9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8EFCF-C246-005C-498D-271681A00F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59749" y="2620284"/>
            <a:ext cx="3527372" cy="3968293"/>
          </a:xfrm>
          <a:prstGeom prst="rect">
            <a:avLst/>
          </a:prstGeom>
        </p:spPr>
      </p:pic>
      <p:pic>
        <p:nvPicPr>
          <p:cNvPr id="4" name="Picture 3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4A6CD33D-CE15-C6EA-E9D7-A276F9645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0E5CFCF9-4FEA-684C-9249-6CB4258FF9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1D7A6BE0-A3A3-00EF-966D-ED9E9646A8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3DC193FF-EE37-7665-A88F-6D82E3E41B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4AF30F3B-077E-842D-68B4-68430DDB0E9D}"/>
              </a:ext>
            </a:extLst>
          </p:cNvPr>
          <p:cNvSpPr txBox="1"/>
          <p:nvPr userDrawn="1"/>
        </p:nvSpPr>
        <p:spPr>
          <a:xfrm>
            <a:off x="162369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3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 tex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een curved object on a black background&#10;&#10;Description automatically generated">
            <a:extLst>
              <a:ext uri="{FF2B5EF4-FFF2-40B4-BE49-F238E27FC236}">
                <a16:creationId xmlns:a16="http://schemas.microsoft.com/office/drawing/2014/main" id="{5BE47017-229C-E9B0-9136-346518C97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170" b="50222"/>
          <a:stretch/>
        </p:blipFill>
        <p:spPr>
          <a:xfrm>
            <a:off x="8678735" y="4849885"/>
            <a:ext cx="3113591" cy="2008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0FAC1D26-CC7D-E97A-3F21-2D75E28C9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058" t="2107" r="2991" b="47971"/>
          <a:stretch/>
        </p:blipFill>
        <p:spPr>
          <a:xfrm rot="10800000" flipH="1">
            <a:off x="4995863" y="0"/>
            <a:ext cx="3011357" cy="1967696"/>
          </a:xfrm>
          <a:prstGeom prst="rect">
            <a:avLst/>
          </a:prstGeom>
        </p:spPr>
      </p:pic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F32C9CDA-6E98-BDBB-22CC-3331CBEB20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6081" y="2925582"/>
            <a:ext cx="5020807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CB3808F5-2977-2430-671D-201C708FD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631F4810-3655-6AC4-612B-0F5ED1F823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1E2E994-007A-4BF6-1A75-386E1DE02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66653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6B7BC854-EFC3-0D6E-C5AF-21C14233CA85}"/>
              </a:ext>
            </a:extLst>
          </p:cNvPr>
          <p:cNvSpPr txBox="1"/>
          <p:nvPr userDrawn="1"/>
        </p:nvSpPr>
        <p:spPr>
          <a:xfrm>
            <a:off x="162369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A89E4-01F1-D603-91B2-5BD4E9CB4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FD7FFEF-DD76-C8F1-63F4-63C982059D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065689"/>
            <a:ext cx="6327775" cy="726622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Divider title</a:t>
            </a:r>
            <a:endParaRPr 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03C85285-A0BF-1C8F-5F69-0857F845FBDA}"/>
              </a:ext>
            </a:extLst>
          </p:cNvPr>
          <p:cNvSpPr txBox="1"/>
          <p:nvPr userDrawn="1"/>
        </p:nvSpPr>
        <p:spPr>
          <a:xfrm>
            <a:off x="162369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6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7E004D3-DBCA-1C37-97A3-960F3197F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3272"/>
            <a:ext cx="5718175" cy="6191457"/>
          </a:xfrm>
          <a:prstGeom prst="roundRect">
            <a:avLst>
              <a:gd name="adj" fmla="val 2233"/>
            </a:avLst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F444B3-DCDC-AEAE-C9E4-7E25D26EE1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4365"/>
          <a:stretch/>
        </p:blipFill>
        <p:spPr>
          <a:xfrm rot="10800000">
            <a:off x="5464465" y="-1"/>
            <a:ext cx="3010823" cy="2223164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D35E72E3-FB2A-CE9B-8A97-5095BD60FD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4FA1C60-516A-E812-0696-9110D645B8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98BB7B6D-035A-422E-9B5C-4C0B73E961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79491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559A4241-82B7-4BED-6CAA-026009C54C36}"/>
              </a:ext>
            </a:extLst>
          </p:cNvPr>
          <p:cNvSpPr txBox="1"/>
          <p:nvPr userDrawn="1"/>
        </p:nvSpPr>
        <p:spPr>
          <a:xfrm>
            <a:off x="162369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3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3F152FF7-6D25-9EB1-3772-9FFD2661F6E2}"/>
              </a:ext>
            </a:extLst>
          </p:cNvPr>
          <p:cNvSpPr txBox="1"/>
          <p:nvPr userDrawn="1"/>
        </p:nvSpPr>
        <p:spPr>
          <a:xfrm>
            <a:off x="162369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EC966F-C3A2-10A4-74A3-25D0347C51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E6CF8BFA-014A-5D54-617C-17EED5E5F985}"/>
              </a:ext>
            </a:extLst>
          </p:cNvPr>
          <p:cNvSpPr txBox="1"/>
          <p:nvPr userDrawn="1"/>
        </p:nvSpPr>
        <p:spPr>
          <a:xfrm>
            <a:off x="162369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0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40293FF-3E51-2EB7-6DBB-A815093091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D53DEDEB-6215-6237-43B0-360AFB46D46F}"/>
              </a:ext>
            </a:extLst>
          </p:cNvPr>
          <p:cNvSpPr txBox="1"/>
          <p:nvPr userDrawn="1"/>
        </p:nvSpPr>
        <p:spPr>
          <a:xfrm>
            <a:off x="162369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y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8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86317-7467-DE3F-6C0B-DD058A98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3CBCA-3BED-A47C-B4C8-D30F0AB68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CC687-9ECD-F6E3-5184-EFAF7E46F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fld id="{84E63EC1-32C7-C148-9B23-6C189CE1C2B7}" type="datetimeFigureOut">
              <a:rPr lang="en-US" smtClean="0"/>
              <a:pPr rtl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B47E-A058-0DAF-B59E-CC2E267BD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3786-2D0C-15B4-1EB1-4F191CCD8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fld id="{1A6076B7-25FF-134B-B2FE-8DDBCA4A7BAB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5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50" r:id="rId2"/>
    <p:sldLayoutId id="2147483655" r:id="rId3"/>
    <p:sldLayoutId id="2147483660" r:id="rId4"/>
    <p:sldLayoutId id="2147483670" r:id="rId5"/>
    <p:sldLayoutId id="2147483665" r:id="rId6"/>
    <p:sldLayoutId id="2147483698" r:id="rId7"/>
    <p:sldLayoutId id="2147483693" r:id="rId8"/>
    <p:sldLayoutId id="2147483694" r:id="rId9"/>
    <p:sldLayoutId id="2147483702" r:id="rId10"/>
    <p:sldLayoutId id="2147483703" r:id="rId11"/>
    <p:sldLayoutId id="2147483697" r:id="rId12"/>
    <p:sldLayoutId id="2147483705" r:id="rId13"/>
    <p:sldLayoutId id="2147483706" r:id="rId14"/>
    <p:sldLayoutId id="214748370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h.nhs.uk/conditions-and-treatments/procedures-and-treatments/sleep-hygiene-childre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live-well/sleep-and-tiredness/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thesleepcharity.org.uk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mentalhealth.org.uk/explore-mental-health/articles/ten-top-tips-good-sleep" TargetMode="External"/><Relationship Id="rId5" Type="http://schemas.openxmlformats.org/officeDocument/2006/relationships/hyperlink" Target="https://www.mind.org.uk/for-young-people/feelings-and-experiences/tips-to-improve-your-sleep/" TargetMode="External"/><Relationship Id="rId4" Type="http://schemas.openxmlformats.org/officeDocument/2006/relationships/hyperlink" Target="https://www.nhs.uk/conditions/insomni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1DD9AD-4C31-B3E1-3B52-E3253566CE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750" y="2892265"/>
            <a:ext cx="6327775" cy="726622"/>
          </a:xfrm>
        </p:spPr>
        <p:txBody>
          <a:bodyPr rtlCol="0"/>
          <a:lstStyle/>
          <a:p>
            <a:pPr rtl="0"/>
            <a:r>
              <a:rPr lang="cy-gb">
                <a:latin typeface="Ubuntu"/>
                <a:ea typeface="Verdana"/>
              </a:rPr>
              <a:t>Cyfyng-gyngor Modryb Ofidiau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D9DED-213B-66F3-3130-631A0B45E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750" y="3614750"/>
            <a:ext cx="6327775" cy="453119"/>
          </a:xfrm>
        </p:spPr>
        <p:txBody>
          <a:bodyPr rtlCol="0"/>
          <a:lstStyle/>
          <a:p>
            <a:pPr rtl="0"/>
            <a:r>
              <a:rPr lang="cy-gb">
                <a:latin typeface="Ubuntu"/>
                <a:ea typeface="Verdana"/>
              </a:rPr>
              <a:t>Cwsg</a:t>
            </a:r>
            <a:endParaRPr lang="en-US"/>
          </a:p>
        </p:txBody>
      </p:sp>
      <p:pic>
        <p:nvPicPr>
          <p:cNvPr id="5" name="Picture 4" descr="Blue Light on Screens for Better Sleep ...">
            <a:extLst>
              <a:ext uri="{FF2B5EF4-FFF2-40B4-BE49-F238E27FC236}">
                <a16:creationId xmlns:a16="http://schemas.microsoft.com/office/drawing/2014/main" id="{288251D0-36A2-E68E-AACF-91190C6A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014" y="1970541"/>
            <a:ext cx="4379685" cy="2925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FEFC44-8A46-D702-8EE0-55658A62E685}"/>
              </a:ext>
            </a:extLst>
          </p:cNvPr>
          <p:cNvSpPr txBox="1"/>
          <p:nvPr/>
        </p:nvSpPr>
        <p:spPr>
          <a:xfrm>
            <a:off x="293077" y="4243754"/>
            <a:ext cx="538089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Ubuntu"/>
              </a:rPr>
              <a:t>*Yn anffodus nid yw'r holl adnoddau ar gael yn y Gymraeg. Lle nad yw'r adnoddau ar gael yn y Gymraeg, darperir adnoddau yn Saesneg.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40507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883DF-CFD8-A96C-9DD4-D51C922E7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5FFE7C-A402-6C0A-D645-AA846A404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6335354"/>
            <a:ext cx="1826956" cy="246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F5D6F0-290B-AF9F-8474-EF50990EF496}"/>
              </a:ext>
            </a:extLst>
          </p:cNvPr>
          <p:cNvSpPr txBox="1"/>
          <p:nvPr/>
        </p:nvSpPr>
        <p:spPr>
          <a:xfrm>
            <a:off x="1377640" y="1047393"/>
            <a:ext cx="9121689" cy="52014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2000" b="1" dirty="0">
                <a:solidFill>
                  <a:schemeClr val="tx2"/>
                </a:solidFill>
                <a:latin typeface="Ubuntu"/>
                <a:cs typeface="Calibri"/>
              </a:rPr>
              <a:t>Rhagor o awgrymiadau ac adnoddau dysgu posibl</a:t>
            </a:r>
            <a:endParaRPr lang="en-US" dirty="0">
              <a:solidFill>
                <a:schemeClr val="tx2"/>
              </a:solidFill>
            </a:endParaRPr>
          </a:p>
          <a:p>
            <a:pPr rtl="0"/>
            <a:r>
              <a:rPr lang="cy-gb" sz="2000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 hygiene in children and young people | Great Ormond Street Hospital</a:t>
            </a:r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rtl="0"/>
            <a:endParaRPr lang="en-US" sz="2000" b="1">
              <a:solidFill>
                <a:srgbClr val="285087"/>
              </a:solidFill>
              <a:latin typeface="Ubuntu"/>
            </a:endParaRPr>
          </a:p>
          <a:p>
            <a:pPr rtl="0"/>
            <a:r>
              <a:rPr lang="cy-gb" sz="16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Cyngor Cwsg Modryb Ofidiau </a:t>
            </a:r>
            <a:r>
              <a:rPr lang="cy-gb" sz="1600" dirty="0">
                <a:solidFill>
                  <a:schemeClr val="accent1"/>
                </a:solidFill>
                <a:latin typeface="Ubuntu"/>
                <a:cs typeface="Arial"/>
              </a:rPr>
              <a:t> </a:t>
            </a:r>
            <a:endParaRPr lang="en-US" sz="1600" dirty="0">
              <a:solidFill>
                <a:schemeClr val="accent1"/>
              </a:solidFill>
              <a:latin typeface="Ubuntu"/>
            </a:endParaRPr>
          </a:p>
          <a:p>
            <a:pPr rtl="0"/>
            <a:r>
              <a:rPr lang="cy-gb" sz="1600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Datblygwch sgiliau datrys problemau ac empathi, wrth ddysgu am faterion cwsg.</a:t>
            </a:r>
            <a:r>
              <a:rPr lang="cy-gb" sz="1600" dirty="0">
                <a:solidFill>
                  <a:schemeClr val="accent1"/>
                </a:solidFill>
                <a:latin typeface="Ubuntu"/>
                <a:ea typeface="+mn-lt"/>
                <a:cs typeface="Arial"/>
              </a:rPr>
              <a:t> </a:t>
            </a:r>
            <a:endParaRPr lang="en-US" sz="1600" dirty="0">
              <a:solidFill>
                <a:schemeClr val="accent1"/>
              </a:solidFill>
              <a:latin typeface="Ubuntu"/>
            </a:endParaRPr>
          </a:p>
          <a:p>
            <a:pPr rtl="0"/>
            <a:r>
              <a:rPr lang="cy-gb" sz="1600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Bydd dysgwyr yn creu senario Modryb Ofidiau Cwsg lle maen nhw'n ysgrifennu problemau sy'n gysylltiedig â chwsg y </a:t>
            </a:r>
            <a:r>
              <a:rPr lang="cy-gb" sz="1600" dirty="0" err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gallen</a:t>
            </a:r>
            <a:r>
              <a:rPr lang="cy-gb" sz="1600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nhw (neu rywun arall) eu hwynebu. Er enghraifft:</a:t>
            </a:r>
            <a:r>
              <a:rPr lang="cy-gb" sz="1600" dirty="0">
                <a:solidFill>
                  <a:schemeClr val="accent1"/>
                </a:solidFill>
                <a:latin typeface="Ubuntu"/>
                <a:ea typeface="+mn-lt"/>
                <a:cs typeface="Arial"/>
              </a:rPr>
              <a:t> </a:t>
            </a:r>
            <a:endParaRPr lang="en-US" sz="1600" dirty="0">
              <a:solidFill>
                <a:schemeClr val="accent1"/>
              </a:solidFill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600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Dydw i ddim yn gallu syrthio i gysgu oherwydd fy mod i'n llawn cyffro am y daith yfory.</a:t>
            </a:r>
            <a:r>
              <a:rPr lang="cy-gb" sz="1600" dirty="0">
                <a:solidFill>
                  <a:schemeClr val="accent1"/>
                </a:solidFill>
                <a:latin typeface="Ubuntu"/>
                <a:ea typeface="+mn-lt"/>
                <a:cs typeface="Arial"/>
              </a:rPr>
              <a:t> </a:t>
            </a:r>
            <a:endParaRPr lang="en-US" sz="1600" dirty="0">
              <a:solidFill>
                <a:schemeClr val="accent1"/>
              </a:solidFill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600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Dwi bob amser yn teimlo'n flinedig yn y dosbarth, er fy mod i'n mynd i'r gwely’n gynnar.</a:t>
            </a:r>
            <a:r>
              <a:rPr lang="cy-gb" sz="1600" dirty="0">
                <a:solidFill>
                  <a:schemeClr val="accent1"/>
                </a:solidFill>
                <a:latin typeface="Ubuntu"/>
                <a:ea typeface="+mn-lt"/>
                <a:cs typeface="Arial"/>
              </a:rPr>
              <a:t> </a:t>
            </a:r>
            <a:endParaRPr lang="en-US" sz="1600" dirty="0">
              <a:solidFill>
                <a:schemeClr val="accent1"/>
              </a:solidFill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600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Dydw i ddim yn gallu cysgu oherwydd fy mod i'n ofni’r tywyllwch.</a:t>
            </a:r>
            <a:r>
              <a:rPr lang="cy-gb" sz="1600" dirty="0">
                <a:solidFill>
                  <a:schemeClr val="accent1"/>
                </a:solidFill>
                <a:latin typeface="Ubuntu"/>
                <a:ea typeface="+mn-lt"/>
                <a:cs typeface="Arial"/>
              </a:rPr>
              <a:t> </a:t>
            </a:r>
          </a:p>
          <a:p>
            <a:pPr rtl="0"/>
            <a:br>
              <a:rPr lang="en-US" sz="1600" dirty="0">
                <a:latin typeface="Ubuntu"/>
                <a:ea typeface="+mn-lt"/>
                <a:cs typeface="Arial"/>
              </a:rPr>
            </a:br>
            <a:r>
              <a:rPr lang="cy-gb" sz="1600" dirty="0">
                <a:solidFill>
                  <a:schemeClr val="accent1"/>
                </a:solidFill>
                <a:latin typeface="Ubuntu"/>
                <a:ea typeface="+mn-lt"/>
                <a:cs typeface="Arial"/>
              </a:rPr>
              <a:t>Yna, mae dysgwyr yn cymryd eu tro yn gweithredu fel 'modrybedd </a:t>
            </a:r>
            <a:r>
              <a:rPr lang="cy-gb" sz="1600" dirty="0" err="1">
                <a:solidFill>
                  <a:schemeClr val="accent1"/>
                </a:solidFill>
                <a:latin typeface="Ubuntu"/>
                <a:ea typeface="+mn-lt"/>
                <a:cs typeface="Arial"/>
              </a:rPr>
              <a:t>gofididau</a:t>
            </a:r>
            <a:r>
              <a:rPr lang="cy-gb" sz="1600" dirty="0">
                <a:solidFill>
                  <a:schemeClr val="accent1"/>
                </a:solidFill>
                <a:latin typeface="Ubuntu"/>
                <a:ea typeface="+mn-lt"/>
                <a:cs typeface="Arial"/>
              </a:rPr>
              <a:t>' neu 'ewythrod gofidiau' i roi cyngor i'r unigolyn sydd â'r cyfyng-gyngor cwsg, yn seiliedig ar yr hyn maen nhw wedi'i ddysgu am arferion cysgu iach. Gallan nhw roi cyngor fel: </a:t>
            </a:r>
            <a:endParaRPr lang="en-US" sz="1600" dirty="0">
              <a:solidFill>
                <a:schemeClr val="accent1"/>
              </a:solidFill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600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Ceisia ddarllen llyfr cyn gwely i helpu dy ymennydd i ymdawelu.</a:t>
            </a:r>
            <a:r>
              <a:rPr lang="cy-gb" sz="1600" dirty="0">
                <a:solidFill>
                  <a:schemeClr val="accent1"/>
                </a:solidFill>
                <a:latin typeface="Ubuntu"/>
                <a:ea typeface="+mn-lt"/>
                <a:cs typeface="Arial"/>
              </a:rPr>
              <a:t> </a:t>
            </a:r>
            <a:endParaRPr lang="en-US" sz="1600" dirty="0">
              <a:solidFill>
                <a:schemeClr val="accent1"/>
              </a:solidFill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600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Gwna’n siŵr dy fod yn cael digon o gwsg ar gyfer dy oedran – tua 9-11 awr bob nos.</a:t>
            </a:r>
            <a:r>
              <a:rPr lang="cy-gb" sz="1600" dirty="0">
                <a:solidFill>
                  <a:schemeClr val="accent1"/>
                </a:solidFill>
                <a:latin typeface="Ubuntu"/>
                <a:ea typeface="+mn-lt"/>
                <a:cs typeface="Arial"/>
              </a:rPr>
              <a:t> </a:t>
            </a:r>
            <a:endParaRPr lang="en-US" sz="1600" dirty="0">
              <a:solidFill>
                <a:schemeClr val="accent1"/>
              </a:solidFill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600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Gallai golau nos helpu os wyt ti’n ofni’r tywyllwch!</a:t>
            </a:r>
            <a:r>
              <a:rPr lang="cy-gb" sz="1600" dirty="0">
                <a:solidFill>
                  <a:schemeClr val="accent1"/>
                </a:solidFill>
                <a:latin typeface="Ubuntu"/>
                <a:ea typeface="+mn-lt"/>
                <a:cs typeface="Arial"/>
              </a:rPr>
              <a:t> </a:t>
            </a:r>
            <a:endParaRPr lang="en-US" sz="1600" dirty="0">
              <a:solidFill>
                <a:schemeClr val="accent1"/>
              </a:solidFill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endParaRPr lang="en-US" sz="1600">
              <a:solidFill>
                <a:schemeClr val="accent1"/>
              </a:solidFill>
              <a:latin typeface="Ubuntu"/>
              <a:ea typeface="+mn-lt"/>
              <a:cs typeface="Arial"/>
            </a:endParaRPr>
          </a:p>
          <a:p>
            <a:pPr rtl="0"/>
            <a:r>
              <a:rPr lang="cy-gb" sz="1600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Ar ôl hynny, trafodwch gyda'r dosbarth beth allai helpu gyda'r cyfyng-gyngor cwsg a rhannwch awgrymiadau.</a:t>
            </a:r>
            <a:endParaRPr lang="en-US" dirty="0">
              <a:solidFill>
                <a:schemeClr val="accent1"/>
              </a:solidFill>
              <a:latin typeface="Ubuntu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1913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946455-6E1B-4149-38B9-613B5CA969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n-US" err="1"/>
              <a:t>Diolch</a:t>
            </a:r>
            <a:r>
              <a:rPr lang="en-US"/>
              <a:t> am </a:t>
            </a:r>
            <a:r>
              <a:rPr lang="en-US" err="1"/>
              <a:t>wrando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63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67C87D-D479-CDB1-4ED3-582FF7BABB23}"/>
              </a:ext>
            </a:extLst>
          </p:cNvPr>
          <p:cNvSpPr txBox="1"/>
          <p:nvPr/>
        </p:nvSpPr>
        <p:spPr>
          <a:xfrm>
            <a:off x="117356" y="814393"/>
            <a:ext cx="11982257" cy="61555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algn="ctr" rtl="0"/>
            <a:r>
              <a:rPr lang="cy-gb" sz="170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Mae'r gweithgareddau hyn wedi'u datblygu i'w defnyddio gyda dysgwyr oedran Cynradd ac Uwchradd. Dylid eu defnyddio'n hyblyg a gellir eu haddasu i ddiwallu anghenion eich dysgwyr yng nghyd-destun eich ysgol neu leoliad.</a:t>
            </a:r>
            <a:r>
              <a:rPr lang="cy-gb" sz="160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</a:t>
            </a:r>
            <a:endParaRPr lang="en-US" sz="1600">
              <a:solidFill>
                <a:schemeClr val="accent1"/>
              </a:solidFill>
              <a:latin typeface="Ubuntu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1CADA-E834-5793-61B6-C5FC6EC16E69}"/>
              </a:ext>
            </a:extLst>
          </p:cNvPr>
          <p:cNvSpPr txBox="1"/>
          <p:nvPr/>
        </p:nvSpPr>
        <p:spPr>
          <a:xfrm>
            <a:off x="107195" y="2784048"/>
            <a:ext cx="11982257" cy="190821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rtl="0"/>
            <a:r>
              <a:rPr lang="cy-gb" sz="1600" b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Dolenni i Ddatganiadau o'r hyn sy'n bwysig </a:t>
            </a:r>
          </a:p>
          <a:p>
            <a:pPr marL="228600" indent="-228600" rtl="0"/>
            <a:r>
              <a:rPr lang="cy-gb" sz="1400" b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Iechyd a Lles</a:t>
            </a:r>
            <a:r>
              <a:rPr lang="cy-gb" sz="1400">
                <a:solidFill>
                  <a:srgbClr val="18518A"/>
                </a:solidFill>
                <a:latin typeface="Ubuntu"/>
                <a:ea typeface="+mn-lt"/>
                <a:cs typeface="+mn-lt"/>
              </a:rPr>
              <a:t>: Mae datblygu iechyd corfforol yn arwain at fuddiannau gydol oes (ymddygiadau sy'n hyrwyddo iechyd ac sy'n niweidio iechyd)</a:t>
            </a:r>
            <a:endParaRPr lang="en-US" sz="1400">
              <a:latin typeface="Ubuntu"/>
            </a:endParaRPr>
          </a:p>
          <a:p>
            <a:pPr marL="228600" indent="-228600" rtl="0"/>
            <a:r>
              <a:rPr lang="cy-gb" sz="1400" b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Iechyd a Lles</a:t>
            </a:r>
            <a:r>
              <a:rPr lang="cy-gb" sz="140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: Mae’r ffordd rydym yn gwneud penderfyniadau yn effeithio ar ansawdd ein bywydau ni a bywydau eraill (gwneud penderfyniadau gwybodus)</a:t>
            </a:r>
            <a:endParaRPr lang="en-US" sz="1400">
              <a:solidFill>
                <a:schemeClr val="accent1"/>
              </a:solidFill>
              <a:latin typeface="Ubuntu"/>
            </a:endParaRPr>
          </a:p>
          <a:p>
            <a:pPr marL="228600" indent="-228600" rtl="0"/>
            <a:r>
              <a:rPr lang="cy-gb" sz="1400" b="1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Ieithoedd, Llythrennedd a Chyfathrebu</a:t>
            </a:r>
            <a:r>
              <a:rPr lang="cy-gb" sz="14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: Mae mynegi ein hunain trwy ieithoedd yn allweddol i gyfathrebu (defnyddio ac addasu ieithoedd mewn amrywiaeth o rolau)</a:t>
            </a:r>
            <a:endParaRPr lang="en-GB" sz="1600">
              <a:latin typeface="Ubuntu"/>
            </a:endParaRPr>
          </a:p>
          <a:p>
            <a:pPr rtl="0"/>
            <a:r>
              <a:rPr lang="cy-gb" sz="1400" b="1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Gwyddoniaeth a Thechnoleg</a:t>
            </a:r>
            <a:r>
              <a:rPr lang="cy-gb" sz="14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: </a:t>
            </a:r>
            <a:r>
              <a:rPr lang="cy-gb" sz="1400">
                <a:solidFill>
                  <a:srgbClr val="18518A"/>
                </a:solidFill>
                <a:latin typeface="Ubuntu"/>
                <a:ea typeface="+mn-lt"/>
                <a:cs typeface="+mn-lt"/>
              </a:rPr>
              <a:t>Mae'r byd o'n cwmpas yn llawn pethau byw sy'n dibynnu ar ei gilydd i oroesi (mae dealltwriaeth o'r ffactorau sy'n effeithio ar ein hiechyd yn caniatáu inni wneud penderfyniadau gwybodus am ein hiechyd corfforol)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6C461-1705-953C-AA71-3B5B6C0B4ECB}"/>
              </a:ext>
            </a:extLst>
          </p:cNvPr>
          <p:cNvSpPr txBox="1"/>
          <p:nvPr/>
        </p:nvSpPr>
        <p:spPr>
          <a:xfrm>
            <a:off x="107195" y="4861306"/>
            <a:ext cx="11982257" cy="16004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/>
            <a:r>
              <a:rPr lang="cy-gb" b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Disgrifiadau dysgu </a:t>
            </a:r>
            <a:r>
              <a:rPr lang="cy-gb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(posibl)</a:t>
            </a:r>
            <a:endParaRPr lang="en-US">
              <a:solidFill>
                <a:schemeClr val="accent1"/>
              </a:solidFill>
            </a:endParaRPr>
          </a:p>
          <a:p>
            <a:pPr marL="228600" indent="-228600" rtl="0"/>
            <a:endParaRPr lang="en-US" sz="2000" b="1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28600" indent="-228600" rtl="0"/>
            <a:endParaRPr lang="en-US" sz="2000" b="1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28600" indent="-228600" rtl="0"/>
            <a:endParaRPr lang="en-US" sz="2000" b="1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28600" indent="-228600" rtl="0"/>
            <a:endParaRPr lang="en-US" sz="2000" b="1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D83889-0442-1959-F86D-9314EE1CFC28}"/>
              </a:ext>
            </a:extLst>
          </p:cNvPr>
          <p:cNvSpPr txBox="1"/>
          <p:nvPr/>
        </p:nvSpPr>
        <p:spPr>
          <a:xfrm>
            <a:off x="107195" y="1431845"/>
            <a:ext cx="11982257" cy="135421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rtl="0"/>
            <a:r>
              <a:rPr lang="cy-gb" sz="1700" b="1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Cyfyng-gyngor Modryb Ofidiau:</a:t>
            </a:r>
            <a:r>
              <a:rPr lang="cy-gb" sz="17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  Banciau Gwybodaeth 'Beth yw cwsg da?' 'Ffactorau Ffordd o Fyw, Cymdeithasol ac Amgylcheddol sy'n siapio ein cwsg' a 'Sut mae cwsg yn effeithio ar ein hiechyd a'n lles?' .</a:t>
            </a:r>
          </a:p>
          <a:p>
            <a:pPr marL="228600" indent="-228600" rtl="0"/>
            <a:r>
              <a:rPr lang="cy-gb" sz="16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Mae'r gweithgareddau hyn yn cynnig senarios i hybu trafodaeth sy'n canolbwyntio ar wneud penderfyniadau a cheisio cymorth mewn perthynas ag arferion cwsg.</a:t>
            </a:r>
          </a:p>
          <a:p>
            <a:pPr marL="228600" indent="-228600" rtl="0"/>
            <a:r>
              <a:rPr lang="cy-gb" sz="16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Ar ddiwedd y gweithgareddau mae awgrymiadau dysgu posibl pellach.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44939F1-56C1-C2BB-4B4A-460F01D5A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008182"/>
              </p:ext>
            </p:extLst>
          </p:nvPr>
        </p:nvGraphicFramePr>
        <p:xfrm>
          <a:off x="105756" y="5218083"/>
          <a:ext cx="1199085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812">
                  <a:extLst>
                    <a:ext uri="{9D8B030D-6E8A-4147-A177-3AD203B41FA5}">
                      <a16:colId xmlns:a16="http://schemas.microsoft.com/office/drawing/2014/main" val="3210821305"/>
                    </a:ext>
                  </a:extLst>
                </a:gridCol>
                <a:gridCol w="2497409">
                  <a:extLst>
                    <a:ext uri="{9D8B030D-6E8A-4147-A177-3AD203B41FA5}">
                      <a16:colId xmlns:a16="http://schemas.microsoft.com/office/drawing/2014/main" val="2888362595"/>
                    </a:ext>
                  </a:extLst>
                </a:gridCol>
                <a:gridCol w="2349537">
                  <a:extLst>
                    <a:ext uri="{9D8B030D-6E8A-4147-A177-3AD203B41FA5}">
                      <a16:colId xmlns:a16="http://schemas.microsoft.com/office/drawing/2014/main" val="611408488"/>
                    </a:ext>
                  </a:extLst>
                </a:gridCol>
                <a:gridCol w="2415258">
                  <a:extLst>
                    <a:ext uri="{9D8B030D-6E8A-4147-A177-3AD203B41FA5}">
                      <a16:colId xmlns:a16="http://schemas.microsoft.com/office/drawing/2014/main" val="1227960004"/>
                    </a:ext>
                  </a:extLst>
                </a:gridCol>
                <a:gridCol w="2444842">
                  <a:extLst>
                    <a:ext uri="{9D8B030D-6E8A-4147-A177-3AD203B41FA5}">
                      <a16:colId xmlns:a16="http://schemas.microsoft.com/office/drawing/2014/main" val="2646896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latin typeface="Ubuntu"/>
                        </a:rPr>
                        <a:t>Cam cynnydd 1</a:t>
                      </a:r>
                      <a:endParaRPr lang="en-US" sz="1200" dirty="0"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0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Rwyf wedi datblygu ymwybyddiaeth y gall fy mhenderfyniadau effeithio arnaf i ac ar eraill.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noProof="0" dirty="0">
                        <a:latin typeface="Ubuntu"/>
                      </a:endParaRPr>
                    </a:p>
                    <a:p>
                      <a:pPr lvl="0" rtl="0">
                        <a:buNone/>
                      </a:pPr>
                      <a:endParaRPr lang="en-US" sz="1200" dirty="0"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latin typeface="Ubuntu"/>
                        </a:rPr>
                        <a:t>Cam cynnydd 2</a:t>
                      </a:r>
                      <a:endParaRPr lang="en-US" sz="1200" dirty="0"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0" i="0" u="none" strike="noStrike" noProof="0" dirty="0">
                          <a:latin typeface="Ubuntu"/>
                        </a:rPr>
                        <a:t>Rwy’n gallu adnabod y gall fy mhenderfyniadau effeithio arnaf i ac ar eraill, nawr ac yn y dyfodol.</a:t>
                      </a:r>
                      <a:endParaRPr lang="en-US" sz="1200" b="0" dirty="0"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noProof="0" dirty="0">
                        <a:latin typeface="Ubuntu"/>
                      </a:endParaRPr>
                    </a:p>
                    <a:p>
                      <a:pPr lvl="0" rtl="0">
                        <a:buNone/>
                      </a:pPr>
                      <a:endParaRPr lang="en-US" sz="1200" dirty="0"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latin typeface="Ubuntu"/>
                        </a:rPr>
                        <a:t>Cam cynnydd 3</a:t>
                      </a:r>
                      <a:endParaRPr lang="en-US" sz="1200" dirty="0"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0" i="0" u="none" strike="noStrike" noProof="0" dirty="0">
                          <a:latin typeface="Ubuntu"/>
                        </a:rPr>
                        <a:t>Rwy’n gallu adnabod y bydd rhai penderfyniadau rwy’n eu gwneud yn cael effaith hirdymor ar fy mywyd ac ar fywydau pobl eraill.</a:t>
                      </a:r>
                      <a:endParaRPr lang="en-US" sz="1200" b="0" dirty="0"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noProof="0" dirty="0">
                        <a:latin typeface="Ubuntu"/>
                      </a:endParaRPr>
                    </a:p>
                    <a:p>
                      <a:pPr lvl="0" rtl="0">
                        <a:buNone/>
                      </a:pPr>
                      <a:endParaRPr lang="en-US" sz="1200" dirty="0"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latin typeface="Ubuntu"/>
                        </a:rPr>
                        <a:t>Cam cynnydd 4</a:t>
                      </a:r>
                      <a:endParaRPr lang="en-US" sz="1200" dirty="0"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0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Rwy’n gallu ystyried ffactorau perthnasol a goblygiadau wrth wneud penderfyniadau yn unigol ac ar y cyd.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noProof="0" dirty="0"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1" i="0" u="none" strike="noStrike" noProof="0" dirty="0">
                          <a:latin typeface="Ubuntu"/>
                        </a:rPr>
                        <a:t>Cam cynnydd 5</a:t>
                      </a:r>
                      <a:endParaRPr lang="en-US" sz="1200" dirty="0"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00" b="0" i="0" u="none" strike="noStrike" noProof="0" dirty="0">
                          <a:solidFill>
                            <a:schemeClr val="bg1"/>
                          </a:solidFill>
                          <a:latin typeface="Ubuntu"/>
                        </a:rPr>
                        <a:t>Rwy’n gallu gwerthuso ffactorau a goblygiadau, gan gynnwys risg, mewn ffordd feirniadol wrth wneud penderfyniadau yn unigol ac ar y cyd.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noProof="0" dirty="0">
                        <a:latin typeface="Ubunt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98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69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0DF373-AFDE-4509-9F4D-262033247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5888" y="1225093"/>
            <a:ext cx="4878482" cy="5377067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cy-gb" sz="24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Pa gyngor fyddech chi'n ei roi i'r unigolyn ifanc yma? </a:t>
            </a:r>
            <a:endParaRPr lang="en-US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pPr rtl="0"/>
            <a:endParaRPr lang="en-GB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pPr rtl="0"/>
            <a:r>
              <a:rPr lang="cy-gb" sz="24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Ydych chi erioed wedi bod mewn sefyllfa lle rydych chi wedi teimlo bod eich ffrindiau wedi eich gadael chi allan o rywbeth? Beth wnaethoch chi? </a:t>
            </a:r>
            <a:endParaRPr lang="en-US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pPr rtl="0"/>
            <a:endParaRPr lang="en-GB" sz="2400">
              <a:solidFill>
                <a:schemeClr val="tx2"/>
              </a:solidFill>
              <a:latin typeface="Ubuntu"/>
              <a:cs typeface="Segoe UI"/>
            </a:endParaRPr>
          </a:p>
          <a:p>
            <a:pPr rtl="0"/>
            <a:r>
              <a:rPr lang="cy-gb" sz="24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Sut ydych chi'n meddwl y dylai'r unigolyn ifanc yma ddweud wrth ei ffrindiau sut mae’n teimlo? </a:t>
            </a:r>
            <a:endParaRPr lang="en-US" sz="2400">
              <a:solidFill>
                <a:schemeClr val="tx2"/>
              </a:solidFill>
              <a:latin typeface="Ubuntu"/>
            </a:endParaRPr>
          </a:p>
        </p:txBody>
      </p:sp>
      <p:pic>
        <p:nvPicPr>
          <p:cNvPr id="8" name="Picture 2" descr="A blue and white chat bubble&#10;&#10;Description automatically generated">
            <a:extLst>
              <a:ext uri="{FF2B5EF4-FFF2-40B4-BE49-F238E27FC236}">
                <a16:creationId xmlns:a16="http://schemas.microsoft.com/office/drawing/2014/main" id="{C17C9FD3-AB98-42EF-EFBA-982D4EA2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504" y="2046001"/>
            <a:ext cx="4299401" cy="31577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9F55E7-5DE1-BBA4-34CE-E04E661EE68A}"/>
              </a:ext>
            </a:extLst>
          </p:cNvPr>
          <p:cNvSpPr txBox="1">
            <a:spLocks/>
          </p:cNvSpPr>
          <p:nvPr/>
        </p:nvSpPr>
        <p:spPr>
          <a:xfrm rot="21125024">
            <a:off x="7527050" y="2469119"/>
            <a:ext cx="3815149" cy="1292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600">
                <a:latin typeface="Ubuntu"/>
              </a:rPr>
              <a:t>'Mae fy ffrindiau yn aros ar eu ffonau yn hwyr yn y nos, ac maen nhw'n fy herio oherwydd dydi mam ddim yn gadael i mi gael fy ffôn yn fy ystafell. Dydw i ddim yn teimlo’n rhan o bethau o gwbl. Beth ddylwn i ei wneud?'</a:t>
            </a:r>
            <a:r>
              <a:rPr lang="cy-gb" sz="1400">
                <a:latin typeface="Ubuntu"/>
              </a:rPr>
              <a:t> </a:t>
            </a:r>
            <a:endParaRPr lang="en-GB" sz="1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4732BD-32F5-2A0D-0632-61CB01AD5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73" y="6331360"/>
            <a:ext cx="1790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0DF373-AFDE-4509-9F4D-262033247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85" y="1593803"/>
            <a:ext cx="4927643" cy="4910034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cy-gb" sz="24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Ydych chi'n meddwl bod brawd yr unigolyn ifanc yma’n afresymol am chwarae ei gerddoriaeth mor uchel? Pam/pam ddim? </a:t>
            </a:r>
            <a:endParaRPr lang="en-US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pPr rtl="0"/>
            <a:endParaRPr lang="en-GB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pPr rtl="0"/>
            <a:r>
              <a:rPr lang="cy-gb" sz="24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Pa esboniad y gall yr unigolyn ifanc yma ei roi i'w frawd, fel ei fod yn deall pwysigrwydd cael digon o gwsg? </a:t>
            </a:r>
            <a:endParaRPr lang="en-US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pPr rtl="0"/>
            <a:endParaRPr lang="en-GB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pPr rtl="0"/>
            <a:endParaRPr lang="en-GB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</p:txBody>
      </p:sp>
      <p:pic>
        <p:nvPicPr>
          <p:cNvPr id="8" name="Picture 2" descr="A blue and white chat bubble&#10;&#10;Description automatically generated">
            <a:extLst>
              <a:ext uri="{FF2B5EF4-FFF2-40B4-BE49-F238E27FC236}">
                <a16:creationId xmlns:a16="http://schemas.microsoft.com/office/drawing/2014/main" id="{C17C9FD3-AB98-42EF-EFBA-982D4EA2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679" y="2029959"/>
            <a:ext cx="4992644" cy="36430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9F55E7-5DE1-BBA4-34CE-E04E661EE68A}"/>
              </a:ext>
            </a:extLst>
          </p:cNvPr>
          <p:cNvSpPr txBox="1">
            <a:spLocks/>
          </p:cNvSpPr>
          <p:nvPr/>
        </p:nvSpPr>
        <p:spPr>
          <a:xfrm rot="21125024">
            <a:off x="6197551" y="2574344"/>
            <a:ext cx="4111110" cy="833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600">
                <a:latin typeface="Ubuntu"/>
              </a:rPr>
              <a:t>'Mae fy mrawd yn chwarae ei gerddoriaeth mor uchel bob nos tra mod i'n paratoi ar gyfer y gwely, ac mae'n fy ngyrru i'n wallgof. Rwy'n ei chael hi'n anodd iawn cysgu gyda'r sŵn i’w glywed yn uchel trwy'r waliau, ac mae'n gwneud fy nosweithiau yn llawn straen.' </a:t>
            </a:r>
            <a:endParaRPr lang="en-US" sz="1600">
              <a:latin typeface="Ubuntu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CD65AF-B25F-BEA3-82F8-C11A34422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82" y="6368231"/>
            <a:ext cx="1790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8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0DF373-AFDE-4509-9F4D-262033247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404" y="1999384"/>
            <a:ext cx="4976805" cy="4860873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cy-gb" sz="24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Ydych chi'n meddwl bod 8pm yn amser da i fod yn bwyta swper bob nos? Pam/pam ddim? </a:t>
            </a:r>
            <a:endParaRPr lang="en-US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pPr rtl="0"/>
            <a:endParaRPr lang="en-GB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pPr rtl="0"/>
            <a:r>
              <a:rPr lang="cy-gb" sz="24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Beth allai'r unigolyn ifanc yma ei ddweud wrth ei dad am fwyta ar yr adeg hon bob nos?  </a:t>
            </a:r>
            <a:endParaRPr lang="en-US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pPr rtl="0"/>
            <a:endParaRPr lang="en-GB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pPr rtl="0"/>
            <a:endParaRPr lang="en-GB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</p:txBody>
      </p:sp>
      <p:pic>
        <p:nvPicPr>
          <p:cNvPr id="8" name="Picture 2" descr="A blue and white chat bubble&#10;&#10;Description automatically generated">
            <a:extLst>
              <a:ext uri="{FF2B5EF4-FFF2-40B4-BE49-F238E27FC236}">
                <a16:creationId xmlns:a16="http://schemas.microsoft.com/office/drawing/2014/main" id="{C17C9FD3-AB98-42EF-EFBA-982D4EA2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704" y="2243363"/>
            <a:ext cx="4576664" cy="33656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EB1AF-F373-5EBF-9D39-5D785F907981}"/>
              </a:ext>
            </a:extLst>
          </p:cNvPr>
          <p:cNvSpPr txBox="1">
            <a:spLocks/>
          </p:cNvSpPr>
          <p:nvPr/>
        </p:nvSpPr>
        <p:spPr>
          <a:xfrm rot="21125024">
            <a:off x="5879175" y="2777999"/>
            <a:ext cx="4000749" cy="871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600">
                <a:latin typeface="Ubuntu"/>
              </a:rPr>
              <a:t>'Mae fy nhad bob amser yn coginio swper i'r teulu tua 8pm. Er fy mod yn gwerthfawrogi hyn, rydw i wedi dechrau teimlo'n anghyfforddus ac yn rhy llawn pan fyddaf yn mynd i'r gwely ar ôl bwyta mor hwyr.'</a:t>
            </a:r>
            <a:endParaRPr lang="en-US" sz="1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5B7FD6-15EC-6E11-5A76-03BF0EC15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82" y="6306779"/>
            <a:ext cx="1790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0DF373-AFDE-4509-9F4D-262033247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3653" y="2148356"/>
            <a:ext cx="5088535" cy="1278803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cy-gb" sz="24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Ble gall yr unigolyn ifanc yma fynd am gyngor? Gyda phwy ddylen nhw siarad? </a:t>
            </a:r>
            <a:endParaRPr lang="en-US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pPr rtl="0"/>
            <a:endParaRPr lang="en-GB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pPr rtl="0"/>
            <a:r>
              <a:rPr lang="cy-gb" sz="24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Ydych chi erioed wedi bod yn poeni am ffrind o'r blaen? Beth wnaethoch chi? </a:t>
            </a:r>
            <a:endParaRPr lang="en-US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pPr rtl="0"/>
            <a:endParaRPr lang="en-GB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pPr rtl="0"/>
            <a:endParaRPr lang="en-GB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</p:txBody>
      </p:sp>
      <p:pic>
        <p:nvPicPr>
          <p:cNvPr id="8" name="Picture 2" descr="A blue and white chat bubble&#10;&#10;Description automatically generated">
            <a:extLst>
              <a:ext uri="{FF2B5EF4-FFF2-40B4-BE49-F238E27FC236}">
                <a16:creationId xmlns:a16="http://schemas.microsoft.com/office/drawing/2014/main" id="{C17C9FD3-AB98-42EF-EFBA-982D4EA2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34" y="1924932"/>
            <a:ext cx="4504117" cy="33056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059F04-879E-9011-B37F-C65067E03440}"/>
              </a:ext>
            </a:extLst>
          </p:cNvPr>
          <p:cNvSpPr txBox="1">
            <a:spLocks/>
          </p:cNvSpPr>
          <p:nvPr/>
        </p:nvSpPr>
        <p:spPr>
          <a:xfrm rot="21125024">
            <a:off x="7177780" y="2416359"/>
            <a:ext cx="3940322" cy="1561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>
                <a:latin typeface="Ubuntu"/>
              </a:rPr>
              <a:t>'Rwy'n poeni’n fawr am fy ffrind. Mae hi'n aros i fyny yn hwyr bob nos ac yn syrthio i gysgu yn ystod gwersi. Rydw i eisiau helpu, ond dwi ddim yn siŵr sut i siarad â hi am hyn.'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284159-C78D-903F-90DE-84FBAB415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82" y="6306779"/>
            <a:ext cx="1790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0DF373-AFDE-4509-9F4D-262033247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381" y="1536448"/>
            <a:ext cx="5076989" cy="5065712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cy-gb" sz="24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Beth ydych chi'n meddwl y dylai'r unigolyn ifanc yma ei wneud nesaf?  </a:t>
            </a:r>
            <a:endParaRPr lang="en-US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pPr rtl="0"/>
            <a:endParaRPr lang="en-GB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pPr rtl="0"/>
            <a:r>
              <a:rPr lang="cy-gb" sz="24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I bwy ddylen nhw ofyn am help? </a:t>
            </a:r>
            <a:endParaRPr lang="en-GB" sz="2400">
              <a:solidFill>
                <a:schemeClr val="tx2"/>
              </a:solidFill>
              <a:highlight>
                <a:srgbClr val="FFFF00"/>
              </a:highlight>
              <a:latin typeface="Ubuntu"/>
              <a:ea typeface="Calibri"/>
              <a:cs typeface="Calibri"/>
            </a:endParaRPr>
          </a:p>
          <a:p>
            <a:pPr rtl="0"/>
            <a:endParaRPr lang="en-GB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pPr rtl="0"/>
            <a:r>
              <a:rPr lang="cy-gb" sz="24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Pam ydych chi'n meddwl efallai na fyddan nhw’n gallu cysgu? </a:t>
            </a:r>
            <a:endParaRPr lang="en-GB">
              <a:solidFill>
                <a:schemeClr val="tx2"/>
              </a:solidFill>
              <a:latin typeface="Ubuntu"/>
            </a:endParaRPr>
          </a:p>
        </p:txBody>
      </p:sp>
      <p:pic>
        <p:nvPicPr>
          <p:cNvPr id="8" name="Picture 2" descr="A blue and white chat bubble&#10;&#10;Description automatically generated">
            <a:extLst>
              <a:ext uri="{FF2B5EF4-FFF2-40B4-BE49-F238E27FC236}">
                <a16:creationId xmlns:a16="http://schemas.microsoft.com/office/drawing/2014/main" id="{C17C9FD3-AB98-42EF-EFBA-982D4EA2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230" y="1924932"/>
            <a:ext cx="4921821" cy="36302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DA384-0EAA-29CF-607E-5D137CC75971}"/>
              </a:ext>
            </a:extLst>
          </p:cNvPr>
          <p:cNvSpPr txBox="1">
            <a:spLocks/>
          </p:cNvSpPr>
          <p:nvPr/>
        </p:nvSpPr>
        <p:spPr>
          <a:xfrm rot="21125024">
            <a:off x="6939821" y="2544178"/>
            <a:ext cx="4122702" cy="1433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 sz="1600">
                <a:latin typeface="Ubuntu"/>
              </a:rPr>
              <a:t>'Dydw i ddim yn gwybod beth i'w wneud mwyach. Rwy'n cael trafferth syrthio i gysgu yn y nos, dim ots pa mor flinedig ydw i. Rwy'n troi a throsi am oriau, a phan fyddaf o'r diwedd yn syrthio i gysgu, nid yw byth yn </a:t>
            </a:r>
            <a:r>
              <a:rPr lang="cy-gb" sz="1600" err="1">
                <a:latin typeface="Ubuntu"/>
              </a:rPr>
              <a:t>orffwysol</a:t>
            </a:r>
            <a:r>
              <a:rPr lang="cy-gb" sz="1600">
                <a:latin typeface="Ubuntu"/>
              </a:rPr>
              <a:t> - rwy'n deffro bob cwpl o oriau.'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9343BC-2BCC-089D-6EE5-1E121C4D6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11" y="6331360"/>
            <a:ext cx="1790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F60C2-D7CC-DEA2-6C5A-F90C20AE4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BF6AD2-D185-40E1-A0A1-B0C781551F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508" y="840877"/>
            <a:ext cx="7793368" cy="54451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GB" sz="2000" b="1">
              <a:solidFill>
                <a:schemeClr val="tx2"/>
              </a:solidFill>
              <a:ea typeface="Calibri"/>
              <a:cs typeface="Calibri"/>
            </a:endParaRPr>
          </a:p>
          <a:p>
            <a:endParaRPr lang="en-GB" sz="2000" b="1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endParaRPr lang="en-GB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</p:txBody>
      </p:sp>
      <p:pic>
        <p:nvPicPr>
          <p:cNvPr id="4" name="Picture 2" descr="A blue and white chat bubble&#10;&#10;Description automatically generated">
            <a:extLst>
              <a:ext uri="{FF2B5EF4-FFF2-40B4-BE49-F238E27FC236}">
                <a16:creationId xmlns:a16="http://schemas.microsoft.com/office/drawing/2014/main" id="{9CC80B9A-22C0-8F10-487C-320B0ADE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41" y="2084706"/>
            <a:ext cx="5164275" cy="38034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4D5276-6BAE-1767-33F6-408E3B831286}"/>
              </a:ext>
            </a:extLst>
          </p:cNvPr>
          <p:cNvSpPr txBox="1"/>
          <p:nvPr/>
        </p:nvSpPr>
        <p:spPr>
          <a:xfrm rot="-420000">
            <a:off x="6690852" y="2684207"/>
            <a:ext cx="4476134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y-GB" sz="1600">
                <a:solidFill>
                  <a:srgbClr val="15518B"/>
                </a:solidFill>
                <a:latin typeface="Ubuntu"/>
              </a:rPr>
              <a:t>'Mae gen i ffrind agos sydd wedi bod yn chwarae gemau’n ddi-stop yn ddiweddar, ac mae'n dechrau fy mhoeni yn fawr. Maen nhw’n aros i fyny drwy'r nos, weithiau'n chwarae am oriau heb gymryd seibiannau, ac mae'n effeithio ar eu hegni a'u hwyliau y diwrnod wedyn.' 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795286-B677-51FC-6B3C-75AF83887C95}"/>
              </a:ext>
            </a:extLst>
          </p:cNvPr>
          <p:cNvSpPr txBox="1"/>
          <p:nvPr/>
        </p:nvSpPr>
        <p:spPr>
          <a:xfrm>
            <a:off x="557981" y="2254046"/>
            <a:ext cx="534874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y-GB" sz="2400">
                <a:solidFill>
                  <a:schemeClr val="tx2"/>
                </a:solidFill>
                <a:latin typeface="Ubuntu"/>
              </a:rPr>
              <a:t>Beth ydych chi'n meddwl y dylai'r unigolyn ifanc yma ei wneud nesaf?  </a:t>
            </a:r>
            <a:r>
              <a:rPr lang="en-US" sz="2400">
                <a:solidFill>
                  <a:schemeClr val="tx2"/>
                </a:solidFill>
                <a:latin typeface="Ubuntu"/>
              </a:rPr>
              <a:t>​</a:t>
            </a:r>
            <a:endParaRPr lang="en-US">
              <a:solidFill>
                <a:schemeClr val="tx2"/>
              </a:solidFill>
              <a:latin typeface="Ubuntu"/>
              <a:ea typeface="Calibri" panose="020F0502020204030204"/>
              <a:cs typeface="Calibri" panose="020F0502020204030204"/>
            </a:endParaRPr>
          </a:p>
          <a:p>
            <a:r>
              <a:rPr lang="en-GB" sz="2400">
                <a:solidFill>
                  <a:schemeClr val="tx2"/>
                </a:solidFill>
                <a:latin typeface="Ubuntu"/>
              </a:rPr>
              <a:t>​</a:t>
            </a:r>
          </a:p>
          <a:p>
            <a:r>
              <a:rPr lang="cy-GB" sz="2400">
                <a:solidFill>
                  <a:schemeClr val="tx2"/>
                </a:solidFill>
                <a:latin typeface="Ubuntu"/>
              </a:rPr>
              <a:t>I bwy ddylen nhw ofyn am gymorth? </a:t>
            </a:r>
            <a:r>
              <a:rPr lang="en-GB" sz="2400">
                <a:solidFill>
                  <a:schemeClr val="tx2"/>
                </a:solidFill>
                <a:latin typeface="Ubuntu"/>
              </a:rPr>
              <a:t>​</a:t>
            </a:r>
          </a:p>
          <a:p>
            <a:r>
              <a:rPr lang="en-GB" sz="2400">
                <a:solidFill>
                  <a:schemeClr val="tx2"/>
                </a:solidFill>
                <a:latin typeface="Ubuntu"/>
              </a:rPr>
              <a:t>​</a:t>
            </a:r>
          </a:p>
          <a:p>
            <a:r>
              <a:rPr lang="cy-GB" sz="2400">
                <a:solidFill>
                  <a:schemeClr val="tx2"/>
                </a:solidFill>
                <a:latin typeface="Ubuntu"/>
              </a:rPr>
              <a:t>Pam nad yw'n syniad da bod ar ddyfeisiau digidol yn hwyr yn y nos?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DD869-5628-6E70-E03F-96BE7B619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73" y="6294489"/>
            <a:ext cx="1790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3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AB69A-C811-FB3C-2661-6A466C5BF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740449-FCAB-62BD-F1C4-1EA19A2D3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508" y="840877"/>
            <a:ext cx="7793368" cy="54451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GB" sz="2000" b="1">
              <a:solidFill>
                <a:schemeClr val="tx2"/>
              </a:solidFill>
              <a:ea typeface="Calibri"/>
              <a:cs typeface="Calibri"/>
            </a:endParaRPr>
          </a:p>
          <a:p>
            <a:endParaRPr lang="en-GB" sz="2000" b="1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endParaRPr lang="en-GB" sz="24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678A33-B48D-71A5-B887-AA2CB0F98BE1}"/>
              </a:ext>
            </a:extLst>
          </p:cNvPr>
          <p:cNvSpPr txBox="1"/>
          <p:nvPr/>
        </p:nvSpPr>
        <p:spPr>
          <a:xfrm>
            <a:off x="336755" y="1135627"/>
            <a:ext cx="7057102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y-GB" sz="2000" b="1">
                <a:solidFill>
                  <a:srgbClr val="285087"/>
                </a:solidFill>
                <a:latin typeface="Ubuntu"/>
                <a:cs typeface="Segoe UI"/>
              </a:rPr>
              <a:t>Mae modd gofyn am gyngor a chymorth yma:</a:t>
            </a:r>
            <a:r>
              <a:rPr lang="en-US" sz="2000">
                <a:latin typeface="Ubuntu"/>
                <a:cs typeface="Segoe UI"/>
              </a:rPr>
              <a:t>​</a:t>
            </a:r>
            <a:endParaRPr lang="en-US"/>
          </a:p>
          <a:p>
            <a:r>
              <a:rPr lang="en-GB" sz="2000">
                <a:latin typeface="Ubuntu"/>
                <a:cs typeface="Segoe UI"/>
              </a:rPr>
              <a:t>​</a:t>
            </a:r>
          </a:p>
          <a:p>
            <a:r>
              <a:rPr lang="cy-GB">
                <a:solidFill>
                  <a:srgbClr val="285087"/>
                </a:solidFill>
                <a:latin typeface="Ubuntu"/>
                <a:cs typeface="Segoe UI"/>
              </a:rPr>
              <a:t>Gwasanaeth Nyrsio Ysgolion: Lle mae gwasanaeth galw heibio ar gael yn eich ysgol, mae nyrsys ysgol yn gallu rhoi cyngor a chymorth i ddysgwyr. </a:t>
            </a:r>
            <a:r>
              <a:rPr lang="en-GB">
                <a:latin typeface="Ubuntu"/>
                <a:cs typeface="Segoe UI"/>
              </a:rPr>
              <a:t>​</a:t>
            </a:r>
          </a:p>
          <a:p>
            <a:r>
              <a:rPr lang="en-GB">
                <a:latin typeface="Ubuntu"/>
                <a:cs typeface="Segoe UI"/>
              </a:rPr>
              <a:t>​</a:t>
            </a:r>
          </a:p>
          <a:p>
            <a:r>
              <a:rPr lang="cy-GB">
                <a:solidFill>
                  <a:srgbClr val="285087"/>
                </a:solidFill>
                <a:latin typeface="Ubuntu"/>
                <a:cs typeface="Segoe UI"/>
              </a:rPr>
              <a:t>Cefnogi pobl ar draws pob oed i wella cwsg </a:t>
            </a:r>
            <a:r>
              <a:rPr lang="cy-GB" u="sng">
                <a:solidFill>
                  <a:srgbClr val="15518B"/>
                </a:solidFill>
                <a:latin typeface="Ubuntu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https://thesleepcharity.org.uk/</a:t>
            </a:r>
            <a:r>
              <a:rPr lang="en-GB">
                <a:latin typeface="Ubuntu"/>
                <a:cs typeface="Segoe UI"/>
              </a:rPr>
              <a:t>​</a:t>
            </a:r>
          </a:p>
          <a:p>
            <a:r>
              <a:rPr lang="en-GB">
                <a:latin typeface="Ubuntu"/>
                <a:cs typeface="Segoe UI"/>
              </a:rPr>
              <a:t>​</a:t>
            </a:r>
          </a:p>
          <a:p>
            <a:r>
              <a:rPr lang="cy-GB" u="sng">
                <a:solidFill>
                  <a:srgbClr val="15518B"/>
                </a:solidFill>
                <a:latin typeface="Ubuntu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https://www.nhs.uk/live-well/sleep-and-tiredness/</a:t>
            </a:r>
            <a:r>
              <a:rPr lang="en-GB">
                <a:latin typeface="Ubuntu"/>
                <a:cs typeface="Segoe UI"/>
              </a:rPr>
              <a:t>​</a:t>
            </a:r>
          </a:p>
          <a:p>
            <a:r>
              <a:rPr lang="en-GB">
                <a:latin typeface="Ubuntu"/>
                <a:cs typeface="Segoe UI"/>
              </a:rPr>
              <a:t>​</a:t>
            </a:r>
          </a:p>
          <a:p>
            <a:r>
              <a:rPr lang="cy-GB" u="sng">
                <a:solidFill>
                  <a:srgbClr val="15518B"/>
                </a:solidFill>
                <a:latin typeface="Ubuntu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https://www.nhs.uk/conditions/insomnia/</a:t>
            </a:r>
            <a:r>
              <a:rPr lang="en-GB">
                <a:latin typeface="Ubuntu"/>
                <a:cs typeface="Segoe UI"/>
              </a:rPr>
              <a:t>​</a:t>
            </a:r>
          </a:p>
          <a:p>
            <a:r>
              <a:rPr lang="en-GB">
                <a:latin typeface="Ubuntu"/>
                <a:cs typeface="Segoe UI"/>
              </a:rPr>
              <a:t>​</a:t>
            </a:r>
          </a:p>
          <a:p>
            <a:r>
              <a:rPr lang="cy-GB" u="sng">
                <a:solidFill>
                  <a:srgbClr val="15518B"/>
                </a:solidFill>
                <a:latin typeface="Ubuntu"/>
                <a:cs typeface="Segoe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Tips to improve your sleep - for 11-18 year olds | Mind - Mind</a:t>
            </a:r>
            <a:r>
              <a:rPr lang="en-GB">
                <a:latin typeface="Ubuntu"/>
                <a:cs typeface="Segoe UI"/>
              </a:rPr>
              <a:t>​</a:t>
            </a:r>
          </a:p>
          <a:p>
            <a:r>
              <a:rPr lang="en-GB">
                <a:latin typeface="Ubuntu"/>
                <a:cs typeface="Segoe UI"/>
              </a:rPr>
              <a:t>​</a:t>
            </a:r>
          </a:p>
          <a:p>
            <a:r>
              <a:rPr lang="cy-GB" u="sng">
                <a:solidFill>
                  <a:srgbClr val="15518B"/>
                </a:solidFill>
                <a:latin typeface="Ubuntu"/>
                <a:cs typeface="Segoe U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 top tips for good sleep | Mental Health Foundation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D538B-42C3-D850-37A4-02E3656925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682" y="6355941"/>
            <a:ext cx="1790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65371"/>
      </p:ext>
    </p:extLst>
  </p:cSld>
  <p:clrMapOvr>
    <a:masterClrMapping/>
  </p:clrMapOvr>
</p:sld>
</file>

<file path=ppt/theme/theme1.xml><?xml version="1.0" encoding="utf-8"?>
<a:theme xmlns:a="http://schemas.openxmlformats.org/drawingml/2006/main" name="PHW - Master Deck - Green">
  <a:themeElements>
    <a:clrScheme name="PHW - Health &amp; Wellbeing Resources">
      <a:dk1>
        <a:srgbClr val="000000"/>
      </a:dk1>
      <a:lt1>
        <a:srgbClr val="FFFFFF"/>
      </a:lt1>
      <a:dk2>
        <a:srgbClr val="285087"/>
      </a:dk2>
      <a:lt2>
        <a:srgbClr val="E8E8E8"/>
      </a:lt2>
      <a:accent1>
        <a:srgbClr val="15518B"/>
      </a:accent1>
      <a:accent2>
        <a:srgbClr val="24FFC0"/>
      </a:accent2>
      <a:accent3>
        <a:srgbClr val="E8FF3E"/>
      </a:accent3>
      <a:accent4>
        <a:srgbClr val="FF5D0C"/>
      </a:accent4>
      <a:accent5>
        <a:srgbClr val="C288FF"/>
      </a:accent5>
      <a:accent6>
        <a:srgbClr val="E0E0E0"/>
      </a:accent6>
      <a:hlink>
        <a:srgbClr val="E8FF3E"/>
      </a:hlink>
      <a:folHlink>
        <a:srgbClr val="24FF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550f9a-f14e-418b-a53a-e888529f43ac">
      <UserInfo>
        <DisplayName>Anthony Priest (Public Health Wales - No. 2 Capital Quarter)</DisplayName>
        <AccountId>13</AccountId>
        <AccountType/>
      </UserInfo>
    </SharedWithUsers>
    <lcf76f155ced4ddcb4097134ff3c332f xmlns="bbd7921a-042b-4eb0-b7a0-a3fc5587e9ac">
      <Terms xmlns="http://schemas.microsoft.com/office/infopath/2007/PartnerControls"/>
    </lcf76f155ced4ddcb4097134ff3c332f>
    <TaxCatchAll xmlns="d6550f9a-f14e-418b-a53a-e888529f43a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A6F83751BC542A98DC5A0AC630D3D" ma:contentTypeVersion="15" ma:contentTypeDescription="Create a new document." ma:contentTypeScope="" ma:versionID="07c4eb4ae9f433db1b465f0e766902ca">
  <xsd:schema xmlns:xsd="http://www.w3.org/2001/XMLSchema" xmlns:xs="http://www.w3.org/2001/XMLSchema" xmlns:p="http://schemas.microsoft.com/office/2006/metadata/properties" xmlns:ns2="bbd7921a-042b-4eb0-b7a0-a3fc5587e9ac" xmlns:ns3="d6550f9a-f14e-418b-a53a-e888529f43ac" targetNamespace="http://schemas.microsoft.com/office/2006/metadata/properties" ma:root="true" ma:fieldsID="fbe34ecbae75e3bf2fe83bd45dea5f21" ns2:_="" ns3:_="">
    <xsd:import namespace="bbd7921a-042b-4eb0-b7a0-a3fc5587e9ac"/>
    <xsd:import namespace="d6550f9a-f14e-418b-a53a-e888529f4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7921a-042b-4eb0-b7a0-a3fc5587e9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50f9a-f14e-418b-a53a-e888529f4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d3ce685-6bcb-45ae-998a-d25e5acaad24}" ma:internalName="TaxCatchAll" ma:showField="CatchAllData" ma:web="d6550f9a-f14e-418b-a53a-e888529f4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39ABE9-D76A-4687-AB72-03C3AAE03A52}">
  <ds:schemaRefs>
    <ds:schemaRef ds:uri="bbd7921a-042b-4eb0-b7a0-a3fc5587e9ac"/>
    <ds:schemaRef ds:uri="d6550f9a-f14e-418b-a53a-e888529f43a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C548B7-D008-4562-9548-D3F9A6F1690D}">
  <ds:schemaRefs>
    <ds:schemaRef ds:uri="bbd7921a-042b-4eb0-b7a0-a3fc5587e9ac"/>
    <ds:schemaRef ds:uri="d6550f9a-f14e-418b-a53a-e888529f43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FC887AD-F699-4BAC-A2F2-71BA570DA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PHW - Master Deck - Green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revision>6</cp:revision>
  <dcterms:created xsi:type="dcterms:W3CDTF">2024-01-29T16:09:21Z</dcterms:created>
  <dcterms:modified xsi:type="dcterms:W3CDTF">2025-09-23T12:41:20Z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0x0101008A6A6F83751BC542A98DC5A0AC630D3D</vt:lpwstr>
  </property>
  <property fmtid="{D5CDD505-2E9C-101B-9397-08002B2CF9AE}" pid="3" name="MediaServiceImageTags">
    <vt:lpwstr/>
  </property>
</Properties>
</file>