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4"/>
  </p:notesMasterIdLst>
  <p:sldIdLst>
    <p:sldId id="319" r:id="rId5"/>
    <p:sldId id="320" r:id="rId6"/>
    <p:sldId id="327" r:id="rId7"/>
    <p:sldId id="329" r:id="rId8"/>
    <p:sldId id="330" r:id="rId9"/>
    <p:sldId id="331" r:id="rId10"/>
    <p:sldId id="332" r:id="rId11"/>
    <p:sldId id="333" r:id="rId12"/>
    <p:sldId id="310" r:id="rId13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6A0B2B-E484-B3E6-4D87-696A63D8C100}" name="Alexa Gainsbury (Public Health Wales - No. 2 Capital Quarter)" initials="AQ" userId="S::alexa.gainsbury@wales.nhs.uk::c5186529-ff50-472f-a883-baa2f4f2271c" providerId="AD"/>
  <p188:author id="{502CA869-6DBE-72EE-2316-CCD296CCC2B3}" name="Nia Osborne (Public Health Wales - No. 2 Capital Quarter)" initials="NQ" userId="S::nia.osborne4@wales.nhs.uk::dc6e69ba-97df-47cc-9eea-d365d5ddb1e2" providerId="AD"/>
  <p188:author id="{6587167B-AB0A-1FD3-96B8-990F783EA243}" name="Alexa Gainsbury (Public Health Wales - No. 2 Capital Quarter)" initials="" userId="S::Alexa.Gainsbury@wales.nhs.uk::c5186529-ff50-472f-a883-baa2f4f2271c" providerId="AD"/>
  <p188:author id="{5A994FA8-9F88-B734-D575-CD153A46D4F4}" name="Anthony Priest (Public Health Wales - No. 2 Capital Quarter)" initials="" userId="S::Anthony.Priest2@wales.nhs.uk::46692481-554a-429c-bc03-d4cca9c03c2b" providerId="AD"/>
  <p188:author id="{38D44BB8-8689-2613-6759-2FC9187316C1}" name="Nia Osborne (Public Health Wales - No. 2 Capital Quarter)" initials="" userId="S::Nia.Osborne4@wales.nhs.uk::dc6e69ba-97df-47cc-9eea-d365d5ddb1e2" providerId="AD"/>
  <p188:author id="{311702CD-2FE8-6362-4115-878685D0A7F7}" name="Leanne Small (Public Health Wales - No. 2 Capital Quarter)" initials="LQ" userId="S::leanne.small@wales.nhs.uk::d76cf426-005f-434f-ac47-a5eb582e6007" providerId="AD"/>
  <p188:author id="{82A8F2DC-3481-B692-14F4-D4F0F1F9B7EB}" name="Sophie Flood (Public Health Wales - Matrix House)" initials="SH" userId="S::sophie.flood@wales.nhs.uk::f1b68508-ff1d-4a78-a875-f6aa95017d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C4795-06CA-F42B-76EE-4728B5BA5AC5}" v="276" dt="2026-05-07T10:34:46.786"/>
    <p1510:client id="{AE593818-6A5A-F37C-02D0-65DC630C3DF1}" v="42" dt="2026-05-08T16:08:15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Flood (Public Health Wales - Matrix House)" userId="S::sophie.flood@wales.nhs.uk::f1b68508-ff1d-4a78-a875-f6aa95017de1" providerId="AD" clId="Web-{BC4AFBE4-8C4F-398E-CE4E-53881E0BEB09}"/>
    <pc:docChg chg="modSld">
      <pc:chgData name="Sophie Flood (Public Health Wales - Matrix House)" userId="S::sophie.flood@wales.nhs.uk::f1b68508-ff1d-4a78-a875-f6aa95017de1" providerId="AD" clId="Web-{BC4AFBE4-8C4F-398E-CE4E-53881E0BEB09}" dt="2026-04-08T08:10:26.419" v="0" actId="1076"/>
      <pc:docMkLst>
        <pc:docMk/>
      </pc:docMkLst>
      <pc:sldChg chg="modSp">
        <pc:chgData name="Sophie Flood (Public Health Wales - Matrix House)" userId="S::sophie.flood@wales.nhs.uk::f1b68508-ff1d-4a78-a875-f6aa95017de1" providerId="AD" clId="Web-{BC4AFBE4-8C4F-398E-CE4E-53881E0BEB09}" dt="2026-04-08T08:10:26.419" v="0" actId="1076"/>
        <pc:sldMkLst>
          <pc:docMk/>
          <pc:sldMk cId="1167771064" sldId="320"/>
        </pc:sldMkLst>
        <pc:spChg chg="mod">
          <ac:chgData name="Sophie Flood (Public Health Wales - Matrix House)" userId="S::sophie.flood@wales.nhs.uk::f1b68508-ff1d-4a78-a875-f6aa95017de1" providerId="AD" clId="Web-{BC4AFBE4-8C4F-398E-CE4E-53881E0BEB09}" dt="2026-04-08T08:10:26.419" v="0" actId="1076"/>
          <ac:spMkLst>
            <pc:docMk/>
            <pc:sldMk cId="1167771064" sldId="320"/>
            <ac:spMk id="8" creationId="{F466C03B-4CD9-9430-92A7-2BAAE64E2EE5}"/>
          </ac:spMkLst>
        </pc:spChg>
      </pc:sldChg>
    </pc:docChg>
  </pc:docChgLst>
  <pc:docChgLst>
    <pc:chgData name="Nia Osborne (Public Health Wales - No. 2 Capital Quarter)" userId="S::nia.osborne4@wales.nhs.uk::dc6e69ba-97df-47cc-9eea-d365d5ddb1e2" providerId="AD" clId="Web-{099A68C7-A7E3-8B6A-590D-FDCCC1B177A0}"/>
    <pc:docChg chg="mod modSld">
      <pc:chgData name="Nia Osborne (Public Health Wales - No. 2 Capital Quarter)" userId="S::nia.osborne4@wales.nhs.uk::dc6e69ba-97df-47cc-9eea-d365d5ddb1e2" providerId="AD" clId="Web-{099A68C7-A7E3-8B6A-590D-FDCCC1B177A0}" dt="2026-04-09T12:12:24.796" v="30" actId="20577"/>
      <pc:docMkLst>
        <pc:docMk/>
      </pc:docMkLst>
      <pc:sldChg chg="modSp">
        <pc:chgData name="Nia Osborne (Public Health Wales - No. 2 Capital Quarter)" userId="S::nia.osborne4@wales.nhs.uk::dc6e69ba-97df-47cc-9eea-d365d5ddb1e2" providerId="AD" clId="Web-{099A68C7-A7E3-8B6A-590D-FDCCC1B177A0}" dt="2026-04-09T12:12:24.796" v="30" actId="20577"/>
        <pc:sldMkLst>
          <pc:docMk/>
          <pc:sldMk cId="2622768600" sldId="310"/>
        </pc:sldMkLst>
      </pc:sldChg>
      <pc:sldChg chg="modSp">
        <pc:chgData name="Nia Osborne (Public Health Wales - No. 2 Capital Quarter)" userId="S::nia.osborne4@wales.nhs.uk::dc6e69ba-97df-47cc-9eea-d365d5ddb1e2" providerId="AD" clId="Web-{099A68C7-A7E3-8B6A-590D-FDCCC1B177A0}" dt="2026-04-09T12:11:15.524" v="12" actId="20577"/>
        <pc:sldMkLst>
          <pc:docMk/>
          <pc:sldMk cId="1167771064" sldId="320"/>
        </pc:sldMkLst>
        <pc:spChg chg="mod">
          <ac:chgData name="Nia Osborne (Public Health Wales - No. 2 Capital Quarter)" userId="S::nia.osborne4@wales.nhs.uk::dc6e69ba-97df-47cc-9eea-d365d5ddb1e2" providerId="AD" clId="Web-{099A68C7-A7E3-8B6A-590D-FDCCC1B177A0}" dt="2026-04-09T12:11:15.524" v="12" actId="20577"/>
          <ac:spMkLst>
            <pc:docMk/>
            <pc:sldMk cId="1167771064" sldId="320"/>
            <ac:spMk id="2" creationId="{502E9234-8B76-DDDE-4A06-445A433A2165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3BFBC0A7-7C01-D987-ED12-FB931A443F1F}"/>
    <pc:docChg chg="modSld">
      <pc:chgData name="Sophie Flood (Public Health Wales - Matrix House)" userId="S::sophie.flood@wales.nhs.uk::f1b68508-ff1d-4a78-a875-f6aa95017de1" providerId="AD" clId="Web-{3BFBC0A7-7C01-D987-ED12-FB931A443F1F}" dt="2026-04-08T12:46:49.728" v="2" actId="14100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3BFBC0A7-7C01-D987-ED12-FB931A443F1F}" dt="2026-04-08T12:46:49.728" v="2" actId="14100"/>
        <pc:sldMkLst>
          <pc:docMk/>
          <pc:sldMk cId="2622768600" sldId="310"/>
        </pc:sldMkLst>
      </pc:sldChg>
    </pc:docChg>
  </pc:docChgLst>
  <pc:docChgLst>
    <pc:chgData name="Phillip Hill (Public Health Wales - No. 2 Capital Quarter)" userId="S::phillip.hill@wales.nhs.uk::0483c7bb-2510-4d1f-9686-86fee53dea0f" providerId="AD" clId="Web-{8FD6D15E-5F33-2CFA-9E33-CDA3B3190BEA}"/>
    <pc:docChg chg="delSld modSld">
      <pc:chgData name="Phillip Hill (Public Health Wales - No. 2 Capital Quarter)" userId="S::phillip.hill@wales.nhs.uk::0483c7bb-2510-4d1f-9686-86fee53dea0f" providerId="AD" clId="Web-{8FD6D15E-5F33-2CFA-9E33-CDA3B3190BEA}" dt="2026-04-14T09:29:16.222" v="162"/>
      <pc:docMkLst>
        <pc:docMk/>
      </pc:docMkLst>
      <pc:sldChg chg="modSp">
        <pc:chgData name="Phillip Hill (Public Health Wales - No. 2 Capital Quarter)" userId="S::phillip.hill@wales.nhs.uk::0483c7bb-2510-4d1f-9686-86fee53dea0f" providerId="AD" clId="Web-{8FD6D15E-5F33-2CFA-9E33-CDA3B3190BEA}" dt="2026-04-14T09:29:03.284" v="161" actId="20577"/>
        <pc:sldMkLst>
          <pc:docMk/>
          <pc:sldMk cId="2622768600" sldId="310"/>
        </pc:sldMkLst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18:41.945" v="7" actId="20577"/>
        <pc:sldMkLst>
          <pc:docMk/>
          <pc:sldMk cId="967469541" sldId="319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18:41.945" v="7" actId="20577"/>
          <ac:spMkLst>
            <pc:docMk/>
            <pc:sldMk cId="967469541" sldId="319"/>
            <ac:spMk id="2" creationId="{203B3AF5-7F06-1CDF-C5C2-4B253B6920F4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3:07.607" v="38" actId="14100"/>
        <pc:sldMkLst>
          <pc:docMk/>
          <pc:sldMk cId="3451549649" sldId="327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3:07.607" v="38" actId="14100"/>
          <ac:spMkLst>
            <pc:docMk/>
            <pc:sldMk cId="3451549649" sldId="327"/>
            <ac:spMk id="3" creationId="{7DEEADFE-AE7F-40ED-0867-1D439F68E259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4:35.661" v="71" actId="20577"/>
        <pc:sldMkLst>
          <pc:docMk/>
          <pc:sldMk cId="3139103060" sldId="329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4:15.504" v="68" actId="20577"/>
          <ac:spMkLst>
            <pc:docMk/>
            <pc:sldMk cId="3139103060" sldId="329"/>
            <ac:spMk id="4" creationId="{4FDBCDF3-582A-9E35-8862-E35D584D0B94}"/>
          </ac:spMkLst>
        </pc:spChg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4:35.661" v="71" actId="20577"/>
          <ac:spMkLst>
            <pc:docMk/>
            <pc:sldMk cId="3139103060" sldId="329"/>
            <ac:spMk id="5" creationId="{C16BF0DC-0FD4-3B37-745D-AAEE16D31063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4:55.913" v="73" actId="20577"/>
        <pc:sldMkLst>
          <pc:docMk/>
          <pc:sldMk cId="1941904957" sldId="330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4:55.913" v="73" actId="20577"/>
          <ac:spMkLst>
            <pc:docMk/>
            <pc:sldMk cId="1941904957" sldId="330"/>
            <ac:spMk id="3" creationId="{BC508298-BAD7-4502-A8A7-C87BC17105AF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5:44.386" v="88" actId="20577"/>
        <pc:sldMkLst>
          <pc:docMk/>
          <pc:sldMk cId="4080047303" sldId="331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5:36.228" v="83" actId="20577"/>
          <ac:spMkLst>
            <pc:docMk/>
            <pc:sldMk cId="4080047303" sldId="331"/>
            <ac:spMk id="3" creationId="{02D13FC0-2A6F-565D-7510-4B9EB71616AF}"/>
          </ac:spMkLst>
        </pc:spChg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5:44.386" v="88" actId="20577"/>
          <ac:spMkLst>
            <pc:docMk/>
            <pc:sldMk cId="4080047303" sldId="331"/>
            <ac:spMk id="15" creationId="{176CF510-52DA-E7C2-7AB5-45F1603088C3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6:24.277" v="102" actId="20577"/>
        <pc:sldMkLst>
          <pc:docMk/>
          <pc:sldMk cId="4264011022" sldId="332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6:24.277" v="102" actId="20577"/>
          <ac:spMkLst>
            <pc:docMk/>
            <pc:sldMk cId="4264011022" sldId="332"/>
            <ac:spMk id="3" creationId="{FCAD11C9-894C-086A-E54C-9F6C1B9BE199}"/>
          </ac:spMkLst>
        </pc:spChg>
      </pc:sldChg>
      <pc:sldChg chg="modSp">
        <pc:chgData name="Phillip Hill (Public Health Wales - No. 2 Capital Quarter)" userId="S::phillip.hill@wales.nhs.uk::0483c7bb-2510-4d1f-9686-86fee53dea0f" providerId="AD" clId="Web-{8FD6D15E-5F33-2CFA-9E33-CDA3B3190BEA}" dt="2026-04-14T09:27:04.967" v="112" actId="20577"/>
        <pc:sldMkLst>
          <pc:docMk/>
          <pc:sldMk cId="2733493143" sldId="333"/>
        </pc:sldMkLst>
        <pc:spChg chg="mod">
          <ac:chgData name="Phillip Hill (Public Health Wales - No. 2 Capital Quarter)" userId="S::phillip.hill@wales.nhs.uk::0483c7bb-2510-4d1f-9686-86fee53dea0f" providerId="AD" clId="Web-{8FD6D15E-5F33-2CFA-9E33-CDA3B3190BEA}" dt="2026-04-14T09:27:04.967" v="112" actId="20577"/>
          <ac:spMkLst>
            <pc:docMk/>
            <pc:sldMk cId="2733493143" sldId="333"/>
            <ac:spMk id="15" creationId="{276FDC1D-BA85-0F02-49D8-0FFE931C28F3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A2552BF7-40DA-1125-2FBF-9D76529F83C7}"/>
    <pc:docChg chg="modSld">
      <pc:chgData name="Sophie Flood (Public Health Wales - Matrix House)" userId="S::sophie.flood@wales.nhs.uk::f1b68508-ff1d-4a78-a875-f6aa95017de1" providerId="AD" clId="Web-{A2552BF7-40DA-1125-2FBF-9D76529F83C7}" dt="2026-04-14T12:54:48.426" v="8" actId="20577"/>
      <pc:docMkLst>
        <pc:docMk/>
      </pc:docMkLst>
      <pc:sldChg chg="addSp delSp modSp">
        <pc:chgData name="Sophie Flood (Public Health Wales - Matrix House)" userId="S::sophie.flood@wales.nhs.uk::f1b68508-ff1d-4a78-a875-f6aa95017de1" providerId="AD" clId="Web-{A2552BF7-40DA-1125-2FBF-9D76529F83C7}" dt="2026-04-14T12:54:48.426" v="8" actId="20577"/>
        <pc:sldMkLst>
          <pc:docMk/>
          <pc:sldMk cId="2622768600" sldId="310"/>
        </pc:sldMkLst>
        <pc:spChg chg="add mod">
          <ac:chgData name="Sophie Flood (Public Health Wales - Matrix House)" userId="S::sophie.flood@wales.nhs.uk::f1b68508-ff1d-4a78-a875-f6aa95017de1" providerId="AD" clId="Web-{A2552BF7-40DA-1125-2FBF-9D76529F83C7}" dt="2026-04-14T12:54:48.426" v="8" actId="20577"/>
          <ac:spMkLst>
            <pc:docMk/>
            <pc:sldMk cId="2622768600" sldId="310"/>
            <ac:spMk id="3" creationId="{488AE98C-08F3-28C1-F052-F752E32E02B4}"/>
          </ac:spMkLst>
        </pc:spChg>
      </pc:sldChg>
    </pc:docChg>
  </pc:docChgLst>
  <pc:docChgLst>
    <pc:chgData name="Nia Osborne (Public Health Wales - No. 2 Capital Quarter)" userId="S::nia.osborne4@wales.nhs.uk::dc6e69ba-97df-47cc-9eea-d365d5ddb1e2" providerId="AD" clId="Web-{AE593818-6A5A-F37C-02D0-65DC630C3DF1}"/>
    <pc:docChg chg="modSld">
      <pc:chgData name="Nia Osborne (Public Health Wales - No. 2 Capital Quarter)" userId="S::nia.osborne4@wales.nhs.uk::dc6e69ba-97df-47cc-9eea-d365d5ddb1e2" providerId="AD" clId="Web-{AE593818-6A5A-F37C-02D0-65DC630C3DF1}" dt="2026-05-08T16:08:15.178" v="33" actId="20577"/>
      <pc:docMkLst>
        <pc:docMk/>
      </pc:docMkLst>
      <pc:sldChg chg="modSp">
        <pc:chgData name="Nia Osborne (Public Health Wales - No. 2 Capital Quarter)" userId="S::nia.osborne4@wales.nhs.uk::dc6e69ba-97df-47cc-9eea-d365d5ddb1e2" providerId="AD" clId="Web-{AE593818-6A5A-F37C-02D0-65DC630C3DF1}" dt="2026-05-08T16:05:12.846" v="0" actId="1076"/>
        <pc:sldMkLst>
          <pc:docMk/>
          <pc:sldMk cId="967469541" sldId="319"/>
        </pc:sldMkLst>
        <pc:picChg chg="mod">
          <ac:chgData name="Nia Osborne (Public Health Wales - No. 2 Capital Quarter)" userId="S::nia.osborne4@wales.nhs.uk::dc6e69ba-97df-47cc-9eea-d365d5ddb1e2" providerId="AD" clId="Web-{AE593818-6A5A-F37C-02D0-65DC630C3DF1}" dt="2026-05-08T16:05:12.846" v="0" actId="1076"/>
          <ac:picMkLst>
            <pc:docMk/>
            <pc:sldMk cId="967469541" sldId="319"/>
            <ac:picMk id="6" creationId="{40FB10C0-C21F-5E8A-8367-CD5612ABECAC}"/>
          </ac:picMkLst>
        </pc:picChg>
      </pc:sldChg>
      <pc:sldChg chg="modSp">
        <pc:chgData name="Nia Osborne (Public Health Wales - No. 2 Capital Quarter)" userId="S::nia.osborne4@wales.nhs.uk::dc6e69ba-97df-47cc-9eea-d365d5ddb1e2" providerId="AD" clId="Web-{AE593818-6A5A-F37C-02D0-65DC630C3DF1}" dt="2026-05-08T16:06:14.894" v="5"/>
        <pc:sldMkLst>
          <pc:docMk/>
          <pc:sldMk cId="1167771064" sldId="320"/>
        </pc:sldMkLst>
        <pc:spChg chg="mod">
          <ac:chgData name="Nia Osborne (Public Health Wales - No. 2 Capital Quarter)" userId="S::nia.osborne4@wales.nhs.uk::dc6e69ba-97df-47cc-9eea-d365d5ddb1e2" providerId="AD" clId="Web-{AE593818-6A5A-F37C-02D0-65DC630C3DF1}" dt="2026-05-08T16:06:14.894" v="5"/>
          <ac:spMkLst>
            <pc:docMk/>
            <pc:sldMk cId="1167771064" sldId="320"/>
            <ac:spMk id="5" creationId="{B68D7A72-0B34-049D-CBCB-D8CFC9E6E0A9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AE593818-6A5A-F37C-02D0-65DC630C3DF1}" dt="2026-05-08T16:06:58.895" v="8" actId="20577"/>
        <pc:sldMkLst>
          <pc:docMk/>
          <pc:sldMk cId="3451549649" sldId="327"/>
        </pc:sldMkLst>
        <pc:spChg chg="mod">
          <ac:chgData name="Nia Osborne (Public Health Wales - No. 2 Capital Quarter)" userId="S::nia.osborne4@wales.nhs.uk::dc6e69ba-97df-47cc-9eea-d365d5ddb1e2" providerId="AD" clId="Web-{AE593818-6A5A-F37C-02D0-65DC630C3DF1}" dt="2026-05-08T16:06:58.895" v="8" actId="20577"/>
          <ac:spMkLst>
            <pc:docMk/>
            <pc:sldMk cId="3451549649" sldId="327"/>
            <ac:spMk id="2" creationId="{2A0DD68A-BF82-4002-C022-4B69E927D310}"/>
          </ac:spMkLst>
        </pc:spChg>
        <pc:spChg chg="mod">
          <ac:chgData name="Nia Osborne (Public Health Wales - No. 2 Capital Quarter)" userId="S::nia.osborne4@wales.nhs.uk::dc6e69ba-97df-47cc-9eea-d365d5ddb1e2" providerId="AD" clId="Web-{AE593818-6A5A-F37C-02D0-65DC630C3DF1}" dt="2026-05-08T16:06:52.035" v="6" actId="1076"/>
          <ac:spMkLst>
            <pc:docMk/>
            <pc:sldMk cId="3451549649" sldId="327"/>
            <ac:spMk id="3" creationId="{7DEEADFE-AE7F-40ED-0867-1D439F68E259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AE593818-6A5A-F37C-02D0-65DC630C3DF1}" dt="2026-05-08T16:07:06.317" v="10" actId="20577"/>
        <pc:sldMkLst>
          <pc:docMk/>
          <pc:sldMk cId="3139103060" sldId="329"/>
        </pc:sldMkLst>
        <pc:spChg chg="mod">
          <ac:chgData name="Nia Osborne (Public Health Wales - No. 2 Capital Quarter)" userId="S::nia.osborne4@wales.nhs.uk::dc6e69ba-97df-47cc-9eea-d365d5ddb1e2" providerId="AD" clId="Web-{AE593818-6A5A-F37C-02D0-65DC630C3DF1}" dt="2026-05-08T16:07:06.317" v="10" actId="20577"/>
          <ac:spMkLst>
            <pc:docMk/>
            <pc:sldMk cId="3139103060" sldId="329"/>
            <ac:spMk id="2" creationId="{F11B459C-93F7-9D8E-0E59-ECC2D466CB3D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AE593818-6A5A-F37C-02D0-65DC630C3DF1}" dt="2026-05-08T16:08:05.647" v="31" actId="1076"/>
        <pc:sldMkLst>
          <pc:docMk/>
          <pc:sldMk cId="1941904957" sldId="330"/>
        </pc:sldMkLst>
        <pc:spChg chg="mod">
          <ac:chgData name="Nia Osborne (Public Health Wales - No. 2 Capital Quarter)" userId="S::nia.osborne4@wales.nhs.uk::dc6e69ba-97df-47cc-9eea-d365d5ddb1e2" providerId="AD" clId="Web-{AE593818-6A5A-F37C-02D0-65DC630C3DF1}" dt="2026-05-08T16:07:15.645" v="13" actId="20577"/>
          <ac:spMkLst>
            <pc:docMk/>
            <pc:sldMk cId="1941904957" sldId="330"/>
            <ac:spMk id="2" creationId="{1E8FD8D8-3C99-1339-DB07-0580507F093A}"/>
          </ac:spMkLst>
        </pc:spChg>
        <pc:spChg chg="mod">
          <ac:chgData name="Nia Osborne (Public Health Wales - No. 2 Capital Quarter)" userId="S::nia.osborne4@wales.nhs.uk::dc6e69ba-97df-47cc-9eea-d365d5ddb1e2" providerId="AD" clId="Web-{AE593818-6A5A-F37C-02D0-65DC630C3DF1}" dt="2026-05-08T16:08:05.647" v="31" actId="1076"/>
          <ac:spMkLst>
            <pc:docMk/>
            <pc:sldMk cId="1941904957" sldId="330"/>
            <ac:spMk id="3" creationId="{BC508298-BAD7-4502-A8A7-C87BC17105AF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AE593818-6A5A-F37C-02D0-65DC630C3DF1}" dt="2026-05-08T16:07:32.146" v="17" actId="20577"/>
        <pc:sldMkLst>
          <pc:docMk/>
          <pc:sldMk cId="4080047303" sldId="331"/>
        </pc:sldMkLst>
        <pc:spChg chg="mod">
          <ac:chgData name="Nia Osborne (Public Health Wales - No. 2 Capital Quarter)" userId="S::nia.osborne4@wales.nhs.uk::dc6e69ba-97df-47cc-9eea-d365d5ddb1e2" providerId="AD" clId="Web-{AE593818-6A5A-F37C-02D0-65DC630C3DF1}" dt="2026-05-08T16:07:32.146" v="17" actId="20577"/>
          <ac:spMkLst>
            <pc:docMk/>
            <pc:sldMk cId="4080047303" sldId="331"/>
            <ac:spMk id="2" creationId="{E0D04542-7448-9C63-1DB7-B303F783C611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AE593818-6A5A-F37C-02D0-65DC630C3DF1}" dt="2026-05-08T16:07:58.006" v="30" actId="1076"/>
        <pc:sldMkLst>
          <pc:docMk/>
          <pc:sldMk cId="4264011022" sldId="332"/>
        </pc:sldMkLst>
        <pc:spChg chg="mod">
          <ac:chgData name="Nia Osborne (Public Health Wales - No. 2 Capital Quarter)" userId="S::nia.osborne4@wales.nhs.uk::dc6e69ba-97df-47cc-9eea-d365d5ddb1e2" providerId="AD" clId="Web-{AE593818-6A5A-F37C-02D0-65DC630C3DF1}" dt="2026-05-08T16:07:48.209" v="28" actId="20577"/>
          <ac:spMkLst>
            <pc:docMk/>
            <pc:sldMk cId="4264011022" sldId="332"/>
            <ac:spMk id="2" creationId="{02BBF914-CE6B-1720-20E2-F7B3A7FBBE48}"/>
          </ac:spMkLst>
        </pc:spChg>
        <pc:spChg chg="mod">
          <ac:chgData name="Nia Osborne (Public Health Wales - No. 2 Capital Quarter)" userId="S::nia.osborne4@wales.nhs.uk::dc6e69ba-97df-47cc-9eea-d365d5ddb1e2" providerId="AD" clId="Web-{AE593818-6A5A-F37C-02D0-65DC630C3DF1}" dt="2026-05-08T16:07:58.006" v="30" actId="1076"/>
          <ac:spMkLst>
            <pc:docMk/>
            <pc:sldMk cId="4264011022" sldId="332"/>
            <ac:spMk id="3" creationId="{FCAD11C9-894C-086A-E54C-9F6C1B9BE199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AE593818-6A5A-F37C-02D0-65DC630C3DF1}" dt="2026-05-08T16:08:15.178" v="33" actId="20577"/>
        <pc:sldMkLst>
          <pc:docMk/>
          <pc:sldMk cId="2733493143" sldId="333"/>
        </pc:sldMkLst>
        <pc:spChg chg="mod">
          <ac:chgData name="Nia Osborne (Public Health Wales - No. 2 Capital Quarter)" userId="S::nia.osborne4@wales.nhs.uk::dc6e69ba-97df-47cc-9eea-d365d5ddb1e2" providerId="AD" clId="Web-{AE593818-6A5A-F37C-02D0-65DC630C3DF1}" dt="2026-05-08T16:08:15.178" v="33" actId="20577"/>
          <ac:spMkLst>
            <pc:docMk/>
            <pc:sldMk cId="2733493143" sldId="333"/>
            <ac:spMk id="2" creationId="{DD257A20-38FB-85D6-1096-70641AA11115}"/>
          </ac:spMkLst>
        </pc:spChg>
      </pc:sldChg>
    </pc:docChg>
  </pc:docChgLst>
  <pc:docChgLst>
    <pc:chgData name="Sophie Flood (Public Health Wales - Matrix House)" userId="S::sophie.flood@wales.nhs.uk::f1b68508-ff1d-4a78-a875-f6aa95017de1" providerId="AD" clId="Web-{782A851E-151D-B701-31A0-BE3F500C66A4}"/>
    <pc:docChg chg="mod">
      <pc:chgData name="Sophie Flood (Public Health Wales - Matrix House)" userId="S::sophie.flood@wales.nhs.uk::f1b68508-ff1d-4a78-a875-f6aa95017de1" providerId="AD" clId="Web-{782A851E-151D-B701-31A0-BE3F500C66A4}" dt="2026-04-08T13:13:59.240" v="1"/>
      <pc:docMkLst>
        <pc:docMk/>
      </pc:docMkLst>
    </pc:docChg>
  </pc:docChgLst>
  <pc:docChgLst>
    <pc:chgData name="Nia Osborne (Public Health Wales - No. 2 Capital Quarter)" userId="S::nia.osborne4@wales.nhs.uk::dc6e69ba-97df-47cc-9eea-d365d5ddb1e2" providerId="AD" clId="Web-{AE2C4795-06CA-F42B-76EE-4728B5BA5AC5}"/>
    <pc:docChg chg="modSld">
      <pc:chgData name="Nia Osborne (Public Health Wales - No. 2 Capital Quarter)" userId="S::nia.osborne4@wales.nhs.uk::dc6e69ba-97df-47cc-9eea-d365d5ddb1e2" providerId="AD" clId="Web-{AE2C4795-06CA-F42B-76EE-4728B5BA5AC5}" dt="2026-05-07T10:34:46.786" v="234" actId="1076"/>
      <pc:docMkLst>
        <pc:docMk/>
      </pc:docMkLst>
      <pc:sldChg chg="addSp modSp">
        <pc:chgData name="Nia Osborne (Public Health Wales - No. 2 Capital Quarter)" userId="S::nia.osborne4@wales.nhs.uk::dc6e69ba-97df-47cc-9eea-d365d5ddb1e2" providerId="AD" clId="Web-{AE2C4795-06CA-F42B-76EE-4728B5BA5AC5}" dt="2026-05-07T10:34:46.786" v="234" actId="1076"/>
        <pc:sldMkLst>
          <pc:docMk/>
          <pc:sldMk cId="2622768600" sldId="310"/>
        </pc:sldMkLst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34:46.786" v="234" actId="1076"/>
          <ac:spMkLst>
            <pc:docMk/>
            <pc:sldMk cId="2622768600" sldId="310"/>
            <ac:spMk id="4" creationId="{65FA61EB-2D08-8B41-CAC3-0B67D8196B8D}"/>
          </ac:spMkLst>
        </pc:spChg>
      </pc:sldChg>
      <pc:sldChg chg="modSp">
        <pc:chgData name="Nia Osborne (Public Health Wales - No. 2 Capital Quarter)" userId="S::nia.osborne4@wales.nhs.uk::dc6e69ba-97df-47cc-9eea-d365d5ddb1e2" providerId="AD" clId="Web-{AE2C4795-06CA-F42B-76EE-4728B5BA5AC5}" dt="2026-05-07T10:17:29.659" v="32"/>
        <pc:sldMkLst>
          <pc:docMk/>
          <pc:sldMk cId="967469541" sldId="319"/>
        </pc:sldMkLst>
        <pc:spChg chg="mod">
          <ac:chgData name="Nia Osborne (Public Health Wales - No. 2 Capital Quarter)" userId="S::nia.osborne4@wales.nhs.uk::dc6e69ba-97df-47cc-9eea-d365d5ddb1e2" providerId="AD" clId="Web-{AE2C4795-06CA-F42B-76EE-4728B5BA5AC5}" dt="2026-05-07T10:16:50.017" v="4" actId="1076"/>
          <ac:spMkLst>
            <pc:docMk/>
            <pc:sldMk cId="967469541" sldId="319"/>
            <ac:spMk id="2" creationId="{203B3AF5-7F06-1CDF-C5C2-4B253B6920F4}"/>
          </ac:spMkLst>
        </pc:spChg>
        <pc:graphicFrameChg chg="mod modGraphic">
          <ac:chgData name="Nia Osborne (Public Health Wales - No. 2 Capital Quarter)" userId="S::nia.osborne4@wales.nhs.uk::dc6e69ba-97df-47cc-9eea-d365d5ddb1e2" providerId="AD" clId="Web-{AE2C4795-06CA-F42B-76EE-4728B5BA5AC5}" dt="2026-05-07T10:17:29.659" v="32"/>
          <ac:graphicFrameMkLst>
            <pc:docMk/>
            <pc:sldMk cId="967469541" sldId="319"/>
            <ac:graphicFrameMk id="5" creationId="{95DC31D6-A0CE-80B9-0B73-0CECE056284B}"/>
          </ac:graphicFrameMkLst>
        </pc:graphicFrame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16:31.267" v="0" actId="14100"/>
          <ac:picMkLst>
            <pc:docMk/>
            <pc:sldMk cId="967469541" sldId="319"/>
            <ac:picMk id="6" creationId="{40FB10C0-C21F-5E8A-8367-CD5612ABECAC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AE2C4795-06CA-F42B-76EE-4728B5BA5AC5}" dt="2026-05-07T10:22:07.980" v="72" actId="1076"/>
        <pc:sldMkLst>
          <pc:docMk/>
          <pc:sldMk cId="1167771064" sldId="320"/>
        </pc:sldMkLst>
        <pc:spChg chg="mod">
          <ac:chgData name="Nia Osborne (Public Health Wales - No. 2 Capital Quarter)" userId="S::nia.osborne4@wales.nhs.uk::dc6e69ba-97df-47cc-9eea-d365d5ddb1e2" providerId="AD" clId="Web-{AE2C4795-06CA-F42B-76EE-4728B5BA5AC5}" dt="2026-05-07T10:21:36.073" v="63" actId="1076"/>
          <ac:spMkLst>
            <pc:docMk/>
            <pc:sldMk cId="1167771064" sldId="320"/>
            <ac:spMk id="2" creationId="{502E9234-8B76-DDDE-4A06-445A433A2165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1:39.573" v="64" actId="1076"/>
          <ac:spMkLst>
            <pc:docMk/>
            <pc:sldMk cId="1167771064" sldId="320"/>
            <ac:spMk id="3" creationId="{6EC29309-ECE7-47FE-7949-D888709201B0}"/>
          </ac:spMkLst>
        </pc:spChg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21:29.339" v="62" actId="20577"/>
          <ac:spMkLst>
            <pc:docMk/>
            <pc:sldMk cId="1167771064" sldId="320"/>
            <ac:spMk id="5" creationId="{B68D7A72-0B34-049D-CBCB-D8CFC9E6E0A9}"/>
          </ac:spMkLst>
        </pc:spChg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22:07.980" v="72" actId="1076"/>
          <ac:spMkLst>
            <pc:docMk/>
            <pc:sldMk cId="1167771064" sldId="320"/>
            <ac:spMk id="6" creationId="{7802B214-E3FD-EB77-5595-5117B4FA1E69}"/>
          </ac:spMkLst>
        </pc:spChg>
      </pc:sldChg>
      <pc:sldChg chg="addSp modSp">
        <pc:chgData name="Nia Osborne (Public Health Wales - No. 2 Capital Quarter)" userId="S::nia.osborne4@wales.nhs.uk::dc6e69ba-97df-47cc-9eea-d365d5ddb1e2" providerId="AD" clId="Web-{AE2C4795-06CA-F42B-76EE-4728B5BA5AC5}" dt="2026-05-07T10:23:43.405" v="96" actId="1076"/>
        <pc:sldMkLst>
          <pc:docMk/>
          <pc:sldMk cId="3451549649" sldId="327"/>
        </pc:sldMkLst>
        <pc:spChg chg="mod">
          <ac:chgData name="Nia Osborne (Public Health Wales - No. 2 Capital Quarter)" userId="S::nia.osborne4@wales.nhs.uk::dc6e69ba-97df-47cc-9eea-d365d5ddb1e2" providerId="AD" clId="Web-{AE2C4795-06CA-F42B-76EE-4728B5BA5AC5}" dt="2026-05-07T10:22:36.387" v="81" actId="20577"/>
          <ac:spMkLst>
            <pc:docMk/>
            <pc:sldMk cId="3451549649" sldId="327"/>
            <ac:spMk id="2" creationId="{2A0DD68A-BF82-4002-C022-4B69E927D310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3:26.748" v="88" actId="20577"/>
          <ac:spMkLst>
            <pc:docMk/>
            <pc:sldMk cId="3451549649" sldId="327"/>
            <ac:spMk id="3" creationId="{7DEEADFE-AE7F-40ED-0867-1D439F68E259}"/>
          </ac:spMkLst>
        </pc:spChg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23:43.405" v="96" actId="1076"/>
          <ac:spMkLst>
            <pc:docMk/>
            <pc:sldMk cId="3451549649" sldId="327"/>
            <ac:spMk id="4" creationId="{20F7759C-E211-7643-4797-CF7A0207501F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2:57.607" v="84" actId="1076"/>
          <ac:spMkLst>
            <pc:docMk/>
            <pc:sldMk cId="3451549649" sldId="327"/>
            <ac:spMk id="12" creationId="{F6FB1FC6-79F1-8FCD-01DD-CBFE031F79A9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2:45.528" v="82" actId="1076"/>
          <ac:spMkLst>
            <pc:docMk/>
            <pc:sldMk cId="3451549649" sldId="327"/>
            <ac:spMk id="15" creationId="{C4E94547-A8FF-C986-B00D-9776E8B28692}"/>
          </ac:spMkLst>
        </pc:sp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3:06.467" v="86" actId="14100"/>
          <ac:picMkLst>
            <pc:docMk/>
            <pc:sldMk cId="3451549649" sldId="327"/>
            <ac:picMk id="11" creationId="{28E1C19F-A38A-2094-167A-FBAD21B86CFE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AE2C4795-06CA-F42B-76EE-4728B5BA5AC5}" dt="2026-05-07T10:24:44.313" v="114" actId="1076"/>
        <pc:sldMkLst>
          <pc:docMk/>
          <pc:sldMk cId="3139103060" sldId="329"/>
        </pc:sldMkLst>
        <pc:spChg chg="mod">
          <ac:chgData name="Nia Osborne (Public Health Wales - No. 2 Capital Quarter)" userId="S::nia.osborne4@wales.nhs.uk::dc6e69ba-97df-47cc-9eea-d365d5ddb1e2" providerId="AD" clId="Web-{AE2C4795-06CA-F42B-76EE-4728B5BA5AC5}" dt="2026-05-07T10:24:04.312" v="101" actId="20577"/>
          <ac:spMkLst>
            <pc:docMk/>
            <pc:sldMk cId="3139103060" sldId="329"/>
            <ac:spMk id="2" creationId="{F11B459C-93F7-9D8E-0E59-ECC2D466CB3D}"/>
          </ac:spMkLst>
        </pc:spChg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24:44.313" v="114" actId="1076"/>
          <ac:spMkLst>
            <pc:docMk/>
            <pc:sldMk cId="3139103060" sldId="329"/>
            <ac:spMk id="3" creationId="{F1B8DBDA-0038-5E04-69EE-7BF72CCF88D5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4:15.578" v="104" actId="20577"/>
          <ac:spMkLst>
            <pc:docMk/>
            <pc:sldMk cId="3139103060" sldId="329"/>
            <ac:spMk id="4" creationId="{4FDBCDF3-582A-9E35-8862-E35D584D0B94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4:30.735" v="106" actId="1076"/>
          <ac:spMkLst>
            <pc:docMk/>
            <pc:sldMk cId="3139103060" sldId="329"/>
            <ac:spMk id="15" creationId="{D5A7D01B-6C01-2FDE-AB44-83F51744933D}"/>
          </ac:spMkLst>
        </pc:sp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4:24.125" v="105" actId="1076"/>
          <ac:picMkLst>
            <pc:docMk/>
            <pc:sldMk cId="3139103060" sldId="329"/>
            <ac:picMk id="14" creationId="{40306980-2FBC-D56A-BBB5-55D9D0D21DE4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AE2C4795-06CA-F42B-76EE-4728B5BA5AC5}" dt="2026-05-07T10:26:16.800" v="139" actId="1076"/>
        <pc:sldMkLst>
          <pc:docMk/>
          <pc:sldMk cId="1941904957" sldId="330"/>
        </pc:sldMkLst>
        <pc:spChg chg="mod">
          <ac:chgData name="Nia Osborne (Public Health Wales - No. 2 Capital Quarter)" userId="S::nia.osborne4@wales.nhs.uk::dc6e69ba-97df-47cc-9eea-d365d5ddb1e2" providerId="AD" clId="Web-{AE2C4795-06CA-F42B-76EE-4728B5BA5AC5}" dt="2026-05-07T10:26:01.753" v="131" actId="14100"/>
          <ac:spMkLst>
            <pc:docMk/>
            <pc:sldMk cId="1941904957" sldId="330"/>
            <ac:spMk id="2" creationId="{1E8FD8D8-3C99-1339-DB07-0580507F093A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5:49.128" v="130" actId="1076"/>
          <ac:spMkLst>
            <pc:docMk/>
            <pc:sldMk cId="1941904957" sldId="330"/>
            <ac:spMk id="3" creationId="{BC508298-BAD7-4502-A8A7-C87BC17105AF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5:37.143" v="128" actId="1076"/>
          <ac:spMkLst>
            <pc:docMk/>
            <pc:sldMk cId="1941904957" sldId="330"/>
            <ac:spMk id="4" creationId="{ECAEAAE1-A455-7E85-2438-A4412E88E365}"/>
          </ac:spMkLst>
        </pc:spChg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26:16.800" v="139" actId="1076"/>
          <ac:spMkLst>
            <pc:docMk/>
            <pc:sldMk cId="1941904957" sldId="330"/>
            <ac:spMk id="5" creationId="{5BF42ABC-6F2E-E8E8-9AED-2D7CEF529752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5:14.111" v="122" actId="1076"/>
          <ac:spMkLst>
            <pc:docMk/>
            <pc:sldMk cId="1941904957" sldId="330"/>
            <ac:spMk id="9" creationId="{6CB4C502-18A9-AEF8-31ED-6DEFB32BB196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5:41.940" v="129" actId="1076"/>
          <ac:spMkLst>
            <pc:docMk/>
            <pc:sldMk cId="1941904957" sldId="330"/>
            <ac:spMk id="15" creationId="{F564545E-7891-B895-0916-E2266A80E012}"/>
          </ac:spMkLst>
        </pc:sp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4:51.860" v="115" actId="1076"/>
          <ac:picMkLst>
            <pc:docMk/>
            <pc:sldMk cId="1941904957" sldId="330"/>
            <ac:picMk id="6" creationId="{D61E5E16-01A7-0490-1D62-B8F8787E5D3A}"/>
          </ac:picMkLst>
        </pc:pic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5:20.846" v="123" actId="1076"/>
          <ac:picMkLst>
            <pc:docMk/>
            <pc:sldMk cId="1941904957" sldId="330"/>
            <ac:picMk id="11" creationId="{4DE4CDD7-AB10-F195-7043-209FCAD4E8E2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AE2C4795-06CA-F42B-76EE-4728B5BA5AC5}" dt="2026-05-07T10:27:56.023" v="166" actId="1076"/>
        <pc:sldMkLst>
          <pc:docMk/>
          <pc:sldMk cId="4080047303" sldId="331"/>
        </pc:sldMkLst>
        <pc:spChg chg="mod">
          <ac:chgData name="Nia Osborne (Public Health Wales - No. 2 Capital Quarter)" userId="S::nia.osborne4@wales.nhs.uk::dc6e69ba-97df-47cc-9eea-d365d5ddb1e2" providerId="AD" clId="Web-{AE2C4795-06CA-F42B-76EE-4728B5BA5AC5}" dt="2026-05-07T10:27:13.662" v="154" actId="20577"/>
          <ac:spMkLst>
            <pc:docMk/>
            <pc:sldMk cId="4080047303" sldId="331"/>
            <ac:spMk id="2" creationId="{E0D04542-7448-9C63-1DB7-B303F783C611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7:41.085" v="158" actId="1076"/>
          <ac:spMkLst>
            <pc:docMk/>
            <pc:sldMk cId="4080047303" sldId="331"/>
            <ac:spMk id="3" creationId="{02D13FC0-2A6F-565D-7510-4B9EB71616AF}"/>
          </ac:spMkLst>
        </pc:spChg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27:56.023" v="166" actId="1076"/>
          <ac:spMkLst>
            <pc:docMk/>
            <pc:sldMk cId="4080047303" sldId="331"/>
            <ac:spMk id="4" creationId="{03193CCC-365C-4F08-9555-20A510FDBE57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6:38.770" v="143" actId="1076"/>
          <ac:spMkLst>
            <pc:docMk/>
            <pc:sldMk cId="4080047303" sldId="331"/>
            <ac:spMk id="5" creationId="{C13A86DC-9270-A34D-A088-25C3FA501D4D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6:30.582" v="141" actId="1076"/>
          <ac:spMkLst>
            <pc:docMk/>
            <pc:sldMk cId="4080047303" sldId="331"/>
            <ac:spMk id="12" creationId="{F7C17A5A-6436-6ABD-9833-67F42AC80D06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6:47.161" v="145" actId="1076"/>
          <ac:spMkLst>
            <pc:docMk/>
            <pc:sldMk cId="4080047303" sldId="331"/>
            <ac:spMk id="15" creationId="{176CF510-52DA-E7C2-7AB5-45F1603088C3}"/>
          </ac:spMkLst>
        </pc:sp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6:34.332" v="142" actId="1076"/>
          <ac:picMkLst>
            <pc:docMk/>
            <pc:sldMk cId="4080047303" sldId="331"/>
            <ac:picMk id="6" creationId="{808747A1-8B97-6330-4C41-CD65FAF2B893}"/>
          </ac:picMkLst>
        </pc:pic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6:28.113" v="140" actId="1076"/>
          <ac:picMkLst>
            <pc:docMk/>
            <pc:sldMk cId="4080047303" sldId="331"/>
            <ac:picMk id="11" creationId="{2E59F40C-136F-499F-6709-0DCBB6A5ED7E}"/>
          </ac:picMkLst>
        </pc:pic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6:43.223" v="144" actId="1076"/>
          <ac:picMkLst>
            <pc:docMk/>
            <pc:sldMk cId="4080047303" sldId="331"/>
            <ac:picMk id="14" creationId="{9C0485ED-FDA5-F363-8F87-AF249713A9EA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AE2C4795-06CA-F42B-76EE-4728B5BA5AC5}" dt="2026-05-07T10:30:14.965" v="199" actId="1076"/>
        <pc:sldMkLst>
          <pc:docMk/>
          <pc:sldMk cId="4264011022" sldId="332"/>
        </pc:sldMkLst>
        <pc:spChg chg="mod">
          <ac:chgData name="Nia Osborne (Public Health Wales - No. 2 Capital Quarter)" userId="S::nia.osborne4@wales.nhs.uk::dc6e69ba-97df-47cc-9eea-d365d5ddb1e2" providerId="AD" clId="Web-{AE2C4795-06CA-F42B-76EE-4728B5BA5AC5}" dt="2026-05-07T10:28:38.696" v="176" actId="20577"/>
          <ac:spMkLst>
            <pc:docMk/>
            <pc:sldMk cId="4264011022" sldId="332"/>
            <ac:spMk id="2" creationId="{02BBF914-CE6B-1720-20E2-F7B3A7FBBE48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30:14.965" v="199" actId="1076"/>
          <ac:spMkLst>
            <pc:docMk/>
            <pc:sldMk cId="4264011022" sldId="332"/>
            <ac:spMk id="3" creationId="{FCAD11C9-894C-086A-E54C-9F6C1B9BE199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9:48.651" v="189" actId="1076"/>
          <ac:spMkLst>
            <pc:docMk/>
            <pc:sldMk cId="4264011022" sldId="332"/>
            <ac:spMk id="4" creationId="{0B090CA0-E910-5AC8-630F-7088C5C032BA}"/>
          </ac:spMkLst>
        </pc:spChg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30:06.011" v="198" actId="1076"/>
          <ac:spMkLst>
            <pc:docMk/>
            <pc:sldMk cId="4264011022" sldId="332"/>
            <ac:spMk id="5" creationId="{D3B0AAE2-7412-9EF1-0770-282CC3E5FBA4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29:12.275" v="182" actId="1076"/>
          <ac:spMkLst>
            <pc:docMk/>
            <pc:sldMk cId="4264011022" sldId="332"/>
            <ac:spMk id="9" creationId="{6C974530-33C4-E7C9-7152-7AAA9FCBB36B}"/>
          </ac:spMkLst>
        </pc:sp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8:48.728" v="179" actId="1076"/>
          <ac:picMkLst>
            <pc:docMk/>
            <pc:sldMk cId="4264011022" sldId="332"/>
            <ac:picMk id="6" creationId="{FC7DDECB-04D5-28EE-99D4-09D0F43C55F4}"/>
          </ac:picMkLst>
        </pc:pic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29:18.447" v="183" actId="1076"/>
          <ac:picMkLst>
            <pc:docMk/>
            <pc:sldMk cId="4264011022" sldId="332"/>
            <ac:picMk id="11" creationId="{A99E0400-B248-CE93-7AD5-9FF403703CF9}"/>
          </ac:picMkLst>
        </pc:picChg>
      </pc:sldChg>
      <pc:sldChg chg="addSp modSp">
        <pc:chgData name="Nia Osborne (Public Health Wales - No. 2 Capital Quarter)" userId="S::nia.osborne4@wales.nhs.uk::dc6e69ba-97df-47cc-9eea-d365d5ddb1e2" providerId="AD" clId="Web-{AE2C4795-06CA-F42B-76EE-4728B5BA5AC5}" dt="2026-05-07T10:34:32.989" v="226" actId="1076"/>
        <pc:sldMkLst>
          <pc:docMk/>
          <pc:sldMk cId="2733493143" sldId="333"/>
        </pc:sldMkLst>
        <pc:spChg chg="mod">
          <ac:chgData name="Nia Osborne (Public Health Wales - No. 2 Capital Quarter)" userId="S::nia.osborne4@wales.nhs.uk::dc6e69ba-97df-47cc-9eea-d365d5ddb1e2" providerId="AD" clId="Web-{AE2C4795-06CA-F42B-76EE-4728B5BA5AC5}" dt="2026-05-07T10:34:17.254" v="218" actId="20577"/>
          <ac:spMkLst>
            <pc:docMk/>
            <pc:sldMk cId="2733493143" sldId="333"/>
            <ac:spMk id="2" creationId="{DD257A20-38FB-85D6-1096-70641AA11115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33:49.441" v="210" actId="1076"/>
          <ac:spMkLst>
            <pc:docMk/>
            <pc:sldMk cId="2733493143" sldId="333"/>
            <ac:spMk id="3" creationId="{E1545E2C-23F9-B1F2-4BB9-3134503B063F}"/>
          </ac:spMkLst>
        </pc:spChg>
        <pc:spChg chg="add mod">
          <ac:chgData name="Nia Osborne (Public Health Wales - No. 2 Capital Quarter)" userId="S::nia.osborne4@wales.nhs.uk::dc6e69ba-97df-47cc-9eea-d365d5ddb1e2" providerId="AD" clId="Web-{AE2C4795-06CA-F42B-76EE-4728B5BA5AC5}" dt="2026-05-07T10:34:32.989" v="226" actId="1076"/>
          <ac:spMkLst>
            <pc:docMk/>
            <pc:sldMk cId="2733493143" sldId="333"/>
            <ac:spMk id="4" creationId="{802A1641-BF69-F1DC-6608-DFC2ABCDB610}"/>
          </ac:spMkLst>
        </pc:spChg>
        <pc:spChg chg="mod">
          <ac:chgData name="Nia Osborne (Public Health Wales - No. 2 Capital Quarter)" userId="S::nia.osborne4@wales.nhs.uk::dc6e69ba-97df-47cc-9eea-d365d5ddb1e2" providerId="AD" clId="Web-{AE2C4795-06CA-F42B-76EE-4728B5BA5AC5}" dt="2026-05-07T10:34:00.206" v="212" actId="1076"/>
          <ac:spMkLst>
            <pc:docMk/>
            <pc:sldMk cId="2733493143" sldId="333"/>
            <ac:spMk id="15" creationId="{276FDC1D-BA85-0F02-49D8-0FFE931C28F3}"/>
          </ac:spMkLst>
        </pc:spChg>
        <pc:picChg chg="mod">
          <ac:chgData name="Nia Osborne (Public Health Wales - No. 2 Capital Quarter)" userId="S::nia.osborne4@wales.nhs.uk::dc6e69ba-97df-47cc-9eea-d365d5ddb1e2" providerId="AD" clId="Web-{AE2C4795-06CA-F42B-76EE-4728B5BA5AC5}" dt="2026-05-07T10:33:55.144" v="211" actId="1076"/>
          <ac:picMkLst>
            <pc:docMk/>
            <pc:sldMk cId="2733493143" sldId="333"/>
            <ac:picMk id="14" creationId="{35F3590E-B6E7-ACB9-9E2E-2EE2B99BA678}"/>
          </ac:picMkLst>
        </pc:picChg>
      </pc:sldChg>
    </pc:docChg>
  </pc:docChgLst>
  <pc:docChgLst>
    <pc:chgData name="Sophie Flood (Public Health Wales - Matrix House)" userId="S::sophie.flood@wales.nhs.uk::f1b68508-ff1d-4a78-a875-f6aa95017de1" providerId="AD" clId="Web-{36BC803A-0C39-2F88-4E40-F290A456BFAD}"/>
    <pc:docChg chg="modSld">
      <pc:chgData name="Sophie Flood (Public Health Wales - Matrix House)" userId="S::sophie.flood@wales.nhs.uk::f1b68508-ff1d-4a78-a875-f6aa95017de1" providerId="AD" clId="Web-{36BC803A-0C39-2F88-4E40-F290A456BFAD}" dt="2026-04-13T08:48:09.799" v="6"/>
      <pc:docMkLst>
        <pc:docMk/>
      </pc:docMkLst>
      <pc:sldChg chg="modSp">
        <pc:chgData name="Sophie Flood (Public Health Wales - Matrix House)" userId="S::sophie.flood@wales.nhs.uk::f1b68508-ff1d-4a78-a875-f6aa95017de1" providerId="AD" clId="Web-{36BC803A-0C39-2F88-4E40-F290A456BFAD}" dt="2026-04-13T08:48:09.799" v="6"/>
        <pc:sldMkLst>
          <pc:docMk/>
          <pc:sldMk cId="967469541" sldId="319"/>
        </pc:sldMkLst>
        <pc:spChg chg="mod">
          <ac:chgData name="Sophie Flood (Public Health Wales - Matrix House)" userId="S::sophie.flood@wales.nhs.uk::f1b68508-ff1d-4a78-a875-f6aa95017de1" providerId="AD" clId="Web-{36BC803A-0C39-2F88-4E40-F290A456BFAD}" dt="2026-04-13T08:40:23.493" v="2" actId="20577"/>
          <ac:spMkLst>
            <pc:docMk/>
            <pc:sldMk cId="967469541" sldId="319"/>
            <ac:spMk id="2" creationId="{203B3AF5-7F06-1CDF-C5C2-4B253B6920F4}"/>
          </ac:spMkLst>
        </pc:spChg>
        <pc:graphicFrameChg chg="mod modGraphic">
          <ac:chgData name="Sophie Flood (Public Health Wales - Matrix House)" userId="S::sophie.flood@wales.nhs.uk::f1b68508-ff1d-4a78-a875-f6aa95017de1" providerId="AD" clId="Web-{36BC803A-0C39-2F88-4E40-F290A456BFAD}" dt="2026-04-13T08:48:09.799" v="6"/>
          <ac:graphicFrameMkLst>
            <pc:docMk/>
            <pc:sldMk cId="967469541" sldId="319"/>
            <ac:graphicFrameMk id="5" creationId="{95DC31D6-A0CE-80B9-0B73-0CECE056284B}"/>
          </ac:graphicFrameMkLst>
        </pc:graphicFrameChg>
      </pc:sldChg>
    </pc:docChg>
  </pc:docChgLst>
  <pc:docChgLst>
    <pc:chgData name="Sophie Flood (Public Health Wales - Matrix House)" userId="S::sophie.flood@wales.nhs.uk::f1b68508-ff1d-4a78-a875-f6aa95017de1" providerId="AD" clId="Web-{0026CD22-E146-2C57-1D33-52F579B802F6}"/>
    <pc:docChg chg="modSld">
      <pc:chgData name="Sophie Flood (Public Health Wales - Matrix House)" userId="S::sophie.flood@wales.nhs.uk::f1b68508-ff1d-4a78-a875-f6aa95017de1" providerId="AD" clId="Web-{0026CD22-E146-2C57-1D33-52F579B802F6}" dt="2026-04-13T09:20:33.239" v="48" actId="20577"/>
      <pc:docMkLst>
        <pc:docMk/>
      </pc:docMkLst>
      <pc:sldChg chg="modSp">
        <pc:chgData name="Sophie Flood (Public Health Wales - Matrix House)" userId="S::sophie.flood@wales.nhs.uk::f1b68508-ff1d-4a78-a875-f6aa95017de1" providerId="AD" clId="Web-{0026CD22-E146-2C57-1D33-52F579B802F6}" dt="2026-04-13T09:20:33.239" v="48" actId="20577"/>
        <pc:sldMkLst>
          <pc:docMk/>
          <pc:sldMk cId="2622768600" sldId="310"/>
        </pc:sldMkLst>
      </pc:sldChg>
      <pc:sldChg chg="modSp">
        <pc:chgData name="Sophie Flood (Public Health Wales - Matrix House)" userId="S::sophie.flood@wales.nhs.uk::f1b68508-ff1d-4a78-a875-f6aa95017de1" providerId="AD" clId="Web-{0026CD22-E146-2C57-1D33-52F579B802F6}" dt="2026-04-13T09:15:44.446" v="33" actId="20577"/>
        <pc:sldMkLst>
          <pc:docMk/>
          <pc:sldMk cId="967469541" sldId="319"/>
        </pc:sldMkLst>
        <pc:spChg chg="mod">
          <ac:chgData name="Sophie Flood (Public Health Wales - Matrix House)" userId="S::sophie.flood@wales.nhs.uk::f1b68508-ff1d-4a78-a875-f6aa95017de1" providerId="AD" clId="Web-{0026CD22-E146-2C57-1D33-52F579B802F6}" dt="2026-04-13T09:15:44.446" v="33" actId="20577"/>
          <ac:spMkLst>
            <pc:docMk/>
            <pc:sldMk cId="967469541" sldId="319"/>
            <ac:spMk id="2" creationId="{203B3AF5-7F06-1CDF-C5C2-4B253B6920F4}"/>
          </ac:spMkLst>
        </pc:spChg>
        <pc:graphicFrameChg chg="mod modGraphic">
          <ac:chgData name="Sophie Flood (Public Health Wales - Matrix House)" userId="S::sophie.flood@wales.nhs.uk::f1b68508-ff1d-4a78-a875-f6aa95017de1" providerId="AD" clId="Web-{0026CD22-E146-2C57-1D33-52F579B802F6}" dt="2026-04-13T09:14:26.565" v="27"/>
          <ac:graphicFrameMkLst>
            <pc:docMk/>
            <pc:sldMk cId="967469541" sldId="319"/>
            <ac:graphicFrameMk id="5" creationId="{95DC31D6-A0CE-80B9-0B73-0CECE056284B}"/>
          </ac:graphicFrameMkLst>
        </pc:graphicFrameChg>
      </pc:sldChg>
      <pc:sldChg chg="modSp">
        <pc:chgData name="Sophie Flood (Public Health Wales - Matrix House)" userId="S::sophie.flood@wales.nhs.uk::f1b68508-ff1d-4a78-a875-f6aa95017de1" providerId="AD" clId="Web-{0026CD22-E146-2C57-1D33-52F579B802F6}" dt="2026-04-13T09:17:37.827" v="40" actId="14100"/>
        <pc:sldMkLst>
          <pc:docMk/>
          <pc:sldMk cId="1167771064" sldId="320"/>
        </pc:sldMkLst>
        <pc:spChg chg="mod">
          <ac:chgData name="Sophie Flood (Public Health Wales - Matrix House)" userId="S::sophie.flood@wales.nhs.uk::f1b68508-ff1d-4a78-a875-f6aa95017de1" providerId="AD" clId="Web-{0026CD22-E146-2C57-1D33-52F579B802F6}" dt="2026-04-13T09:17:19.029" v="36" actId="14100"/>
          <ac:spMkLst>
            <pc:docMk/>
            <pc:sldMk cId="1167771064" sldId="320"/>
            <ac:spMk id="2" creationId="{502E9234-8B76-DDDE-4A06-445A433A2165}"/>
          </ac:spMkLst>
        </pc:spChg>
        <pc:spChg chg="mod">
          <ac:chgData name="Sophie Flood (Public Health Wales - Matrix House)" userId="S::sophie.flood@wales.nhs.uk::f1b68508-ff1d-4a78-a875-f6aa95017de1" providerId="AD" clId="Web-{0026CD22-E146-2C57-1D33-52F579B802F6}" dt="2026-04-13T09:17:37.827" v="40" actId="14100"/>
          <ac:spMkLst>
            <pc:docMk/>
            <pc:sldMk cId="1167771064" sldId="320"/>
            <ac:spMk id="8" creationId="{F466C03B-4CD9-9430-92A7-2BAAE64E2EE5}"/>
          </ac:spMkLst>
        </pc:spChg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00.207" v="41"/>
        <pc:sldMkLst>
          <pc:docMk/>
          <pc:sldMk cId="3451549649" sldId="327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04.613" v="42"/>
        <pc:sldMkLst>
          <pc:docMk/>
          <pc:sldMk cId="3139103060" sldId="329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10.707" v="43"/>
        <pc:sldMkLst>
          <pc:docMk/>
          <pc:sldMk cId="1941904957" sldId="330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15.770" v="44"/>
        <pc:sldMkLst>
          <pc:docMk/>
          <pc:sldMk cId="4080047303" sldId="331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21.926" v="45"/>
        <pc:sldMkLst>
          <pc:docMk/>
          <pc:sldMk cId="4264011022" sldId="332"/>
        </pc:sldMkLst>
      </pc:sldChg>
      <pc:sldChg chg="delSp">
        <pc:chgData name="Sophie Flood (Public Health Wales - Matrix House)" userId="S::sophie.flood@wales.nhs.uk::f1b68508-ff1d-4a78-a875-f6aa95017de1" providerId="AD" clId="Web-{0026CD22-E146-2C57-1D33-52F579B802F6}" dt="2026-04-13T09:20:25.692" v="46"/>
        <pc:sldMkLst>
          <pc:docMk/>
          <pc:sldMk cId="2733493143" sldId="333"/>
        </pc:sldMkLst>
      </pc:sldChg>
    </pc:docChg>
  </pc:docChgLst>
  <pc:docChgLst>
    <pc:chgData name="Sophie Flood (Public Health Wales - Matrix House)" userId="S::sophie.flood@wales.nhs.uk::f1b68508-ff1d-4a78-a875-f6aa95017de1" providerId="AD" clId="Web-{D65A98D4-6FD0-BCC7-E78C-18FA8741058B}"/>
    <pc:docChg chg="modSld">
      <pc:chgData name="Sophie Flood (Public Health Wales - Matrix House)" userId="S::sophie.flood@wales.nhs.uk::f1b68508-ff1d-4a78-a875-f6aa95017de1" providerId="AD" clId="Web-{D65A98D4-6FD0-BCC7-E78C-18FA8741058B}" dt="2026-04-14T10:20:45.087" v="15" actId="20577"/>
      <pc:docMkLst>
        <pc:docMk/>
      </pc:docMkLst>
      <pc:sldChg chg="modSp">
        <pc:chgData name="Sophie Flood (Public Health Wales - Matrix House)" userId="S::sophie.flood@wales.nhs.uk::f1b68508-ff1d-4a78-a875-f6aa95017de1" providerId="AD" clId="Web-{D65A98D4-6FD0-BCC7-E78C-18FA8741058B}" dt="2026-04-14T10:20:45.087" v="15" actId="20577"/>
        <pc:sldMkLst>
          <pc:docMk/>
          <pc:sldMk cId="2622768600" sldId="310"/>
        </pc:sldMkLst>
      </pc:sldChg>
      <pc:sldChg chg="modSp">
        <pc:chgData name="Sophie Flood (Public Health Wales - Matrix House)" userId="S::sophie.flood@wales.nhs.uk::f1b68508-ff1d-4a78-a875-f6aa95017de1" providerId="AD" clId="Web-{D65A98D4-6FD0-BCC7-E78C-18FA8741058B}" dt="2026-04-14T10:16:38.755" v="1" actId="20577"/>
        <pc:sldMkLst>
          <pc:docMk/>
          <pc:sldMk cId="3451549649" sldId="327"/>
        </pc:sldMkLst>
        <pc:spChg chg="mod">
          <ac:chgData name="Sophie Flood (Public Health Wales - Matrix House)" userId="S::sophie.flood@wales.nhs.uk::f1b68508-ff1d-4a78-a875-f6aa95017de1" providerId="AD" clId="Web-{D65A98D4-6FD0-BCC7-E78C-18FA8741058B}" dt="2026-04-14T10:16:38.755" v="1" actId="20577"/>
          <ac:spMkLst>
            <pc:docMk/>
            <pc:sldMk cId="3451549649" sldId="327"/>
            <ac:spMk id="3" creationId="{7DEEADFE-AE7F-40ED-0867-1D439F68E259}"/>
          </ac:spMkLst>
        </pc:spChg>
      </pc:sldChg>
      <pc:sldChg chg="modSp">
        <pc:chgData name="Sophie Flood (Public Health Wales - Matrix House)" userId="S::sophie.flood@wales.nhs.uk::f1b68508-ff1d-4a78-a875-f6aa95017de1" providerId="AD" clId="Web-{D65A98D4-6FD0-BCC7-E78C-18FA8741058B}" dt="2026-04-14T10:18:20.335" v="5" actId="20577"/>
        <pc:sldMkLst>
          <pc:docMk/>
          <pc:sldMk cId="3139103060" sldId="329"/>
        </pc:sldMkLst>
        <pc:spChg chg="mod">
          <ac:chgData name="Sophie Flood (Public Health Wales - Matrix House)" userId="S::sophie.flood@wales.nhs.uk::f1b68508-ff1d-4a78-a875-f6aa95017de1" providerId="AD" clId="Web-{D65A98D4-6FD0-BCC7-E78C-18FA8741058B}" dt="2026-04-14T10:18:20.335" v="5" actId="20577"/>
          <ac:spMkLst>
            <pc:docMk/>
            <pc:sldMk cId="3139103060" sldId="329"/>
            <ac:spMk id="4" creationId="{4FDBCDF3-582A-9E35-8862-E35D584D0B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E0ED43-A537-75F8-3B40-FACDD8904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CC64B-142E-58F7-6B3F-B0517A3CF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71899" y="0"/>
            <a:ext cx="84201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EEEC7A5-BEBE-218F-2CA7-7C15F21B0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543242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Presentation Title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D23FB2A-DF5E-3AF2-38DF-C7DF86551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543242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Subtitle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CCB7028-9028-5AAA-F266-1BA4C1BB37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543242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Date</a:t>
            </a:r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F69A33-999F-7261-9535-B2A9E2043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04A0E-7116-D43A-EF7E-9E7B920E9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1D216-83C4-383F-5127-29C1F1C98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B3495-9D10-4CA2-AB77-C01FF170FF10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D15ADB2-ED3A-0348-BADB-D21C55C9FA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Thank you </a:t>
            </a:r>
            <a:br>
              <a:rPr lang="en-GB"/>
            </a:br>
            <a:r>
              <a:rPr lang="cy"/>
              <a:t>for listening.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ACCC9AE-D598-DAC1-8F65-F73D0EE59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BD4023A-5511-58D4-11BC-1B17DA73A0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Thank you </a:t>
            </a:r>
            <a:br>
              <a:rPr lang="en-GB"/>
            </a:br>
            <a:r>
              <a:rPr lang="cy"/>
              <a:t>for listening.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94579856-9FB6-8DA6-9886-277F1B874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02B95-454C-436A-2495-4BD89899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E66055-0316-3311-FD19-CCA64B937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43EDF-457C-1F18-EF76-CFD02BB19358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4047BBA-C9F9-8630-437C-D87D9ED7D9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Thank you </a:t>
            </a:r>
            <a:br>
              <a:rPr lang="en-GB"/>
            </a:br>
            <a:r>
              <a:rPr lang="cy"/>
              <a:t>for listening.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C7BFF3C-A959-AC30-52EA-3320FA2A0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Chapter 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70" b="50222"/>
          <a:stretch/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Chapter title goes here</a:t>
            </a:r>
          </a:p>
        </p:txBody>
      </p:sp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1869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"/>
              <a:t>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DEB40E7-645B-EFDF-08C9-EF3FCF11D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Chapter title goes here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3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</p:spTree>
    <p:extLst>
      <p:ext uri="{BB962C8B-B14F-4D97-AF65-F5344CB8AC3E}">
        <p14:creationId xmlns:p14="http://schemas.microsoft.com/office/powerpoint/2010/main" val="3520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0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4E63EC1-32C7-C148-9B23-6C189CE1C2B7}" type="datetimeFigureOut">
              <a:rPr lang="en-US" smtClean="0"/>
              <a:pPr rtl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1A6076B7-25FF-134B-B2FE-8DDBCA4A7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50" r:id="rId2"/>
    <p:sldLayoutId id="2147483655" r:id="rId3"/>
    <p:sldLayoutId id="2147483660" r:id="rId4"/>
    <p:sldLayoutId id="2147483670" r:id="rId5"/>
    <p:sldLayoutId id="2147483665" r:id="rId6"/>
    <p:sldLayoutId id="2147483698" r:id="rId7"/>
    <p:sldLayoutId id="2147483693" r:id="rId8"/>
    <p:sldLayoutId id="2147483694" r:id="rId9"/>
    <p:sldLayoutId id="2147483702" r:id="rId10"/>
    <p:sldLayoutId id="2147483703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rticles/cgejrxprpzyo" TargetMode="External"/><Relationship Id="rId7" Type="http://schemas.openxmlformats.org/officeDocument/2006/relationships/hyperlink" Target="https://www.bbc.co.uk/newsround/49664022" TargetMode="External"/><Relationship Id="rId2" Type="http://schemas.openxmlformats.org/officeDocument/2006/relationships/hyperlink" Target="https://www.bbc.co.uk/news/articles/c87413n7wj1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news/articles/cgrqxne5q9ro" TargetMode="External"/><Relationship Id="rId5" Type="http://schemas.openxmlformats.org/officeDocument/2006/relationships/hyperlink" Target="https://www.bbc.co.uk/news/uk-england-south-yorkshire-68788190" TargetMode="External"/><Relationship Id="rId4" Type="http://schemas.openxmlformats.org/officeDocument/2006/relationships/hyperlink" Target="https://www.bbc.co.uk/sport/football/articles/c4g07v7x70l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wl.nhs.uk/national-centre-gaming-disorders" TargetMode="External"/><Relationship Id="rId2" Type="http://schemas.openxmlformats.org/officeDocument/2006/relationships/hyperlink" Target="http://www.gambleaware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FD1B2-43EC-31A1-56FC-9807F0ECD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B3AF5-7F06-1CDF-C5C2-4B253B6920F4}"/>
              </a:ext>
            </a:extLst>
          </p:cNvPr>
          <p:cNvSpPr txBox="1"/>
          <p:nvPr/>
        </p:nvSpPr>
        <p:spPr>
          <a:xfrm>
            <a:off x="190865" y="1712696"/>
            <a:ext cx="11808715" cy="23852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1900" dirty="0" err="1">
                <a:latin typeface="Ubuntu"/>
              </a:rPr>
              <a:t>Mae'r</a:t>
            </a:r>
            <a:r>
              <a:rPr lang="cy" sz="1900" dirty="0">
                <a:latin typeface="Ubuntu"/>
              </a:rPr>
              <a:t> </a:t>
            </a:r>
            <a:r>
              <a:rPr lang="cy" sz="1900" dirty="0" err="1">
                <a:latin typeface="Ubuntu"/>
              </a:rPr>
              <a:t>gweithgaredd</a:t>
            </a:r>
            <a:r>
              <a:rPr lang="cy" sz="1900" dirty="0">
                <a:latin typeface="Ubuntu"/>
              </a:rPr>
              <a:t> </a:t>
            </a:r>
            <a:r>
              <a:rPr lang="cy" sz="1900" dirty="0" err="1">
                <a:latin typeface="Ubuntu"/>
              </a:rPr>
              <a:t>hwn</a:t>
            </a:r>
            <a:r>
              <a:rPr lang="cy" sz="1900" dirty="0">
                <a:latin typeface="Ubuntu"/>
              </a:rPr>
              <a:t> </a:t>
            </a:r>
            <a:r>
              <a:rPr lang="cy" sz="1900" dirty="0" err="1">
                <a:latin typeface="Ubuntu"/>
              </a:rPr>
              <a:t>yn</a:t>
            </a:r>
            <a:r>
              <a:rPr lang="cy" sz="1900" dirty="0">
                <a:latin typeface="Ubuntu"/>
              </a:rPr>
              <a:t> </a:t>
            </a:r>
            <a:r>
              <a:rPr lang="cy" sz="1900" dirty="0" err="1">
                <a:latin typeface="Ubuntu"/>
              </a:rPr>
              <a:t>cysylltu</a:t>
            </a:r>
            <a:r>
              <a:rPr lang="cy" sz="1900" dirty="0">
                <a:latin typeface="Ubuntu"/>
              </a:rPr>
              <a:t> </a:t>
            </a:r>
            <a:r>
              <a:rPr lang="cy" sz="1900" dirty="0" err="1">
                <a:latin typeface="Ubuntu"/>
              </a:rPr>
              <a:t>â'r</a:t>
            </a:r>
            <a:r>
              <a:rPr lang="cy" sz="1900" dirty="0">
                <a:latin typeface="Ubuntu"/>
              </a:rPr>
              <a:t> </a:t>
            </a:r>
            <a:r>
              <a:rPr lang="cy" sz="1900" dirty="0" err="1">
                <a:latin typeface="Ubuntu"/>
              </a:rPr>
              <a:t>Banciau</a:t>
            </a:r>
            <a:r>
              <a:rPr lang="cy" sz="1900" dirty="0">
                <a:latin typeface="Ubuntu"/>
              </a:rPr>
              <a:t> </a:t>
            </a:r>
            <a:r>
              <a:rPr lang="cy" sz="1900" dirty="0" err="1">
                <a:latin typeface="Ubuntu"/>
              </a:rPr>
              <a:t>Gwybodaeth</a:t>
            </a:r>
            <a:r>
              <a:rPr lang="cy" sz="1900" dirty="0">
                <a:latin typeface="Ubuntu"/>
              </a:rPr>
              <a:t> </a:t>
            </a:r>
            <a:r>
              <a:rPr lang="cy" sz="1900" dirty="0" err="1">
                <a:latin typeface="Ubuntu"/>
              </a:rPr>
              <a:t>canlynol</a:t>
            </a:r>
            <a:r>
              <a:rPr lang="cy" sz="1900" dirty="0">
                <a:latin typeface="Ubuntu"/>
              </a:rPr>
              <a:t>: </a:t>
            </a:r>
            <a:endParaRPr lang="en-US" sz="1900">
              <a:latin typeface="Ubuntu"/>
            </a:endParaRPr>
          </a:p>
          <a:p>
            <a:pPr marL="285750" indent="-285750" rtl="0">
              <a:buFont typeface="Arial,Sans-Serif"/>
              <a:buChar char="•"/>
            </a:pP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Deall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gemau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cyfrifiadurol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a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gamblo</a:t>
            </a:r>
            <a:endParaRPr lang="en-US" sz="190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,Sans-Serif"/>
              <a:buChar char="•"/>
            </a:pP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Risgiau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a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niwed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gemau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a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gamblo</a:t>
            </a:r>
            <a:endParaRPr lang="en-US" sz="190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,Sans-Serif"/>
              <a:buChar char="•"/>
            </a:pP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Cefnogi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pobl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ifanc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a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theuluoedd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sy'n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dioddef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niwed</a:t>
            </a:r>
            <a:r>
              <a:rPr lang="cy" sz="19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1900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gamblo</a:t>
            </a:r>
            <a:endParaRPr lang="en-US" sz="1900">
              <a:solidFill>
                <a:schemeClr val="accent1"/>
              </a:solidFill>
              <a:latin typeface="Ubuntu"/>
            </a:endParaRPr>
          </a:p>
          <a:p>
            <a:pPr marL="342900" indent="-342900" rtl="0">
              <a:buFont typeface="Arial"/>
              <a:buChar char="•"/>
            </a:pPr>
            <a:endParaRPr lang="en-GB" sz="1900" dirty="0">
              <a:solidFill>
                <a:srgbClr val="103D68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" sz="1900" b="1" dirty="0" err="1">
                <a:latin typeface="Ubuntu"/>
              </a:rPr>
              <a:t>Mae'r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gweithgaredd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hwn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yn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darparu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adroddiadau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newyddion</a:t>
            </a:r>
            <a:r>
              <a:rPr lang="cy" sz="1900" b="1" dirty="0">
                <a:latin typeface="Ubuntu"/>
              </a:rPr>
              <a:t> a </a:t>
            </a:r>
            <a:r>
              <a:rPr lang="cy" sz="1900" b="1" dirty="0" err="1">
                <a:latin typeface="Ubuntu"/>
              </a:rPr>
              <a:t>datganiadau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erthyglau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i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hyrwyddo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meddwl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beirniadol</a:t>
            </a:r>
            <a:r>
              <a:rPr lang="cy" sz="1900" b="1" dirty="0">
                <a:latin typeface="Ubuntu"/>
              </a:rPr>
              <a:t> a </a:t>
            </a:r>
            <a:r>
              <a:rPr lang="cy" sz="1900" b="1" dirty="0" err="1">
                <a:latin typeface="Ubuntu"/>
              </a:rPr>
              <a:t>thrafodaeth</a:t>
            </a:r>
            <a:r>
              <a:rPr lang="cy" sz="1900" b="1" dirty="0">
                <a:latin typeface="Ubuntu"/>
              </a:rPr>
              <a:t> am y </a:t>
            </a:r>
            <a:r>
              <a:rPr lang="cy" sz="1900" b="1" dirty="0" err="1">
                <a:latin typeface="Ubuntu"/>
              </a:rPr>
              <a:t>risgiau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sy'n</a:t>
            </a:r>
            <a:r>
              <a:rPr lang="cy" sz="1900" b="1" dirty="0">
                <a:latin typeface="Ubuntu"/>
              </a:rPr>
              <a:t> </a:t>
            </a:r>
            <a:r>
              <a:rPr lang="cy" sz="1900" b="1" dirty="0" err="1">
                <a:latin typeface="Ubuntu"/>
              </a:rPr>
              <a:t>gysylltiedig</a:t>
            </a:r>
            <a:r>
              <a:rPr lang="cy" sz="1900" b="1" dirty="0">
                <a:latin typeface="Ubuntu"/>
              </a:rPr>
              <a:t> â </a:t>
            </a:r>
            <a:r>
              <a:rPr lang="cy" sz="1900" b="1" dirty="0" err="1">
                <a:latin typeface="Ubuntu"/>
              </a:rPr>
              <a:t>gamblo</a:t>
            </a:r>
            <a:r>
              <a:rPr lang="cy" sz="1900" b="1" dirty="0">
                <a:latin typeface="Ubuntu"/>
              </a:rPr>
              <a:t>. </a:t>
            </a:r>
            <a:endParaRPr lang="en-US" sz="1900" b="1" dirty="0">
              <a:solidFill>
                <a:srgbClr val="000000"/>
              </a:solidFill>
              <a:latin typeface="Ubuntu"/>
            </a:endParaRPr>
          </a:p>
          <a:p>
            <a:pPr marL="228600" indent="-228600" rtl="0"/>
            <a:endParaRPr lang="en-GB" sz="16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5C71E3B-AD2B-5260-1BDC-024A750FEC20}"/>
              </a:ext>
            </a:extLst>
          </p:cNvPr>
          <p:cNvSpPr txBox="1">
            <a:spLocks/>
          </p:cNvSpPr>
          <p:nvPr/>
        </p:nvSpPr>
        <p:spPr>
          <a:xfrm>
            <a:off x="194796" y="815883"/>
            <a:ext cx="9758829" cy="907671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cy" sz="4000" b="1" dirty="0">
                <a:latin typeface="Ubuntu"/>
              </a:rPr>
              <a:t>Adroddiadau newyddion ac erthyglau </a:t>
            </a:r>
            <a:endParaRPr lang="en-US" sz="4000" b="1" dirty="0">
              <a:latin typeface="Ubuntu"/>
              <a:ea typeface="Verdana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DC31D6-A0CE-80B9-0B73-0CECE0562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86074"/>
              </p:ext>
            </p:extLst>
          </p:nvPr>
        </p:nvGraphicFramePr>
        <p:xfrm>
          <a:off x="121343" y="4205578"/>
          <a:ext cx="11963400" cy="24411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3620290446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079544115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706924178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506388395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209422976"/>
                    </a:ext>
                  </a:extLst>
                </a:gridCol>
              </a:tblGrid>
              <a:tr h="716997">
                <a:tc gridSpan="5">
                  <a:txBody>
                    <a:bodyPr/>
                    <a:lstStyle/>
                    <a:p>
                      <a:pPr rtl="0" fontAlgn="base">
                        <a:lnSpc>
                          <a:spcPts val="2175"/>
                        </a:lnSpc>
                        <a:buNone/>
                      </a:pPr>
                      <a:r>
                        <a:rPr lang="cy" sz="1800" b="1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Disgrifiadau</a:t>
                      </a: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Dysgu</a:t>
                      </a: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Iechyd a </a:t>
                      </a:r>
                      <a:r>
                        <a:rPr lang="cy" sz="1800" b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Lles</a:t>
                      </a: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dirty="0" err="1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posibl</a:t>
                      </a: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:                                                                                                                                             </a:t>
                      </a:r>
                    </a:p>
                    <a:p>
                      <a:pPr rtl="0" fontAlgn="base">
                        <a:lnSpc>
                          <a:spcPts val="2175"/>
                        </a:lnSpc>
                        <a:buNone/>
                      </a:pPr>
                      <a:r>
                        <a:rPr lang="cy" sz="1800" b="1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 </a:t>
                      </a:r>
                      <a:r>
                        <a:rPr lang="cy" sz="1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ptos"/>
                        </a:rPr>
                        <a:t>Mae’r ffordd rydym yn gwneud penderfyniadau yn effeithio ar ansawdd ein bywydau ni a bywydau pobl eraill. 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40002"/>
                  </a:ext>
                </a:extLst>
              </a:tr>
              <a:tr h="1724200"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1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Rwyf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wedi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datblygu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ymwybyddiaeth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 gall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fy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mhenderfyniadau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effeithio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arnaf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fi ac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eraill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  <a:endParaRPr lang="en-US" sz="150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2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Gallaf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gydnabod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 gall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fy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mhenderfyniadau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effeithio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arnaf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fi ac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eraill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,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nawr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ac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yn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dyfodol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  <a:endParaRPr lang="en-US" sz="150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3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Gallaf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gydnabod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bydd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rhai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penderfyniadau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wnaf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yn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cael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effaith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hirdymor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fy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mywyd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bywydau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pobl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eraill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  <a:endParaRPr lang="en-US" sz="150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4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Gallaf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ystyried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ffactorau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goblygiadau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perthnasol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wrth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wneud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penderfyniadau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yn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unigol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ac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  <a:endParaRPr lang="en-US" sz="150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Cam </a:t>
                      </a:r>
                      <a:r>
                        <a:rPr lang="cy" sz="1500" b="1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cynnydd</a:t>
                      </a:r>
                      <a:r>
                        <a:rPr lang="cy" sz="1500" b="1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5</a:t>
                      </a:r>
                      <a:endParaRPr lang="en-US" sz="1500">
                        <a:effectLst/>
                        <a:latin typeface="Ubuntu"/>
                      </a:endParaRPr>
                    </a:p>
                    <a:p>
                      <a:pPr rtl="0" fontAlgn="base">
                        <a:lnSpc>
                          <a:spcPts val="1650"/>
                        </a:lnSpc>
                        <a:buNone/>
                      </a:pP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Gallaf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werthuso’n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feirniadol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ffactorau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goblygiadau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,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gan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gynnwys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risgiau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,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wrth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wneud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penderfyniadau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yn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unigol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ac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ar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 y </a:t>
                      </a:r>
                      <a:r>
                        <a:rPr lang="cy" sz="1500" dirty="0" err="1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cyd</a:t>
                      </a:r>
                      <a:r>
                        <a:rPr lang="cy" sz="1500" dirty="0">
                          <a:solidFill>
                            <a:srgbClr val="156082"/>
                          </a:solidFill>
                          <a:effectLst/>
                          <a:latin typeface="Ubuntu"/>
                        </a:rPr>
                        <a:t>.</a:t>
                      </a:r>
                      <a:endParaRPr lang="en-US" sz="1500">
                        <a:effectLst/>
                        <a:latin typeface="Ubuntu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2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9986"/>
                  </a:ext>
                </a:extLst>
              </a:tr>
            </a:tbl>
          </a:graphicData>
        </a:graphic>
      </p:graphicFrame>
      <p:pic>
        <p:nvPicPr>
          <p:cNvPr id="6" name="Picture 5" descr="A hand holding a phone showing BBC News">
            <a:extLst>
              <a:ext uri="{FF2B5EF4-FFF2-40B4-BE49-F238E27FC236}">
                <a16:creationId xmlns:a16="http://schemas.microsoft.com/office/drawing/2014/main" id="{40FB10C0-C21F-5E8A-8367-CD5612ABE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30" y="0"/>
            <a:ext cx="2514065" cy="20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46475-159A-2374-2740-F8CE67DC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29309-ECE7-47FE-7949-D888709201B0}"/>
              </a:ext>
            </a:extLst>
          </p:cNvPr>
          <p:cNvSpPr>
            <a:spLocks noGrp="1"/>
          </p:cNvSpPr>
          <p:nvPr/>
        </p:nvSpPr>
        <p:spPr>
          <a:xfrm>
            <a:off x="274331" y="651179"/>
            <a:ext cx="6831319" cy="669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dirty="0"/>
              <a:t>Adroddiadau Newyddion ac Erthyglau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9BD01-9C6A-7798-F305-DC969EEFFA62}"/>
              </a:ext>
            </a:extLst>
          </p:cNvPr>
          <p:cNvSpPr>
            <a:spLocks noGrp="1"/>
          </p:cNvSpPr>
          <p:nvPr/>
        </p:nvSpPr>
        <p:spPr>
          <a:xfrm>
            <a:off x="288511" y="1547645"/>
            <a:ext cx="4432300" cy="367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dirty="0"/>
              <a:t>Ar gyfer trafodaeth a dadl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6C03B-4CD9-9430-92A7-2BAAE64E2EE5}"/>
              </a:ext>
            </a:extLst>
          </p:cNvPr>
          <p:cNvSpPr txBox="1"/>
          <p:nvPr/>
        </p:nvSpPr>
        <p:spPr>
          <a:xfrm>
            <a:off x="274331" y="2140748"/>
            <a:ext cx="1089789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sz="1800" u="sng" dirty="0">
                <a:effectLst/>
                <a:latin typeface="Ubuntu"/>
                <a:ea typeface="Aptos" panose="020B0004020202020204" pitchFamily="34" charset="0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Hysbysebion gamblo yn y DU gyda logo Lewis Hamilton a Chelsea wedi'u gwahardd oherwydd dylanwad plant - Newyddion y BBC</a:t>
            </a:r>
            <a:endParaRPr lang="en-GB" sz="1800" u="sng" dirty="0">
              <a:effectLst/>
              <a:latin typeface="Ubuntu"/>
              <a:ea typeface="Aptos" panose="020B0004020202020204" pitchFamily="34" charset="0"/>
              <a:cs typeface="Times New Roman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u="sng" dirty="0">
                <a:latin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Cynnydd mawr mewn pobl ifanc sy'n gamblo'n broblemus, yn ôl arolwg - Newyddion y BBC</a:t>
            </a:r>
            <a:r>
              <a:rPr lang="cy" dirty="0">
                <a:latin typeface="Ubuntu"/>
              </a:rPr>
              <a:t> </a:t>
            </a:r>
            <a:r>
              <a:rPr lang="cy" sz="1800" dirty="0">
                <a:effectLst/>
                <a:latin typeface="Ubuntu"/>
                <a:ea typeface="Aptos" panose="020B0004020202020204" pitchFamily="34" charset="0"/>
                <a:cs typeface="Times New Roman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u="sng" dirty="0">
                <a:latin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Hysbysebu gamblo mewn treblau Uwch Gynghrair, yn ôl ymchwil newydd - BBC Sport</a:t>
            </a:r>
            <a:endParaRPr lang="en-GB" u="sng" dirty="0">
              <a:latin typeface="Ubuntu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u="sng" dirty="0">
                <a:latin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 a ddechreuodd gamblo yn 8 oed yn galw am gyfreithiau llymach - Newyddion y BBC</a:t>
            </a:r>
            <a:endParaRPr lang="en-GB" u="sng" dirty="0">
              <a:latin typeface="Ubuntu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u="sng" dirty="0">
                <a:latin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Angen mwy o gymorth i bobl ifanc sy'n gaeth i gamblo, meddai ymchwilwyr - Newyddion y BBC</a:t>
            </a:r>
            <a:endParaRPr lang="en-GB" u="sng" dirty="0">
              <a:latin typeface="Ubuntu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u="sng" dirty="0">
                <a:latin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Gamblo a gemau: 'Dylai blychau ysbail gael eu gwahardd' - BBC Newsround</a:t>
            </a:r>
            <a:endParaRPr lang="en-GB" u="sng" dirty="0">
              <a:latin typeface="Ubuntu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b="1" u="sng" dirty="0">
              <a:highlight>
                <a:srgbClr val="FFFF00"/>
              </a:highlight>
              <a:ea typeface="Calibri"/>
              <a:cs typeface="Calibri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2E9234-8B76-DDDE-4A06-445A433A2165}"/>
              </a:ext>
            </a:extLst>
          </p:cNvPr>
          <p:cNvSpPr/>
          <p:nvPr/>
        </p:nvSpPr>
        <p:spPr>
          <a:xfrm>
            <a:off x="554980" y="4679140"/>
            <a:ext cx="11084585" cy="12237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cy" sz="2000" dirty="0">
                <a:latin typeface="Ubuntu"/>
                <a:ea typeface="Calibri"/>
                <a:cs typeface="Segoe UI"/>
              </a:rPr>
              <a:t>Ymwadiad: Efallai nad yw darllediadau newyddion a chodau ymddygiad y diwydiant gamblo yn adlewyrchu neu'n cyd-fynd yn llawn â chyfraith gamblo gyfredol a dylid eu dehongli'n ofalus.</a:t>
            </a:r>
            <a:endParaRPr lang="en-US" sz="2000" dirty="0">
              <a:latin typeface="Ubuntu"/>
            </a:endParaRPr>
          </a:p>
          <a:p>
            <a:pPr algn="ctr" rtl="0"/>
            <a:endParaRPr lang="en-US" b="1" dirty="0">
              <a:latin typeface="Ubuntu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D7A72-0B34-049D-CBCB-D8CFC9E6E0A9}"/>
              </a:ext>
            </a:extLst>
          </p:cNvPr>
          <p:cNvSpPr txBox="1"/>
          <p:nvPr/>
        </p:nvSpPr>
        <p:spPr>
          <a:xfrm>
            <a:off x="9739792" y="257576"/>
            <a:ext cx="2162434" cy="129266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0" i="0" dirty="0" err="1">
                <a:latin typeface="Ubuntu"/>
                <a:ea typeface="Segoe UI"/>
                <a:cs typeface="Segoe UI"/>
              </a:rPr>
              <a:t>Noder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, er bod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ymdrechion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wedi’u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gwneud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i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ddarparu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cynnwys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yn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y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Gymraeg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,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efallai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mai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dim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ond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yn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Saesneg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y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mae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rhai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erthyglau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ar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 </a:t>
            </a:r>
            <a:r>
              <a:rPr lang="en-US" sz="1300" b="0" i="0" dirty="0" err="1">
                <a:latin typeface="Ubuntu"/>
                <a:ea typeface="Segoe UI"/>
                <a:cs typeface="Segoe UI"/>
              </a:rPr>
              <a:t>gael</a:t>
            </a:r>
            <a:r>
              <a:rPr lang="en-US" sz="1300" b="0" i="0" dirty="0">
                <a:latin typeface="Ubuntu"/>
                <a:ea typeface="Segoe UI"/>
                <a:cs typeface="Segoe UI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2B214-E3FD-EB77-5595-5117B4FA1E69}"/>
              </a:ext>
            </a:extLst>
          </p:cNvPr>
          <p:cNvSpPr txBox="1"/>
          <p:nvPr/>
        </p:nvSpPr>
        <p:spPr>
          <a:xfrm>
            <a:off x="278027" y="6322540"/>
            <a:ext cx="2059460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DFD8-7D23-70D8-716E-02B76BA69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0DD68A-BF82-4002-C022-4B69E927D310}"/>
              </a:ext>
            </a:extLst>
          </p:cNvPr>
          <p:cNvSpPr txBox="1"/>
          <p:nvPr/>
        </p:nvSpPr>
        <p:spPr>
          <a:xfrm>
            <a:off x="314836" y="800162"/>
            <a:ext cx="7203440" cy="19543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3200" b="1" dirty="0">
                <a:solidFill>
                  <a:schemeClr val="accent1"/>
                </a:solidFill>
                <a:latin typeface="Ubuntu"/>
              </a:rPr>
              <a:t>Pam y Gall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Hysbysebion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Gamblo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Ddylanwadu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ar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Bobl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Ifanc</a:t>
            </a:r>
            <a:endParaRPr lang="en-US" sz="3200" b="1">
              <a:solidFill>
                <a:schemeClr val="accent1"/>
              </a:solidFill>
              <a:latin typeface="Ubuntu"/>
            </a:endParaRPr>
          </a:p>
          <a:p>
            <a:endParaRPr lang="cy" sz="900" b="1" dirty="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" sz="1400" i="1" dirty="0">
                <a:latin typeface="Ubuntu"/>
              </a:rPr>
              <a:t>(Yn </a:t>
            </a:r>
            <a:r>
              <a:rPr lang="cy" sz="1400" i="1" dirty="0" err="1">
                <a:latin typeface="Ubuntu"/>
              </a:rPr>
              <a:t>seiliedig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ar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ddyfarniadau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diweddar</a:t>
            </a:r>
            <a:r>
              <a:rPr lang="cy" sz="1400" i="1" dirty="0">
                <a:latin typeface="Ubuntu"/>
              </a:rPr>
              <a:t> y DU </a:t>
            </a:r>
            <a:r>
              <a:rPr lang="cy" sz="1400" i="1" dirty="0" err="1">
                <a:latin typeface="Ubuntu"/>
              </a:rPr>
              <a:t>sy'n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gwahardd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hysbysebion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gamblo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sy'n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cynnwys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enwogion</a:t>
            </a:r>
            <a:r>
              <a:rPr lang="cy" sz="1400" i="1" dirty="0">
                <a:latin typeface="Ubuntu"/>
              </a:rPr>
              <a:t> a </a:t>
            </a:r>
            <a:r>
              <a:rPr lang="cy" sz="1400" i="1" dirty="0" err="1">
                <a:latin typeface="Ubuntu"/>
              </a:rPr>
              <a:t>brandio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pêl-droed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oherwydd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apêl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i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blant</a:t>
            </a:r>
            <a:r>
              <a:rPr lang="cy" sz="1400" i="1" dirty="0">
                <a:latin typeface="Ubuntu"/>
              </a:rPr>
              <a:t>)</a:t>
            </a:r>
          </a:p>
          <a:p>
            <a:pPr algn="ctr"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EADFE-AE7F-40ED-0867-1D439F68E259}"/>
              </a:ext>
            </a:extLst>
          </p:cNvPr>
          <p:cNvSpPr txBox="1"/>
          <p:nvPr/>
        </p:nvSpPr>
        <p:spPr>
          <a:xfrm>
            <a:off x="7552790" y="150254"/>
            <a:ext cx="428723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1750" dirty="0">
                <a:solidFill>
                  <a:schemeClr val="accent1"/>
                </a:solidFill>
                <a:latin typeface="Ubuntu"/>
              </a:rPr>
              <a:t>Pan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fydd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pobl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ifanc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gweld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hysbysebion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gamblo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enwedig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y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rhai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sy'n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cynnwys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b="1" dirty="0" err="1">
                <a:solidFill>
                  <a:schemeClr val="accent1"/>
                </a:solidFill>
                <a:latin typeface="Ubuntu"/>
              </a:rPr>
              <a:t>sêr</a:t>
            </a:r>
            <a:r>
              <a:rPr lang="cy" sz="175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b="1" dirty="0" err="1">
                <a:solidFill>
                  <a:schemeClr val="accent1"/>
                </a:solidFill>
                <a:latin typeface="Ubuntu"/>
              </a:rPr>
              <a:t>chwaraeon</a:t>
            </a:r>
            <a:r>
              <a:rPr lang="cy" sz="175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b="1" dirty="0" err="1">
                <a:solidFill>
                  <a:schemeClr val="accent1"/>
                </a:solidFill>
                <a:latin typeface="Ubuntu"/>
              </a:rPr>
              <a:t>enwog</a:t>
            </a:r>
            <a:r>
              <a:rPr lang="cy" sz="1750" b="1" dirty="0">
                <a:solidFill>
                  <a:schemeClr val="accent1"/>
                </a:solidFill>
                <a:latin typeface="Ubuntu"/>
              </a:rPr>
              <a:t> neu </a:t>
            </a:r>
            <a:r>
              <a:rPr lang="cy" sz="1750" b="1" dirty="0" err="1">
                <a:solidFill>
                  <a:schemeClr val="accent1"/>
                </a:solidFill>
                <a:latin typeface="Ubuntu"/>
              </a:rPr>
              <a:t>dimau</a:t>
            </a:r>
            <a:r>
              <a:rPr lang="cy" sz="175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b="1" dirty="0" err="1">
                <a:solidFill>
                  <a:schemeClr val="accent1"/>
                </a:solidFill>
                <a:latin typeface="Ubuntu"/>
              </a:rPr>
              <a:t>pêl-droed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, gall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wneud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i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gamblo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ymddangos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gyffrous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normal ac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ddiniwed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.</a:t>
            </a:r>
            <a:endParaRPr lang="en-US" sz="1750" dirty="0">
              <a:solidFill>
                <a:schemeClr val="accent1"/>
              </a:solidFill>
              <a:latin typeface="Ubuntu"/>
            </a:endParaRPr>
          </a:p>
          <a:p>
            <a:pPr rtl="0"/>
            <a:endParaRPr lang="en-US" sz="1750" dirty="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" sz="1750" dirty="0">
                <a:solidFill>
                  <a:schemeClr val="accent1"/>
                </a:solidFill>
                <a:latin typeface="Ubuntu"/>
              </a:rPr>
              <a:t>Gall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hyn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ddylanwadu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ar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sut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mae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plant a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phobl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ifanc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meddwl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am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gamblo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gan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eu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gwneud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fwy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tebygol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o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roi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cynnig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arni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ddiweddarach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. Gall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gamblo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arwain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at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amrywiaeth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o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niwed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gan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gynnwys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effeithiau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ar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iechyd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meddwl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arian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hunanhyder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 a </a:t>
            </a:r>
            <a:r>
              <a:rPr lang="cy" sz="1750" dirty="0" err="1">
                <a:solidFill>
                  <a:schemeClr val="accent1"/>
                </a:solidFill>
                <a:latin typeface="Ubuntu"/>
              </a:rPr>
              <a:t>pherthnasoedd</a:t>
            </a:r>
            <a:r>
              <a:rPr lang="cy" sz="1750" dirty="0">
                <a:solidFill>
                  <a:schemeClr val="accent1"/>
                </a:solidFill>
                <a:latin typeface="Ubuntu"/>
              </a:rPr>
              <a:t>.</a:t>
            </a:r>
          </a:p>
          <a:p>
            <a:pPr rtl="0"/>
            <a:endParaRPr lang="en-US" dirty="0">
              <a:solidFill>
                <a:schemeClr val="accent1"/>
              </a:solidFill>
              <a:latin typeface="Ubuntu"/>
            </a:endParaRPr>
          </a:p>
          <a:p>
            <a:pPr algn="ctr" rtl="0"/>
            <a:endParaRPr lang="en-US" dirty="0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8DB230F1-7180-BF52-4E7F-21275B3158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163657" y="2699813"/>
            <a:ext cx="3666807" cy="259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4F5062-33C3-6C46-CB17-44A8E5FD67E2}"/>
              </a:ext>
            </a:extLst>
          </p:cNvPr>
          <p:cNvSpPr txBox="1"/>
          <p:nvPr/>
        </p:nvSpPr>
        <p:spPr>
          <a:xfrm rot="21240000">
            <a:off x="212239" y="3080915"/>
            <a:ext cx="35560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</a:rPr>
              <a:t>Sut mae hysbysebion yn gwneud i chi deimlo am gynnyrch neu weithgaredd?</a:t>
            </a:r>
            <a:endParaRPr lang="en-US" sz="2000" dirty="0">
              <a:solidFill>
                <a:schemeClr val="accent1"/>
              </a:solidFill>
            </a:endParaRPr>
          </a:p>
          <a:p>
            <a:pPr algn="ctr" rtl="0"/>
            <a:endParaRPr lang="en-US" dirty="0"/>
          </a:p>
        </p:txBody>
      </p:sp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28E1C19F-A38A-2094-167A-FBAD21B86C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089310" y="3954078"/>
            <a:ext cx="3752387" cy="30571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FB1FC6-79F1-8FCD-01DD-CBFE031F79A9}"/>
              </a:ext>
            </a:extLst>
          </p:cNvPr>
          <p:cNvSpPr txBox="1"/>
          <p:nvPr/>
        </p:nvSpPr>
        <p:spPr>
          <a:xfrm rot="240000">
            <a:off x="8350279" y="4355561"/>
            <a:ext cx="32004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</a:rPr>
              <a:t>Ydych chi erioed wedi bod eisiau rhywbeth dim ond oherwydd eich bod chi wedi'i weld mewn hysbyseb?</a:t>
            </a:r>
            <a:endParaRPr lang="en-US" dirty="0">
              <a:solidFill>
                <a:schemeClr val="accent1"/>
              </a:solidFill>
            </a:endParaRPr>
          </a:p>
          <a:p>
            <a:pPr algn="ctr" rtl="0"/>
            <a:endParaRPr lang="en-US" dirty="0"/>
          </a:p>
        </p:txBody>
      </p:sp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995227D9-7220-6F59-EC61-C03B201C04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303" y="4129304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E94547-A8FF-C986-B00D-9776E8B28692}"/>
              </a:ext>
            </a:extLst>
          </p:cNvPr>
          <p:cNvSpPr txBox="1"/>
          <p:nvPr/>
        </p:nvSpPr>
        <p:spPr>
          <a:xfrm rot="21420000">
            <a:off x="3881051" y="4618750"/>
            <a:ext cx="363728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</a:rPr>
              <a:t>Pam ydych chi'n meddwl y gallai hysbysebion gamblo fod yn beryglus i blant?</a:t>
            </a:r>
            <a:endParaRPr lang="en-US" dirty="0">
              <a:solidFill>
                <a:schemeClr val="accent1"/>
              </a:solidFill>
            </a:endParaRPr>
          </a:p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7759C-E211-7643-4797-CF7A0207501F}"/>
              </a:ext>
            </a:extLst>
          </p:cNvPr>
          <p:cNvSpPr txBox="1"/>
          <p:nvPr/>
        </p:nvSpPr>
        <p:spPr>
          <a:xfrm>
            <a:off x="154460" y="6353433"/>
            <a:ext cx="2069757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97AD-D211-AF2F-FE61-8828114E7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1B459C-93F7-9D8E-0E59-ECC2D466CB3D}"/>
              </a:ext>
            </a:extLst>
          </p:cNvPr>
          <p:cNvSpPr txBox="1"/>
          <p:nvPr/>
        </p:nvSpPr>
        <p:spPr>
          <a:xfrm>
            <a:off x="192916" y="759522"/>
            <a:ext cx="6959600" cy="19236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3200" b="1" dirty="0">
                <a:solidFill>
                  <a:schemeClr val="accent1"/>
                </a:solidFill>
                <a:latin typeface="Ubuntu"/>
              </a:rPr>
              <a:t>Pam y Gall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Gamblo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Ddod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yn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Broblem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i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Bobl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</a:rPr>
              <a:t>Ifanc</a:t>
            </a:r>
            <a:r>
              <a:rPr lang="cy" sz="3200" b="1" dirty="0">
                <a:solidFill>
                  <a:schemeClr val="accent1"/>
                </a:solidFill>
                <a:latin typeface="Ubuntu"/>
              </a:rPr>
              <a:t> </a:t>
            </a:r>
          </a:p>
          <a:p>
            <a:endParaRPr lang="cy" sz="900" b="1" dirty="0">
              <a:solidFill>
                <a:schemeClr val="accent1"/>
              </a:solidFill>
              <a:latin typeface="Ubuntu"/>
            </a:endParaRPr>
          </a:p>
          <a:p>
            <a:pPr rtl="0"/>
            <a:r>
              <a:rPr lang="cy" sz="1400" i="1" dirty="0">
                <a:latin typeface="Ubuntu"/>
              </a:rPr>
              <a:t>(Yn </a:t>
            </a:r>
            <a:r>
              <a:rPr lang="cy" sz="1400" i="1" dirty="0" err="1">
                <a:latin typeface="Ubuntu"/>
              </a:rPr>
              <a:t>seiliedig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ar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Newyddion</a:t>
            </a:r>
            <a:r>
              <a:rPr lang="cy" sz="1400" i="1" dirty="0">
                <a:latin typeface="Ubuntu"/>
              </a:rPr>
              <a:t> y BBC: </a:t>
            </a:r>
            <a:r>
              <a:rPr lang="cy" sz="1400" i="1" dirty="0" err="1">
                <a:latin typeface="Ubuntu"/>
              </a:rPr>
              <a:t>Cynnydd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mawr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mewn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pobl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ifanc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sy'n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gamblo'n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broblem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yn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ôl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arolwg</a:t>
            </a:r>
            <a:r>
              <a:rPr lang="cy" sz="1400" i="1" dirty="0">
                <a:latin typeface="Ubuntu"/>
              </a:rPr>
              <a:t>)</a:t>
            </a:r>
          </a:p>
          <a:p>
            <a:pPr algn="ctr" rtl="0"/>
            <a:endParaRPr lang="en-US" dirty="0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822487B6-F0DB-59FB-FE9A-C45C33BB26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8298221" y="165549"/>
            <a:ext cx="3666807" cy="2597533"/>
          </a:xfrm>
          <a:prstGeom prst="rect">
            <a:avLst/>
          </a:prstGeom>
        </p:spPr>
      </p:pic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266E85CE-9DF0-DD77-F885-CA162FCDBE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86159" y="4392367"/>
            <a:ext cx="3700901" cy="2537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7A3760-CB8F-0426-DBC7-1DE77075D8F1}"/>
              </a:ext>
            </a:extLst>
          </p:cNvPr>
          <p:cNvSpPr txBox="1"/>
          <p:nvPr/>
        </p:nvSpPr>
        <p:spPr>
          <a:xfrm rot="240000">
            <a:off x="8527970" y="4861120"/>
            <a:ext cx="32004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Beth </a:t>
            </a:r>
            <a:r>
              <a:rPr lang="cy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sy'n gwneud gamblo'n demtasiwn neu'n gyffrous?</a:t>
            </a:r>
            <a:endParaRPr lang="en-US" sz="2000" dirty="0">
              <a:solidFill>
                <a:schemeClr val="accent1"/>
              </a:solidFill>
              <a:latin typeface="Ubuntu"/>
            </a:endParaRPr>
          </a:p>
          <a:p>
            <a:pPr algn="ctr" rtl="0"/>
            <a:endParaRPr lang="en-US" dirty="0"/>
          </a:p>
        </p:txBody>
      </p:sp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40306980-2FBC-D56A-BBB5-55D9D0D21D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399" y="2448307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7D01B-6C01-2FDE-AB44-83F51744933D}"/>
              </a:ext>
            </a:extLst>
          </p:cNvPr>
          <p:cNvSpPr txBox="1"/>
          <p:nvPr/>
        </p:nvSpPr>
        <p:spPr>
          <a:xfrm rot="21420000">
            <a:off x="5159770" y="2947155"/>
            <a:ext cx="363728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Pam </a:t>
            </a:r>
            <a:r>
              <a:rPr lang="cy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ydych chi'n meddwl bod mwy o bobl ifanc yn gamblo heddiw?</a:t>
            </a:r>
            <a:endParaRPr lang="en-US" sz="2000" dirty="0">
              <a:solidFill>
                <a:schemeClr val="accent1"/>
              </a:solidFill>
              <a:latin typeface="Ubuntu"/>
            </a:endParaRPr>
          </a:p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DF3-582A-9E35-8862-E35D584D0B94}"/>
              </a:ext>
            </a:extLst>
          </p:cNvPr>
          <p:cNvSpPr txBox="1"/>
          <p:nvPr/>
        </p:nvSpPr>
        <p:spPr>
          <a:xfrm>
            <a:off x="284480" y="2656840"/>
            <a:ext cx="4043680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spcAft>
                <a:spcPts val="600"/>
              </a:spcAft>
            </a:pP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Mae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arolygon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diweddar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dangos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bod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mwy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o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bobl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ifanc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profi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niwed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gamblo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nag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erioed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o'r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  <a:ea typeface="+mn-lt"/>
                <a:cs typeface="+mn-lt"/>
              </a:rPr>
              <a:t>blaen</a:t>
            </a:r>
            <a:r>
              <a:rPr lang="cy" sz="1750" dirty="0">
                <a:solidFill>
                  <a:schemeClr val="tx2"/>
                </a:solidFill>
                <a:latin typeface="Ubuntu"/>
                <a:ea typeface="+mn-lt"/>
                <a:cs typeface="+mn-lt"/>
              </a:rPr>
              <a:t>.</a:t>
            </a:r>
            <a:endParaRPr lang="en-US" sz="1750" dirty="0">
              <a:solidFill>
                <a:schemeClr val="tx2"/>
              </a:solidFill>
              <a:latin typeface="Ubuntu"/>
              <a:ea typeface="+mn-lt"/>
              <a:cs typeface="+mn-lt"/>
            </a:endParaRPr>
          </a:p>
          <a:p>
            <a:pPr rtl="0">
              <a:spcAft>
                <a:spcPts val="600"/>
              </a:spcAft>
            </a:pPr>
            <a:r>
              <a:rPr lang="cy" sz="1750" dirty="0">
                <a:solidFill>
                  <a:schemeClr val="tx2"/>
                </a:solidFill>
                <a:latin typeface="Ubuntu"/>
              </a:rPr>
              <a:t>Gall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hyn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effeithio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ar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iechyd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meddwl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hyder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cwsg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perfformiad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ysgol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cyfeillgarwch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a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bywyd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teuluol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pobl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ifanc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.</a:t>
            </a:r>
          </a:p>
          <a:p>
            <a:pPr rtl="0"/>
            <a:r>
              <a:rPr lang="cy" sz="1750" dirty="0">
                <a:solidFill>
                  <a:schemeClr val="tx2"/>
                </a:solidFill>
                <a:latin typeface="Ubuntu"/>
              </a:rPr>
              <a:t>Mae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rhai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pobl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ifanc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teimlo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dan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straen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bryderus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euog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neu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allan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o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reolaeth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ac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efallai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y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byddant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cael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trafferth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rhoi'r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gorau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i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gamblo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hyd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oed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pan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fyddant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eisiau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.</a:t>
            </a:r>
          </a:p>
          <a:p>
            <a:pPr algn="ctr" rt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BF0DC-0FD4-3B37-745D-AAEE16D31063}"/>
              </a:ext>
            </a:extLst>
          </p:cNvPr>
          <p:cNvSpPr txBox="1"/>
          <p:nvPr/>
        </p:nvSpPr>
        <p:spPr>
          <a:xfrm rot="21120000">
            <a:off x="8676640" y="609154"/>
            <a:ext cx="290576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</a:rPr>
              <a:t>Pa niwed y gallai gamblo ei achosi i bobl ifanc?</a:t>
            </a:r>
            <a:endParaRPr lang="en-US" dirty="0">
              <a:solidFill>
                <a:schemeClr val="accent1"/>
              </a:solidFill>
            </a:endParaRPr>
          </a:p>
          <a:p>
            <a:pPr algn="ctr"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8DBDA-0038-5E04-69EE-7BF72CCF88D5}"/>
              </a:ext>
            </a:extLst>
          </p:cNvPr>
          <p:cNvSpPr txBox="1"/>
          <p:nvPr/>
        </p:nvSpPr>
        <p:spPr>
          <a:xfrm>
            <a:off x="195649" y="6281351"/>
            <a:ext cx="2110946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1022C-1123-DA98-3258-904BA9E1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FD8D8-3C99-1339-DB07-0580507F093A}"/>
              </a:ext>
            </a:extLst>
          </p:cNvPr>
          <p:cNvSpPr txBox="1"/>
          <p:nvPr/>
        </p:nvSpPr>
        <p:spPr>
          <a:xfrm>
            <a:off x="314836" y="800162"/>
            <a:ext cx="6683804" cy="16466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Sut Mae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Hysbysebu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Pêl-droed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a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Gamblo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yn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Gysylltiedig</a:t>
            </a:r>
            <a:endParaRPr lang="en-US" b="1" dirty="0" err="1">
              <a:solidFill>
                <a:schemeClr val="accent1"/>
              </a:solidFill>
              <a:latin typeface="Ubuntu"/>
            </a:endParaRPr>
          </a:p>
          <a:p>
            <a:endParaRPr lang="cy" sz="900" b="1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" sz="1400" i="1" dirty="0">
                <a:latin typeface="Ubuntu"/>
                <a:ea typeface="Calibri"/>
                <a:cs typeface="Calibri"/>
              </a:rPr>
              <a:t>(Yn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seiliedig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ar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Chwaraeon</a:t>
            </a:r>
            <a:r>
              <a:rPr lang="cy" sz="1400" i="1" dirty="0">
                <a:latin typeface="Ubuntu"/>
                <a:ea typeface="+mn-lt"/>
                <a:cs typeface="+mn-lt"/>
              </a:rPr>
              <a:t> y BBC: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Hysbysebu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gamblo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mewn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treblau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Uwch</a:t>
            </a:r>
            <a:r>
              <a:rPr lang="cy" sz="1400" i="1" dirty="0">
                <a:latin typeface="Ubuntu"/>
                <a:ea typeface="+mn-lt"/>
                <a:cs typeface="+mn-lt"/>
              </a:rPr>
              <a:t> Gynghrair,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medd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ymchwil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newydd</a:t>
            </a:r>
            <a:r>
              <a:rPr lang="cy" sz="1400" i="1" dirty="0">
                <a:latin typeface="Ubuntu"/>
                <a:ea typeface="+mn-lt"/>
                <a:cs typeface="+mn-lt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08298-BAD7-4502-A8A7-C87BC17105AF}"/>
              </a:ext>
            </a:extLst>
          </p:cNvPr>
          <p:cNvSpPr txBox="1"/>
          <p:nvPr/>
        </p:nvSpPr>
        <p:spPr>
          <a:xfrm>
            <a:off x="7002452" y="252669"/>
            <a:ext cx="478251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 ymchwil newydd yn dangos bod hysbysebu gamblo yn ystod gemau Uwch Gynghrair Lloegr wedi treblu yn ystod y blynyddoedd diwethaf.</a:t>
            </a:r>
            <a:endParaRPr lang="en-US" dirty="0">
              <a:solidFill>
                <a:schemeClr val="accent1"/>
              </a:solidFill>
              <a:latin typeface="Ubuntu"/>
            </a:endParaRPr>
          </a:p>
          <a:p>
            <a:pPr rtl="0"/>
            <a:endParaRPr lang="en-US" dirty="0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pPr rtl="0"/>
            <a:r>
              <a:rPr lang="cy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 pobl ifanc sy'n gwylio pêl-droed bellach yn agored i nifer fawr o logos betio, noddwyr crysau, hysbysebion ar ochr y cae a hysbysebion teledu.</a:t>
            </a:r>
            <a:endParaRPr lang="en-US" dirty="0">
              <a:solidFill>
                <a:schemeClr val="accent1"/>
              </a:solidFill>
              <a:latin typeface="Ubuntu"/>
            </a:endParaRPr>
          </a:p>
          <a:p>
            <a:pPr rtl="0"/>
            <a:endParaRPr lang="en-US" dirty="0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pPr rtl="0"/>
            <a:r>
              <a:rPr lang="cy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Gall hyn wneud i gamblo ymddangos yn normal, yn gyffrous ac yn rhan o ddiwylliant pêl-droed, er y gall gamblo fod yn niweidiol.</a:t>
            </a:r>
            <a:endParaRPr lang="en-US" b="1" dirty="0">
              <a:solidFill>
                <a:schemeClr val="accent1"/>
              </a:solidFill>
              <a:latin typeface="Ubuntu"/>
            </a:endParaRPr>
          </a:p>
          <a:p>
            <a:pPr rtl="0"/>
            <a:endParaRPr lang="en-US" dirty="0">
              <a:solidFill>
                <a:schemeClr val="accent1"/>
              </a:solidFill>
              <a:latin typeface="Ubuntu"/>
            </a:endParaRPr>
          </a:p>
          <a:p>
            <a:pPr algn="ctr" rtl="0"/>
            <a:endParaRPr lang="en-US" dirty="0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D61E5E16-01A7-0490-1D62-B8F8787E5D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160061" y="2913554"/>
            <a:ext cx="3666807" cy="259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B4C502-18A9-AEF8-31ED-6DEFB32BB196}"/>
              </a:ext>
            </a:extLst>
          </p:cNvPr>
          <p:cNvSpPr txBox="1"/>
          <p:nvPr/>
        </p:nvSpPr>
        <p:spPr>
          <a:xfrm rot="21240000">
            <a:off x="538655" y="3204638"/>
            <a:ext cx="290551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Pam ydych chi'n meddwl bod cwmnïau gamblo yn noddi timau pêl-droed?</a:t>
            </a:r>
            <a:endParaRPr lang="en-US" sz="2000" dirty="0">
              <a:solidFill>
                <a:schemeClr val="accent1"/>
              </a:solidFill>
              <a:latin typeface="Ubuntu"/>
            </a:endParaRPr>
          </a:p>
          <a:p>
            <a:pPr algn="ctr" rtl="0"/>
            <a:endParaRPr lang="en-US" dirty="0"/>
          </a:p>
        </p:txBody>
      </p:sp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4DE4CDD7-AB10-F195-7043-209FCAD4E8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206296" y="4335620"/>
            <a:ext cx="3700901" cy="2537855"/>
          </a:xfrm>
          <a:prstGeom prst="rect">
            <a:avLst/>
          </a:prstGeom>
        </p:spPr>
      </p:pic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DFF90352-D14A-9C69-CBE4-79DDE7F37B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89" y="400333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64545E-7891-B895-0916-E2266A80E012}"/>
              </a:ext>
            </a:extLst>
          </p:cNvPr>
          <p:cNvSpPr txBox="1"/>
          <p:nvPr/>
        </p:nvSpPr>
        <p:spPr>
          <a:xfrm rot="21420000">
            <a:off x="3919151" y="4525160"/>
            <a:ext cx="363728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</a:rPr>
              <a:t>Sut mae pêl-droedwyr a chlybiau'n dylanwadu ar gefnogwyr ifanc?</a:t>
            </a:r>
            <a:endParaRPr lang="en-US" dirty="0"/>
          </a:p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EAAE1-A455-7E85-2438-A4412E88E365}"/>
              </a:ext>
            </a:extLst>
          </p:cNvPr>
          <p:cNvSpPr txBox="1"/>
          <p:nvPr/>
        </p:nvSpPr>
        <p:spPr>
          <a:xfrm rot="120000">
            <a:off x="8563010" y="4745082"/>
            <a:ext cx="2982953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tx2"/>
                </a:solidFill>
                <a:latin typeface="Ubuntu"/>
              </a:rPr>
              <a:t>A ddylid caniatáu logos gamblo ar grysau pêl-droed?</a:t>
            </a:r>
            <a:endParaRPr lang="en-US" dirty="0"/>
          </a:p>
          <a:p>
            <a:pPr algn="ctr" rt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42ABC-6F2E-E8E8-9AED-2D7CEF529752}"/>
              </a:ext>
            </a:extLst>
          </p:cNvPr>
          <p:cNvSpPr txBox="1"/>
          <p:nvPr/>
        </p:nvSpPr>
        <p:spPr>
          <a:xfrm>
            <a:off x="319217" y="6332838"/>
            <a:ext cx="2172730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DA444-9B79-0963-4BF8-B341A1FA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04542-7448-9C63-1DB7-B303F783C611}"/>
              </a:ext>
            </a:extLst>
          </p:cNvPr>
          <p:cNvSpPr txBox="1"/>
          <p:nvPr/>
        </p:nvSpPr>
        <p:spPr>
          <a:xfrm>
            <a:off x="192916" y="759522"/>
            <a:ext cx="6959600" cy="19236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3200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Pam y 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Gall Dod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Gysylltiad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Cynnar â Gamblo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Fod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yn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Niweidiol</a:t>
            </a:r>
            <a:endParaRPr lang="en-US" sz="3200" b="1" dirty="0" err="1">
              <a:solidFill>
                <a:schemeClr val="accent1"/>
              </a:solidFill>
              <a:latin typeface="Ubuntu"/>
            </a:endParaRPr>
          </a:p>
          <a:p>
            <a:endParaRPr lang="cy" sz="900" b="1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" sz="1400" i="1" dirty="0">
                <a:latin typeface="Ubuntu"/>
              </a:rPr>
              <a:t>(Yn </a:t>
            </a:r>
            <a:r>
              <a:rPr lang="cy" sz="1400" i="1" dirty="0" err="1">
                <a:latin typeface="Ubuntu"/>
              </a:rPr>
              <a:t>seiliedig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ar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Newyddion</a:t>
            </a:r>
            <a:r>
              <a:rPr lang="cy" sz="1400" i="1" dirty="0">
                <a:latin typeface="Ubuntu"/>
              </a:rPr>
              <a:t> y BBC:</a:t>
            </a:r>
            <a:r>
              <a:rPr lang="cy" sz="1400" i="1" dirty="0">
                <a:latin typeface="Ubuntu"/>
                <a:ea typeface="+mn-lt"/>
                <a:cs typeface="+mn-lt"/>
              </a:rPr>
              <a:t> Dyn a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ddechreuodd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gamblo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yn</a:t>
            </a:r>
            <a:r>
              <a:rPr lang="cy" sz="1400" i="1" dirty="0">
                <a:latin typeface="Ubuntu"/>
                <a:ea typeface="+mn-lt"/>
                <a:cs typeface="+mn-lt"/>
              </a:rPr>
              <a:t> 8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oed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yn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galw</a:t>
            </a:r>
            <a:r>
              <a:rPr lang="cy" sz="1400" i="1" dirty="0">
                <a:latin typeface="Ubuntu"/>
                <a:ea typeface="+mn-lt"/>
                <a:cs typeface="+mn-lt"/>
              </a:rPr>
              <a:t> am </a:t>
            </a:r>
            <a:r>
              <a:rPr lang="cy" sz="1400" i="1" dirty="0" err="1">
                <a:latin typeface="Ubuntu"/>
                <a:ea typeface="+mn-lt"/>
                <a:cs typeface="+mn-lt"/>
              </a:rPr>
              <a:t>gyfreithiau</a:t>
            </a:r>
            <a:r>
              <a:rPr lang="cy" sz="1400" i="1" dirty="0">
                <a:latin typeface="Ubuntu"/>
                <a:ea typeface="+mn-lt"/>
                <a:cs typeface="+mn-lt"/>
              </a:rPr>
              <a:t> </a:t>
            </a:r>
            <a:r>
              <a:rPr lang="cy" sz="1400" i="1">
                <a:latin typeface="Ubuntu"/>
                <a:ea typeface="+mn-lt"/>
                <a:cs typeface="+mn-lt"/>
              </a:rPr>
              <a:t>llymach</a:t>
            </a:r>
            <a:r>
              <a:rPr lang="cy" sz="1400" i="1">
                <a:latin typeface="Ubuntu"/>
              </a:rPr>
              <a:t>)</a:t>
            </a:r>
          </a:p>
          <a:p>
            <a:pPr algn="ctr" rtl="0"/>
            <a:endParaRPr lang="en-US" dirty="0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808747A1-8B97-6330-4C41-CD65FAF2B8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8456387" y="91546"/>
            <a:ext cx="3666807" cy="2597533"/>
          </a:xfrm>
          <a:prstGeom prst="rect">
            <a:avLst/>
          </a:prstGeom>
        </p:spPr>
      </p:pic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2E59F40C-136F-499F-6709-0DCBB6A5ED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340618" y="4372459"/>
            <a:ext cx="3700901" cy="2537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C17A5A-6436-6ABD-9833-67F42AC80D06}"/>
              </a:ext>
            </a:extLst>
          </p:cNvPr>
          <p:cNvSpPr txBox="1"/>
          <p:nvPr/>
        </p:nvSpPr>
        <p:spPr>
          <a:xfrm rot="240000">
            <a:off x="8589754" y="4778742"/>
            <a:ext cx="32004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Pam </a:t>
            </a:r>
            <a:r>
              <a:rPr lang="cy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ydych chi'n meddwl bod terfynau oedran yn bodoli?</a:t>
            </a:r>
            <a:endParaRPr lang="en-US" sz="2000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algn="ctr" rtl="0"/>
            <a:endParaRPr lang="en-US" dirty="0"/>
          </a:p>
        </p:txBody>
      </p:sp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9C0485ED-FDA5-F363-8F87-AF249713A9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264" y="248949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6CF510-52DA-E7C2-7AB5-45F1603088C3}"/>
              </a:ext>
            </a:extLst>
          </p:cNvPr>
          <p:cNvSpPr txBox="1"/>
          <p:nvPr/>
        </p:nvSpPr>
        <p:spPr>
          <a:xfrm rot="21420000">
            <a:off x="5672575" y="3062944"/>
            <a:ext cx="363728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Pam </a:t>
            </a:r>
            <a:r>
              <a:rPr lang="cy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 gallai dechrau gamblo yn ifanc fod yn niweidiol?</a:t>
            </a:r>
            <a:endParaRPr lang="en-US" sz="2000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algn="ctr" rt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A86DC-9270-A34D-A088-25C3FA501D4D}"/>
              </a:ext>
            </a:extLst>
          </p:cNvPr>
          <p:cNvSpPr txBox="1"/>
          <p:nvPr/>
        </p:nvSpPr>
        <p:spPr>
          <a:xfrm rot="21120000">
            <a:off x="8832129" y="461274"/>
            <a:ext cx="290576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Ble </a:t>
            </a:r>
            <a:r>
              <a:rPr lang="cy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 plant yn gweld gamblo ym mywyd beunyddiol?</a:t>
            </a:r>
            <a:endParaRPr lang="en-US" sz="2000" dirty="0">
              <a:solidFill>
                <a:schemeClr val="accent1"/>
              </a:solidFill>
              <a:latin typeface="Ubuntu"/>
            </a:endParaRPr>
          </a:p>
          <a:p>
            <a:pPr algn="ctr" rtl="0"/>
            <a:endParaRPr lang="en-US" sz="2000" dirty="0">
              <a:latin typeface="Ubuntu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13FC0-2A6F-565D-7510-4B9EB71616AF}"/>
              </a:ext>
            </a:extLst>
          </p:cNvPr>
          <p:cNvSpPr txBox="1"/>
          <p:nvPr/>
        </p:nvSpPr>
        <p:spPr>
          <a:xfrm>
            <a:off x="193040" y="2783977"/>
            <a:ext cx="413512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1750" dirty="0">
                <a:solidFill>
                  <a:schemeClr val="tx2"/>
                </a:solidFill>
                <a:latin typeface="Ubuntu"/>
              </a:rPr>
              <a:t>Mae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rhai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pobl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agored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i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gamblo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o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oedran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ifanc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iawn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weithiau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cyn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iddyn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nhw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ddeall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y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niwed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llawn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.</a:t>
            </a:r>
            <a:endParaRPr lang="en-US" sz="1750" dirty="0">
              <a:solidFill>
                <a:schemeClr val="tx2"/>
              </a:solidFill>
              <a:latin typeface="Ubuntu"/>
            </a:endParaRPr>
          </a:p>
          <a:p>
            <a:pPr rtl="0"/>
            <a:r>
              <a:rPr lang="cy" sz="1750" dirty="0">
                <a:solidFill>
                  <a:schemeClr val="tx2"/>
                </a:solidFill>
                <a:latin typeface="Ubuntu"/>
              </a:rPr>
              <a:t>Gall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dechrau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gamblo’n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gynnar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gynyddu’r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siawns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o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ddatblygu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niwed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hirdymor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gan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effeithio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ar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iechyd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meddwl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hyder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arian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addysg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a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pherthnasoedd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.</a:t>
            </a:r>
          </a:p>
          <a:p>
            <a:pPr rtl="0"/>
            <a:endParaRPr lang="en-US" sz="1750" dirty="0">
              <a:solidFill>
                <a:schemeClr val="tx2"/>
              </a:solidFill>
              <a:latin typeface="Ubuntu"/>
            </a:endParaRPr>
          </a:p>
          <a:p>
            <a:pPr rtl="0"/>
            <a:r>
              <a:rPr lang="cy" sz="1750" dirty="0">
                <a:solidFill>
                  <a:schemeClr val="tx2"/>
                </a:solidFill>
                <a:latin typeface="Ubuntu"/>
              </a:rPr>
              <a:t>Gall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dod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i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gysylltiad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cynnar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â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gamblo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deimlo'n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normal ac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ddiniwed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, er y gall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ddod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gaethiwus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ac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anodd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ei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750" dirty="0" err="1">
                <a:solidFill>
                  <a:schemeClr val="tx2"/>
                </a:solidFill>
                <a:latin typeface="Ubuntu"/>
              </a:rPr>
              <a:t>reoli</a:t>
            </a:r>
            <a:r>
              <a:rPr lang="cy" sz="1750" dirty="0">
                <a:solidFill>
                  <a:schemeClr val="tx2"/>
                </a:solidFill>
                <a:latin typeface="Ubuntu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93CCC-365C-4F08-9555-20A510FDBE57}"/>
              </a:ext>
            </a:extLst>
          </p:cNvPr>
          <p:cNvSpPr txBox="1"/>
          <p:nvPr/>
        </p:nvSpPr>
        <p:spPr>
          <a:xfrm>
            <a:off x="195648" y="6343135"/>
            <a:ext cx="2100649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15BA5-19FD-0A6B-2BCF-AE99312A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BF914-CE6B-1720-20E2-F7B3A7FBBE48}"/>
              </a:ext>
            </a:extLst>
          </p:cNvPr>
          <p:cNvSpPr txBox="1"/>
          <p:nvPr/>
        </p:nvSpPr>
        <p:spPr>
          <a:xfrm>
            <a:off x="314836" y="800162"/>
            <a:ext cx="6961831" cy="21390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Pam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angen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gwell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cefnogaeth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ar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bobl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ifanc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ar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gyfer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problemau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gamblo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 </a:t>
            </a:r>
            <a:endParaRPr lang="en-US" sz="3200" b="1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endParaRPr lang="cy" sz="900" b="1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r>
              <a:rPr lang="cy" sz="1400" i="1" dirty="0">
                <a:latin typeface="Ubuntu"/>
                <a:ea typeface="Calibri"/>
                <a:cs typeface="Calibri"/>
              </a:rPr>
              <a:t>(Yn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seiliedig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ar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Newyddion</a:t>
            </a:r>
            <a:r>
              <a:rPr lang="cy" sz="1400" i="1" dirty="0">
                <a:latin typeface="Ubuntu"/>
                <a:ea typeface="Calibri"/>
                <a:cs typeface="Calibri"/>
              </a:rPr>
              <a:t> y BBC: Angen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mwy</a:t>
            </a:r>
            <a:r>
              <a:rPr lang="cy" sz="1400" i="1" dirty="0">
                <a:latin typeface="Ubuntu"/>
                <a:ea typeface="Calibri"/>
                <a:cs typeface="Calibri"/>
              </a:rPr>
              <a:t> o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gymorth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i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bobl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ifanc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sy'n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gaeth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i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gamblo</a:t>
            </a:r>
            <a:r>
              <a:rPr lang="cy" sz="1400" i="1" dirty="0">
                <a:latin typeface="Ubuntu"/>
                <a:ea typeface="Calibri"/>
                <a:cs typeface="Calibri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D11C9-894C-086A-E54C-9F6C1B9BE199}"/>
              </a:ext>
            </a:extLst>
          </p:cNvPr>
          <p:cNvSpPr txBox="1"/>
          <p:nvPr/>
        </p:nvSpPr>
        <p:spPr>
          <a:xfrm>
            <a:off x="7184903" y="317063"/>
            <a:ext cx="478251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Mae ymchwilwyr </a:t>
            </a:r>
            <a:r>
              <a:rPr lang="cy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yn dweud bod mwy o bobl ifanc yn cael trafferth gyda niwed gamblo, ond nid yw llawer yn cael y cymorth sydd ei angen arnynt.</a:t>
            </a:r>
            <a:endParaRPr lang="en-US" dirty="0">
              <a:solidFill>
                <a:schemeClr val="accent1"/>
              </a:solidFill>
              <a:latin typeface="Ubuntu"/>
            </a:endParaRPr>
          </a:p>
          <a:p>
            <a:pPr rtl="0"/>
            <a:endParaRPr lang="en-US" dirty="0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pPr rtl="0"/>
            <a:r>
              <a:rPr lang="cy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Gall pobl ifanc deimlo’n chwithig, yn bryderus neu’n ofnus o ofyn am gymorth, a all waethygu’r niwed.</a:t>
            </a:r>
            <a:endParaRPr lang="en-US" dirty="0">
              <a:solidFill>
                <a:schemeClr val="accent1"/>
              </a:solidFill>
              <a:latin typeface="Ubuntu"/>
            </a:endParaRPr>
          </a:p>
          <a:p>
            <a:pPr rtl="0"/>
            <a:endParaRPr lang="en-US" dirty="0">
              <a:solidFill>
                <a:schemeClr val="accent1"/>
              </a:solidFill>
              <a:latin typeface="Ubuntu"/>
              <a:ea typeface="+mn-lt"/>
              <a:cs typeface="+mn-lt"/>
            </a:endParaRPr>
          </a:p>
          <a:p>
            <a:pPr rtl="0"/>
            <a:r>
              <a:rPr lang="cy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Gall cael y cymorth cywir yn gynnar wella iechyd meddwl, lles, bywyd ysgol a pherthnasoedd.</a:t>
            </a:r>
            <a:endParaRPr lang="en-US" b="1" dirty="0">
              <a:solidFill>
                <a:schemeClr val="accent1"/>
              </a:solidFill>
              <a:latin typeface="Ubuntu"/>
            </a:endParaRPr>
          </a:p>
          <a:p>
            <a:pPr rtl="0"/>
            <a:endParaRPr lang="en-US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US" dirty="0">
              <a:solidFill>
                <a:schemeClr val="accent1"/>
              </a:solidFill>
              <a:latin typeface="Ubuntu"/>
            </a:endParaRPr>
          </a:p>
          <a:p>
            <a:pPr algn="ctr" rtl="0"/>
            <a:endParaRPr lang="en-US" dirty="0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FC7DDECB-04D5-28EE-99D4-09D0F43C55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65567" y="3326034"/>
            <a:ext cx="3666807" cy="259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974530-33C4-E7C9-7152-7AAA9FCBB36B}"/>
              </a:ext>
            </a:extLst>
          </p:cNvPr>
          <p:cNvSpPr txBox="1"/>
          <p:nvPr/>
        </p:nvSpPr>
        <p:spPr>
          <a:xfrm rot="21120000">
            <a:off x="445858" y="3782934"/>
            <a:ext cx="2905513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Pam y gallai pobl ifanc ei chael hi'n anodd gofyn am help?</a:t>
            </a:r>
            <a:endParaRPr lang="en-US" dirty="0"/>
          </a:p>
          <a:p>
            <a:pPr algn="ctr" rtl="0"/>
            <a:endParaRPr lang="en-US" dirty="0"/>
          </a:p>
        </p:txBody>
      </p:sp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A99E0400-B248-CE93-7AD5-9FF403703C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23465" y="3807500"/>
            <a:ext cx="3700901" cy="2537855"/>
          </a:xfrm>
          <a:prstGeom prst="rect">
            <a:avLst/>
          </a:prstGeom>
        </p:spPr>
      </p:pic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395D270F-BBC0-48A8-60AC-4B3E3670AE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89" y="4003336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E6412E-E92A-7AAC-2FB3-4214B34DA6AB}"/>
              </a:ext>
            </a:extLst>
          </p:cNvPr>
          <p:cNvSpPr txBox="1"/>
          <p:nvPr/>
        </p:nvSpPr>
        <p:spPr>
          <a:xfrm rot="21420000">
            <a:off x="4114800" y="4586944"/>
            <a:ext cx="363728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</a:rPr>
              <a:t>Pam y gall fod yn anodd cyfaddef pan fydd angen help arnom?</a:t>
            </a:r>
            <a:endParaRPr lang="en-US" dirty="0"/>
          </a:p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90CA0-E910-5AC8-630F-7088C5C032BA}"/>
              </a:ext>
            </a:extLst>
          </p:cNvPr>
          <p:cNvSpPr txBox="1"/>
          <p:nvPr/>
        </p:nvSpPr>
        <p:spPr>
          <a:xfrm rot="180000">
            <a:off x="8482438" y="4212505"/>
            <a:ext cx="2982953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tx2"/>
                </a:solidFill>
                <a:latin typeface="Ubuntu"/>
              </a:rPr>
              <a:t>Pam mae cefnogaeth gynnar yn bwysig?</a:t>
            </a:r>
            <a:endParaRPr lang="en-US" dirty="0"/>
          </a:p>
          <a:p>
            <a:pPr algn="ctr" rt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0AAE2-7412-9EF1-0770-282CC3E5FBA4}"/>
              </a:ext>
            </a:extLst>
          </p:cNvPr>
          <p:cNvSpPr txBox="1"/>
          <p:nvPr/>
        </p:nvSpPr>
        <p:spPr>
          <a:xfrm>
            <a:off x="319216" y="6291649"/>
            <a:ext cx="2131540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4D579-726F-9702-B361-1AF22189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57A20-38FB-85D6-1096-70641AA11115}"/>
              </a:ext>
            </a:extLst>
          </p:cNvPr>
          <p:cNvSpPr txBox="1"/>
          <p:nvPr/>
        </p:nvSpPr>
        <p:spPr>
          <a:xfrm>
            <a:off x="192916" y="759522"/>
            <a:ext cx="6959600" cy="1838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3200" b="1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Blychau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Ysbail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, Gemau a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Gamblo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– Beth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yw'r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 </a:t>
            </a:r>
            <a:r>
              <a:rPr lang="cy" sz="3200" b="1" dirty="0" err="1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Risg</a:t>
            </a:r>
            <a:r>
              <a:rPr lang="cy" sz="3200" b="1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?</a:t>
            </a:r>
          </a:p>
          <a:p>
            <a:endParaRPr lang="cy" sz="1750" b="1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" sz="1400" i="1" dirty="0">
                <a:latin typeface="Ubuntu"/>
              </a:rPr>
              <a:t>(Yn </a:t>
            </a:r>
            <a:r>
              <a:rPr lang="cy" sz="1400" i="1" dirty="0" err="1">
                <a:latin typeface="Ubuntu"/>
              </a:rPr>
              <a:t>seiliedig</a:t>
            </a:r>
            <a:r>
              <a:rPr lang="cy" sz="1400" i="1" dirty="0">
                <a:latin typeface="Ubuntu"/>
              </a:rPr>
              <a:t> </a:t>
            </a:r>
            <a:r>
              <a:rPr lang="cy" sz="1400" i="1" dirty="0" err="1">
                <a:latin typeface="Ubuntu"/>
              </a:rPr>
              <a:t>ar</a:t>
            </a:r>
            <a:r>
              <a:rPr lang="cy" sz="1400" i="1" dirty="0">
                <a:latin typeface="Ubuntu"/>
              </a:rPr>
              <a:t> BBC </a:t>
            </a:r>
            <a:r>
              <a:rPr lang="cy" sz="1400" i="1" dirty="0" err="1">
                <a:latin typeface="Ubuntu"/>
              </a:rPr>
              <a:t>Newsround</a:t>
            </a:r>
            <a:r>
              <a:rPr lang="cy" sz="1400" i="1" dirty="0">
                <a:latin typeface="Ubuntu"/>
              </a:rPr>
              <a:t>:</a:t>
            </a:r>
            <a:r>
              <a:rPr lang="cy" sz="1400" i="1" dirty="0">
                <a:latin typeface="Ubuntu"/>
                <a:ea typeface="+mn-lt"/>
                <a:cs typeface="+mn-lt"/>
              </a:rPr>
              <a:t> 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Gamblo</a:t>
            </a:r>
            <a:r>
              <a:rPr lang="cy" sz="1400" i="1" dirty="0">
                <a:latin typeface="Ubuntu"/>
                <a:ea typeface="Calibri"/>
                <a:cs typeface="Calibri"/>
              </a:rPr>
              <a:t> a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gemau</a:t>
            </a:r>
            <a:r>
              <a:rPr lang="cy" sz="1400" i="1" dirty="0">
                <a:latin typeface="Ubuntu"/>
                <a:ea typeface="Calibri"/>
                <a:cs typeface="Calibri"/>
              </a:rPr>
              <a:t> – “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Dylid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gwahardd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blychau</a:t>
            </a:r>
            <a:r>
              <a:rPr lang="cy" sz="1400" i="1" dirty="0">
                <a:latin typeface="Ubuntu"/>
                <a:ea typeface="Calibri"/>
                <a:cs typeface="Calibri"/>
              </a:rPr>
              <a:t> </a:t>
            </a:r>
            <a:r>
              <a:rPr lang="cy" sz="1400" i="1" dirty="0" err="1">
                <a:latin typeface="Ubuntu"/>
                <a:ea typeface="Calibri"/>
                <a:cs typeface="Calibri"/>
              </a:rPr>
              <a:t>ysbail</a:t>
            </a:r>
            <a:r>
              <a:rPr lang="cy" sz="1400" i="1" dirty="0">
                <a:latin typeface="Ubuntu"/>
                <a:ea typeface="Calibri"/>
                <a:cs typeface="Calibri"/>
              </a:rPr>
              <a:t>”</a:t>
            </a:r>
            <a:r>
              <a:rPr lang="cy" sz="1400" i="1" dirty="0">
                <a:latin typeface="Ubuntu"/>
              </a:rPr>
              <a:t> )</a:t>
            </a:r>
          </a:p>
          <a:p>
            <a:pPr algn="ctr" rtl="0"/>
            <a:endParaRPr lang="en-US" dirty="0"/>
          </a:p>
        </p:txBody>
      </p:sp>
      <p:pic>
        <p:nvPicPr>
          <p:cNvPr id="6" name="Picture 5" descr="A blue and black speech bubble&#10;&#10;AI-generated content may be incorrect.">
            <a:extLst>
              <a:ext uri="{FF2B5EF4-FFF2-40B4-BE49-F238E27FC236}">
                <a16:creationId xmlns:a16="http://schemas.microsoft.com/office/drawing/2014/main" id="{2D0A6F8B-28F0-66A7-3CF4-79AF960D81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531">
            <a:off x="8023901" y="307789"/>
            <a:ext cx="3666807" cy="2597533"/>
          </a:xfrm>
          <a:prstGeom prst="rect">
            <a:avLst/>
          </a:prstGeom>
        </p:spPr>
      </p:pic>
      <p:pic>
        <p:nvPicPr>
          <p:cNvPr id="11" name="Picture 10" descr="A blue outline of a speech bubble&#10;&#10;AI-generated content may be incorrect.">
            <a:extLst>
              <a:ext uri="{FF2B5EF4-FFF2-40B4-BE49-F238E27FC236}">
                <a16:creationId xmlns:a16="http://schemas.microsoft.com/office/drawing/2014/main" id="{472F7614-BA2E-8660-893E-2D5A8267C8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9703">
            <a:off x="8186159" y="4341567"/>
            <a:ext cx="3700901" cy="2537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32C3D9-D11E-02E6-0FC3-D6B4B8A03E0B}"/>
              </a:ext>
            </a:extLst>
          </p:cNvPr>
          <p:cNvSpPr txBox="1"/>
          <p:nvPr/>
        </p:nvSpPr>
        <p:spPr>
          <a:xfrm rot="240000">
            <a:off x="8527970" y="4707230"/>
            <a:ext cx="320040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A ddylai gemau wneud arian o wobrau sy'n seiliedig ar siawns?</a:t>
            </a:r>
            <a:endParaRPr lang="en-US" dirty="0"/>
          </a:p>
          <a:p>
            <a:pPr algn="ctr" rtl="0"/>
            <a:endParaRPr lang="en-US" dirty="0"/>
          </a:p>
        </p:txBody>
      </p:sp>
      <p:pic>
        <p:nvPicPr>
          <p:cNvPr id="14" name="Picture 13" descr="A blue and black text box&#10;&#10;AI-generated content may be incorrect.">
            <a:extLst>
              <a:ext uri="{FF2B5EF4-FFF2-40B4-BE49-F238E27FC236}">
                <a16:creationId xmlns:a16="http://schemas.microsoft.com/office/drawing/2014/main" id="{35F3590E-B6E7-ACB9-9E2E-2EE2B99BA6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291" y="2530685"/>
            <a:ext cx="3988710" cy="27846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6FDC1D-BA85-0F02-49D8-0FFE931C28F3}"/>
              </a:ext>
            </a:extLst>
          </p:cNvPr>
          <p:cNvSpPr txBox="1"/>
          <p:nvPr/>
        </p:nvSpPr>
        <p:spPr>
          <a:xfrm rot="21420000">
            <a:off x="4807281" y="3035270"/>
            <a:ext cx="363728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Pam </a:t>
            </a:r>
            <a:r>
              <a:rPr lang="cy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y gallai dechrau gamblo yn ifanc fod yn niweidiol?</a:t>
            </a:r>
            <a:endParaRPr lang="en-US" sz="2000" dirty="0">
              <a:solidFill>
                <a:schemeClr val="accent1"/>
              </a:solidFill>
              <a:latin typeface="Ubuntu"/>
              <a:ea typeface="Calibri"/>
              <a:cs typeface="Calibri"/>
            </a:endParaRPr>
          </a:p>
          <a:p>
            <a:pPr algn="ctr" rt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DC124-C9F8-A390-22AD-F2734076B5E8}"/>
              </a:ext>
            </a:extLst>
          </p:cNvPr>
          <p:cNvSpPr txBox="1"/>
          <p:nvPr/>
        </p:nvSpPr>
        <p:spPr>
          <a:xfrm rot="21120000">
            <a:off x="8402796" y="728216"/>
            <a:ext cx="290576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cy" sz="2000" dirty="0">
                <a:solidFill>
                  <a:schemeClr val="accent1"/>
                </a:solidFill>
                <a:latin typeface="Ubuntu"/>
                <a:ea typeface="Calibri"/>
                <a:cs typeface="Calibri"/>
              </a:rPr>
              <a:t>Ble </a:t>
            </a:r>
            <a:r>
              <a:rPr lang="cy" sz="2000" dirty="0">
                <a:solidFill>
                  <a:schemeClr val="accent1"/>
                </a:solidFill>
                <a:latin typeface="Ubuntu"/>
                <a:ea typeface="+mn-lt"/>
                <a:cs typeface="+mn-lt"/>
              </a:rPr>
              <a:t>mae plant yn gweld gamblo ym mywyd beunyddiol?</a:t>
            </a:r>
            <a:endParaRPr lang="en-US" sz="2000" dirty="0">
              <a:solidFill>
                <a:schemeClr val="accent1"/>
              </a:solidFill>
              <a:latin typeface="Ubuntu"/>
            </a:endParaRPr>
          </a:p>
          <a:p>
            <a:pPr algn="ctr"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45E2C-23F9-B1F2-4BB9-3134503B063F}"/>
              </a:ext>
            </a:extLst>
          </p:cNvPr>
          <p:cNvSpPr txBox="1"/>
          <p:nvPr/>
        </p:nvSpPr>
        <p:spPr>
          <a:xfrm>
            <a:off x="193040" y="2814869"/>
            <a:ext cx="4292338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sz="1600" dirty="0">
                <a:solidFill>
                  <a:schemeClr val="tx2"/>
                </a:solidFill>
                <a:latin typeface="Ubuntu"/>
              </a:rPr>
              <a:t>Eitemau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rhithwir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mewn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gemau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yw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blychau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ysbail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y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gellir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eu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prynu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ag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arian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go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iawn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ond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nid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yw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chwaraewyr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gwybod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beth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fyddant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ei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gael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.</a:t>
            </a:r>
            <a:endParaRPr lang="en-US" sz="1600" dirty="0">
              <a:solidFill>
                <a:schemeClr val="tx2"/>
              </a:solidFill>
              <a:latin typeface="Ubuntu"/>
            </a:endParaRPr>
          </a:p>
          <a:p>
            <a:pPr rtl="0"/>
            <a:endParaRPr lang="en-US" sz="1600" dirty="0">
              <a:solidFill>
                <a:schemeClr val="tx2"/>
              </a:solidFill>
              <a:latin typeface="Ubuntu"/>
            </a:endParaRPr>
          </a:p>
          <a:p>
            <a:pPr rtl="0"/>
            <a:r>
              <a:rPr lang="cy" sz="1600" dirty="0">
                <a:solidFill>
                  <a:schemeClr val="tx2"/>
                </a:solidFill>
                <a:latin typeface="Ubuntu"/>
              </a:rPr>
              <a:t>Mae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hyn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debyg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i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gamblo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oherwydd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mae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chwaraewyr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talu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am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gyfle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i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ennill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rhywbeth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gwerthfawr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.</a:t>
            </a:r>
            <a:endParaRPr lang="en-US" sz="1600" dirty="0">
              <a:solidFill>
                <a:schemeClr val="tx2"/>
              </a:solidFill>
              <a:latin typeface="Ubuntu"/>
            </a:endParaRPr>
          </a:p>
          <a:p>
            <a:pPr rtl="0"/>
            <a:endParaRPr lang="en-US" sz="1600" dirty="0">
              <a:solidFill>
                <a:schemeClr val="tx2"/>
              </a:solidFill>
              <a:latin typeface="Ubuntu"/>
            </a:endParaRPr>
          </a:p>
          <a:p>
            <a:pPr rtl="0"/>
            <a:r>
              <a:rPr lang="cy" sz="1600" dirty="0">
                <a:solidFill>
                  <a:schemeClr val="tx2"/>
                </a:solidFill>
                <a:latin typeface="Ubuntu"/>
              </a:rPr>
              <a:t>Mae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rhai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arbenigwyr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credu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y gall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blychau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ysbail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annog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cymryd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risgiau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gwario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arian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heb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feddwl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ac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arferion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tebyg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i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gamblo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,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yn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enwedig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ymhlith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pobl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 </a:t>
            </a:r>
            <a:r>
              <a:rPr lang="cy" sz="1600" dirty="0" err="1">
                <a:solidFill>
                  <a:schemeClr val="tx2"/>
                </a:solidFill>
                <a:latin typeface="Ubuntu"/>
              </a:rPr>
              <a:t>ifanc</a:t>
            </a:r>
            <a:r>
              <a:rPr lang="cy" sz="1600" dirty="0">
                <a:solidFill>
                  <a:schemeClr val="tx2"/>
                </a:solidFill>
                <a:latin typeface="Ubuntu"/>
              </a:rPr>
              <a:t>.</a:t>
            </a:r>
            <a:endParaRPr lang="en-US" sz="1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A1641-BF69-F1DC-6608-DFC2ABCDB610}"/>
              </a:ext>
            </a:extLst>
          </p:cNvPr>
          <p:cNvSpPr txBox="1"/>
          <p:nvPr/>
        </p:nvSpPr>
        <p:spPr>
          <a:xfrm>
            <a:off x="226541" y="6332838"/>
            <a:ext cx="2110946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CC620-1D08-9038-E73C-33641CD1496F}"/>
              </a:ext>
            </a:extLst>
          </p:cNvPr>
          <p:cNvSpPr txBox="1"/>
          <p:nvPr/>
        </p:nvSpPr>
        <p:spPr>
          <a:xfrm>
            <a:off x="541336" y="859971"/>
            <a:ext cx="8278814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" sz="2800" b="1" dirty="0">
                <a:solidFill>
                  <a:schemeClr val="accent1"/>
                </a:solidFill>
                <a:latin typeface="Ubuntu" panose="020B0504030602030204"/>
              </a:rPr>
              <a:t>Gwasanaethau Cymorth Gamblo yng Nghymru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AE98C-08F3-28C1-F052-F752E32E02B4}"/>
              </a:ext>
            </a:extLst>
          </p:cNvPr>
          <p:cNvSpPr txBox="1"/>
          <p:nvPr/>
        </p:nvSpPr>
        <p:spPr>
          <a:xfrm>
            <a:off x="535781" y="1500187"/>
            <a:ext cx="10144124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algn="l" rtl="0">
              <a:buFont typeface="Arial,Sans-Serif"/>
              <a:buChar char="•"/>
            </a:pPr>
            <a:r>
              <a:rPr lang="cy" sz="1800" b="1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Gwasanaeth Triniaeth Gamblo Cymru Gyfan a Llinell Gymorth 24/7 0808 281 9265 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Croesewir atgyfeiriadau gan unrhyw unigolyn neu weithwyr proffesiynol i'r Gwasanaeth Triniaeth.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dirty="0"/>
              <a:t>E-</a:t>
            </a:r>
            <a:r>
              <a:rPr dirty="0" err="1"/>
              <a:t>bost</a:t>
            </a:r>
            <a:r>
              <a:rPr dirty="0"/>
              <a:t>:</a:t>
            </a:r>
            <a:r>
              <a:rPr lang="cy" sz="1800" b="0" i="0" u="none" strike="noStrike" dirty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 </a:t>
            </a:r>
            <a:r>
              <a:rPr dirty="0"/>
              <a:t>gamblingservice@wales.nhs.uk</a:t>
            </a:r>
          </a:p>
          <a:p>
            <a:pPr algn="l" rtl="0"/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Font typeface="Arial,Sans-Serif"/>
              <a:buChar char="•"/>
            </a:pPr>
            <a:r>
              <a:rPr lang="cy" sz="1800" b="1" i="0" u="none" strike="noStrike">
                <a:solidFill>
                  <a:srgbClr val="000000"/>
                </a:solidFill>
                <a:latin typeface="Ubuntu"/>
                <a:ea typeface="Arial"/>
                <a:cs typeface="Arial"/>
              </a:rPr>
              <a:t>Gamble Aware</a:t>
            </a:r>
            <a:endParaRPr lang="cy" sz="1800" b="0" i="0" dirty="0">
              <a:solidFill>
                <a:srgbClr val="000000"/>
              </a:solidFill>
              <a:latin typeface="Ubuntu"/>
              <a:ea typeface="Arial"/>
              <a:cs typeface="Arial"/>
            </a:endParaRPr>
          </a:p>
          <a:p>
            <a:pPr algn="l" rtl="0"/>
            <a:r>
              <a:rPr lang="cy" sz="1800" b="0" i="0" u="sng" strike="noStrike" dirty="0">
                <a:solidFill>
                  <a:schemeClr val="accent1"/>
                </a:solidFill>
                <a:latin typeface="Ubuntu"/>
                <a:ea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www.gambleaware.org</a:t>
            </a:r>
            <a:r>
              <a:rPr lang="cy" sz="1800" b="0" i="0" dirty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Font typeface="Arial,Sans-Serif"/>
              <a:buChar char="•"/>
            </a:pPr>
            <a:r>
              <a:rPr lang="cy" sz="1800" b="1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Canolfan Genedlaethol y GIG ar gyfer Anhwylderau Hapchwarae (Llundain)</a:t>
            </a:r>
            <a:r>
              <a:rPr lang="cy" sz="1800" b="0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 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u="none" strike="noStrike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Triniaeth arbenigol ar gyfer anhwylder hapchwarae i'r rhai 13 oed a hŷn. Mynediad ar-lein o Gymru. </a:t>
            </a:r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u="sng" strike="noStrike" dirty="0">
                <a:solidFill>
                  <a:schemeClr val="accent1"/>
                </a:solidFill>
                <a:latin typeface="Ubuntu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www.cnwl.nhs.uk/canolfan-genedlaethol-anhwylderau-gaming</a:t>
            </a:r>
            <a:r>
              <a:rPr lang="cy" sz="1800" b="0" i="0" u="none" strike="noStrike" dirty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 </a:t>
            </a:r>
            <a:r>
              <a:rPr lang="cy" sz="1800" b="0" i="0" dirty="0">
                <a:solidFill>
                  <a:schemeClr val="accent1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800" b="0" i="0" dirty="0">
                <a:solidFill>
                  <a:srgbClr val="000000"/>
                </a:solidFill>
                <a:latin typeface="Ubuntu"/>
                <a:ea typeface="Arial"/>
                <a:cs typeface="Arial"/>
              </a:rPr>
              <a:t>​</a:t>
            </a:r>
          </a:p>
          <a:p>
            <a:pPr algn="l" rtl="0"/>
            <a:r>
              <a:rPr lang="cy" sz="1400" b="0" i="0" u="none" strike="noStrike" dirty="0">
                <a:solidFill>
                  <a:srgbClr val="000000"/>
                </a:solidFill>
                <a:highlight>
                  <a:srgbClr val="FFFFFF"/>
                </a:highlight>
                <a:latin typeface="Ubuntu"/>
                <a:ea typeface="Arial"/>
                <a:cs typeface="Arial"/>
              </a:rPr>
              <a:t>*Sylwch y gallai'r gwasanaethau cymorth a restrir newid wrth i drefniadau comisiynu gael eu diweddaru.</a:t>
            </a:r>
          </a:p>
          <a:p>
            <a:pPr algn="ctr" rt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A61EB-2D08-8B41-CAC3-0B67D8196B8D}"/>
              </a:ext>
            </a:extLst>
          </p:cNvPr>
          <p:cNvSpPr txBox="1"/>
          <p:nvPr/>
        </p:nvSpPr>
        <p:spPr>
          <a:xfrm>
            <a:off x="247135" y="6353432"/>
            <a:ext cx="2069757" cy="2769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u="none" strike="noStrike" baseline="0">
                <a:solidFill>
                  <a:srgbClr val="103E6A"/>
                </a:solidFill>
                <a:latin typeface="Ubuntu"/>
              </a:rPr>
              <a:t>Iechyd Cyhoeddus Cymru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8600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Green">
  <a:themeElements>
    <a:clrScheme name="PHW - Health &amp; Wellbeing Resources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E8FF3E"/>
      </a:accent3>
      <a:accent4>
        <a:srgbClr val="FF5D0C"/>
      </a:accent4>
      <a:accent5>
        <a:srgbClr val="C288FF"/>
      </a:accent5>
      <a:accent6>
        <a:srgbClr val="E0E0E0"/>
      </a:accent6>
      <a:hlink>
        <a:srgbClr val="E8FF3E"/>
      </a:hlink>
      <a:folHlink>
        <a:srgbClr val="24FF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196b9e01c9c66793c24b53ebaebe0b41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5b5aff93ad5912248a6a26172dd04027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20B305-3D04-4C3A-8BD5-63E4423B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7921a-042b-4eb0-b7a0-a3fc5587e9ac"/>
    <ds:schemaRef ds:uri="d6550f9a-f14e-418b-a53a-e888529f4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39ABE9-D76A-4687-AB72-03C3AAE03A52}">
  <ds:schemaRefs>
    <ds:schemaRef ds:uri="1371cf2b-a7fc-4369-aa35-cbfbf200dd64"/>
    <ds:schemaRef ds:uri="5a69ffab-4136-4b66-a00e-5dffdbe6cbba"/>
    <ds:schemaRef ds:uri="bbd7921a-042b-4eb0-b7a0-a3fc5587e9ac"/>
    <ds:schemaRef ds:uri="d6550f9a-f14e-418b-a53a-e888529f43a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FC887AD-F699-4BAC-A2F2-71BA570DA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PHW - Master Deck -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Ceri Wyn Williams (NWSSP - Workforce and OD)</cp:lastModifiedBy>
  <cp:revision>191</cp:revision>
  <dcterms:created xsi:type="dcterms:W3CDTF">2024-01-29T16:09:21Z</dcterms:created>
  <dcterms:modified xsi:type="dcterms:W3CDTF">2026-05-08T16:08:24Z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MediaServiceImageTags">
    <vt:lpwstr/>
  </property>
</Properties>
</file>