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14" r:id="rId5"/>
    <p:sldId id="288" r:id="rId6"/>
    <p:sldId id="327" r:id="rId7"/>
    <p:sldId id="299" r:id="rId8"/>
    <p:sldId id="311" r:id="rId9"/>
    <p:sldId id="300" r:id="rId10"/>
    <p:sldId id="303" r:id="rId11"/>
    <p:sldId id="330" r:id="rId12"/>
    <p:sldId id="331" r:id="rId13"/>
    <p:sldId id="280" r:id="rId14"/>
    <p:sldId id="333" r:id="rId15"/>
    <p:sldId id="310" r:id="rId16"/>
  </p:sldIdLst>
  <p:sldSz cx="12192000" cy="6858000"/>
  <p:notesSz cx="6858000" cy="9144000"/>
  <p:defaultTextStyle>
    <a:defPPr rtl="0"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347C73-E4EB-C420-986A-68F215FFB005}" name="Phillip Hill (Public Health Wales - No. 2 Capital Quarter)" initials="" userId="S::Phillip.Hill@wales.nhs.uk::0483c7bb-2510-4d1f-9686-86fee53dea0f" providerId="AD"/>
  <p188:author id="{519C988B-5CEE-D4DB-C133-21D4C2804E0E}" name="Lorna Bennett (Public Health Wales - No. 2 Capital Quarter)" initials="LQ" userId="S::lorna.bennett3@wales.nhs.uk::41cbff77-5434-42c9-8874-6f16723207f9" providerId="AD"/>
  <p188:author id="{E58F7FA5-3CAA-A446-7CD7-87A433194C0F}" name="Lorna Bennett" initials="LB" userId="Lorna Bennett" providerId="None"/>
  <p188:author id="{82A8F2DC-3481-B692-14F4-D4F0F1F9B7EB}" name="Sophie Flood (Public Health Wales - Matrix House)" initials="SH" userId="S::sophie.flood@wales.nhs.uk::f1b68508-ff1d-4a78-a875-f6aa95017d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F8767-9109-82F6-6335-1BFD8A4725D8}" v="87" dt="2026-05-08T16:20:25.262"/>
    <p1510:client id="{5A47E8D8-E263-E830-FF01-957F1EF5BEA0}" v="317" dt="2026-05-07T10:52:50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i Wyn Williams (NWSSP - Workforce and OD)" userId="8839f234-f14e-4f99-9def-b2b3e407a2e6" providerId="ADAL" clId="{718DEDF3-2A04-42DA-858E-58936BA20344}"/>
    <pc:docChg chg="undo custSel modSld">
      <pc:chgData name="Ceri Wyn Williams (NWSSP - Workforce and OD)" userId="8839f234-f14e-4f99-9def-b2b3e407a2e6" providerId="ADAL" clId="{718DEDF3-2A04-42DA-858E-58936BA20344}" dt="2026-05-05T14:53:09.455" v="59" actId="20577"/>
      <pc:docMkLst>
        <pc:docMk/>
      </pc:docMkLst>
      <pc:sldChg chg="modSp mod">
        <pc:chgData name="Ceri Wyn Williams (NWSSP - Workforce and OD)" userId="8839f234-f14e-4f99-9def-b2b3e407a2e6" providerId="ADAL" clId="{718DEDF3-2A04-42DA-858E-58936BA20344}" dt="2026-05-05T14:46:01.270" v="9" actId="20577"/>
        <pc:sldMkLst>
          <pc:docMk/>
          <pc:sldMk cId="1953488292" sldId="288"/>
        </pc:sldMkLst>
        <pc:spChg chg="mod">
          <ac:chgData name="Ceri Wyn Williams (NWSSP - Workforce and OD)" userId="8839f234-f14e-4f99-9def-b2b3e407a2e6" providerId="ADAL" clId="{718DEDF3-2A04-42DA-858E-58936BA20344}" dt="2026-05-05T14:46:01.270" v="9" actId="20577"/>
          <ac:spMkLst>
            <pc:docMk/>
            <pc:sldMk cId="1953488292" sldId="288"/>
            <ac:spMk id="10" creationId="{8C7521CE-8CFC-57A8-3E38-750E965CFA31}"/>
          </ac:spMkLst>
        </pc:spChg>
      </pc:sldChg>
      <pc:sldChg chg="modSp mod">
        <pc:chgData name="Ceri Wyn Williams (NWSSP - Workforce and OD)" userId="8839f234-f14e-4f99-9def-b2b3e407a2e6" providerId="ADAL" clId="{718DEDF3-2A04-42DA-858E-58936BA20344}" dt="2026-05-05T14:48:52.814" v="28" actId="14100"/>
        <pc:sldMkLst>
          <pc:docMk/>
          <pc:sldMk cId="2379492091" sldId="299"/>
        </pc:sldMkLst>
        <pc:spChg chg="mod">
          <ac:chgData name="Ceri Wyn Williams (NWSSP - Workforce and OD)" userId="8839f234-f14e-4f99-9def-b2b3e407a2e6" providerId="ADAL" clId="{718DEDF3-2A04-42DA-858E-58936BA20344}" dt="2026-05-05T14:48:20.605" v="25" actId="14100"/>
          <ac:spMkLst>
            <pc:docMk/>
            <pc:sldMk cId="2379492091" sldId="299"/>
            <ac:spMk id="7" creationId="{2D330478-6E5A-DA31-66C6-A6FF4DF2674E}"/>
          </ac:spMkLst>
        </pc:spChg>
        <pc:spChg chg="mod">
          <ac:chgData name="Ceri Wyn Williams (NWSSP - Workforce and OD)" userId="8839f234-f14e-4f99-9def-b2b3e407a2e6" providerId="ADAL" clId="{718DEDF3-2A04-42DA-858E-58936BA20344}" dt="2026-05-05T14:48:52.814" v="28" actId="14100"/>
          <ac:spMkLst>
            <pc:docMk/>
            <pc:sldMk cId="2379492091" sldId="299"/>
            <ac:spMk id="9" creationId="{6B4C5548-E3E5-6AA4-118B-DE063B62965A}"/>
          </ac:spMkLst>
        </pc:spChg>
        <pc:spChg chg="mod">
          <ac:chgData name="Ceri Wyn Williams (NWSSP - Workforce and OD)" userId="8839f234-f14e-4f99-9def-b2b3e407a2e6" providerId="ADAL" clId="{718DEDF3-2A04-42DA-858E-58936BA20344}" dt="2026-05-05T14:48:38.236" v="27" actId="1076"/>
          <ac:spMkLst>
            <pc:docMk/>
            <pc:sldMk cId="2379492091" sldId="299"/>
            <ac:spMk id="11" creationId="{0366012E-4308-EA23-6095-8DDCA980338F}"/>
          </ac:spMkLst>
        </pc:spChg>
      </pc:sldChg>
      <pc:sldChg chg="modSp mod">
        <pc:chgData name="Ceri Wyn Williams (NWSSP - Workforce and OD)" userId="8839f234-f14e-4f99-9def-b2b3e407a2e6" providerId="ADAL" clId="{718DEDF3-2A04-42DA-858E-58936BA20344}" dt="2026-05-05T14:50:14.891" v="31" actId="14100"/>
        <pc:sldMkLst>
          <pc:docMk/>
          <pc:sldMk cId="4051691456" sldId="300"/>
        </pc:sldMkLst>
        <pc:spChg chg="mod">
          <ac:chgData name="Ceri Wyn Williams (NWSSP - Workforce and OD)" userId="8839f234-f14e-4f99-9def-b2b3e407a2e6" providerId="ADAL" clId="{718DEDF3-2A04-42DA-858E-58936BA20344}" dt="2026-05-05T14:50:14.891" v="31" actId="14100"/>
          <ac:spMkLst>
            <pc:docMk/>
            <pc:sldMk cId="4051691456" sldId="300"/>
            <ac:spMk id="11" creationId="{B85CCB4E-4574-D61B-938A-691FEEE80339}"/>
          </ac:spMkLst>
        </pc:spChg>
      </pc:sldChg>
      <pc:sldChg chg="modSp mod">
        <pc:chgData name="Ceri Wyn Williams (NWSSP - Workforce and OD)" userId="8839f234-f14e-4f99-9def-b2b3e407a2e6" providerId="ADAL" clId="{718DEDF3-2A04-42DA-858E-58936BA20344}" dt="2026-05-05T14:51:11.754" v="41" actId="14100"/>
        <pc:sldMkLst>
          <pc:docMk/>
          <pc:sldMk cId="3460216245" sldId="303"/>
        </pc:sldMkLst>
        <pc:spChg chg="mod">
          <ac:chgData name="Ceri Wyn Williams (NWSSP - Workforce and OD)" userId="8839f234-f14e-4f99-9def-b2b3e407a2e6" providerId="ADAL" clId="{718DEDF3-2A04-42DA-858E-58936BA20344}" dt="2026-05-05T14:51:11.754" v="41" actId="14100"/>
          <ac:spMkLst>
            <pc:docMk/>
            <pc:sldMk cId="3460216245" sldId="303"/>
            <ac:spMk id="2" creationId="{276BF831-7A6E-6CD7-5326-AC2565EB7E53}"/>
          </ac:spMkLst>
        </pc:spChg>
        <pc:spChg chg="mod">
          <ac:chgData name="Ceri Wyn Williams (NWSSP - Workforce and OD)" userId="8839f234-f14e-4f99-9def-b2b3e407a2e6" providerId="ADAL" clId="{718DEDF3-2A04-42DA-858E-58936BA20344}" dt="2026-05-05T14:50:56.753" v="39" actId="1076"/>
          <ac:spMkLst>
            <pc:docMk/>
            <pc:sldMk cId="3460216245" sldId="303"/>
            <ac:spMk id="15" creationId="{EE56C5B1-FE32-16CD-AB0B-4181BBF95ECF}"/>
          </ac:spMkLst>
        </pc:spChg>
      </pc:sldChg>
      <pc:sldChg chg="modSp mod">
        <pc:chgData name="Ceri Wyn Williams (NWSSP - Workforce and OD)" userId="8839f234-f14e-4f99-9def-b2b3e407a2e6" providerId="ADAL" clId="{718DEDF3-2A04-42DA-858E-58936BA20344}" dt="2026-05-05T14:53:09.455" v="59" actId="20577"/>
        <pc:sldMkLst>
          <pc:docMk/>
          <pc:sldMk cId="2622768600" sldId="310"/>
        </pc:sldMkLst>
        <pc:spChg chg="mod">
          <ac:chgData name="Ceri Wyn Williams (NWSSP - Workforce and OD)" userId="8839f234-f14e-4f99-9def-b2b3e407a2e6" providerId="ADAL" clId="{718DEDF3-2A04-42DA-858E-58936BA20344}" dt="2026-05-05T14:52:49.670" v="47" actId="14100"/>
          <ac:spMkLst>
            <pc:docMk/>
            <pc:sldMk cId="2622768600" sldId="310"/>
            <ac:spMk id="2" creationId="{62ACC620-1D08-9038-E73C-33641CD1496F}"/>
          </ac:spMkLst>
        </pc:spChg>
        <pc:spChg chg="mod">
          <ac:chgData name="Ceri Wyn Williams (NWSSP - Workforce and OD)" userId="8839f234-f14e-4f99-9def-b2b3e407a2e6" providerId="ADAL" clId="{718DEDF3-2A04-42DA-858E-58936BA20344}" dt="2026-05-05T14:53:09.455" v="59" actId="20577"/>
          <ac:spMkLst>
            <pc:docMk/>
            <pc:sldMk cId="2622768600" sldId="310"/>
            <ac:spMk id="3" creationId="{7DF2A0BA-62FC-3D70-8246-08C49C116ED8}"/>
          </ac:spMkLst>
        </pc:spChg>
      </pc:sldChg>
      <pc:sldChg chg="modSp mod">
        <pc:chgData name="Ceri Wyn Williams (NWSSP - Workforce and OD)" userId="8839f234-f14e-4f99-9def-b2b3e407a2e6" providerId="ADAL" clId="{718DEDF3-2A04-42DA-858E-58936BA20344}" dt="2026-05-05T14:49:19.179" v="30" actId="20577"/>
        <pc:sldMkLst>
          <pc:docMk/>
          <pc:sldMk cId="182003586" sldId="311"/>
        </pc:sldMkLst>
        <pc:spChg chg="mod">
          <ac:chgData name="Ceri Wyn Williams (NWSSP - Workforce and OD)" userId="8839f234-f14e-4f99-9def-b2b3e407a2e6" providerId="ADAL" clId="{718DEDF3-2A04-42DA-858E-58936BA20344}" dt="2026-05-05T14:49:19.179" v="30" actId="20577"/>
          <ac:spMkLst>
            <pc:docMk/>
            <pc:sldMk cId="182003586" sldId="311"/>
            <ac:spMk id="8" creationId="{E285910C-FD36-6759-C781-0D9061E462B7}"/>
          </ac:spMkLst>
        </pc:spChg>
      </pc:sldChg>
      <pc:sldChg chg="modSp mod">
        <pc:chgData name="Ceri Wyn Williams (NWSSP - Workforce and OD)" userId="8839f234-f14e-4f99-9def-b2b3e407a2e6" providerId="ADAL" clId="{718DEDF3-2A04-42DA-858E-58936BA20344}" dt="2026-05-05T14:43:57.159" v="5" actId="14100"/>
        <pc:sldMkLst>
          <pc:docMk/>
          <pc:sldMk cId="3319620276" sldId="314"/>
        </pc:sldMkLst>
        <pc:spChg chg="mod">
          <ac:chgData name="Ceri Wyn Williams (NWSSP - Workforce and OD)" userId="8839f234-f14e-4f99-9def-b2b3e407a2e6" providerId="ADAL" clId="{718DEDF3-2A04-42DA-858E-58936BA20344}" dt="2026-05-05T14:43:57.159" v="5" actId="14100"/>
          <ac:spMkLst>
            <pc:docMk/>
            <pc:sldMk cId="3319620276" sldId="314"/>
            <ac:spMk id="4" creationId="{0FAACDC9-FB8E-68F7-B0CF-4C6AC9896A92}"/>
          </ac:spMkLst>
        </pc:spChg>
        <pc:picChg chg="mod">
          <ac:chgData name="Ceri Wyn Williams (NWSSP - Workforce and OD)" userId="8839f234-f14e-4f99-9def-b2b3e407a2e6" providerId="ADAL" clId="{718DEDF3-2A04-42DA-858E-58936BA20344}" dt="2026-05-05T14:43:54.680" v="4" actId="1076"/>
          <ac:picMkLst>
            <pc:docMk/>
            <pc:sldMk cId="3319620276" sldId="314"/>
            <ac:picMk id="5" creationId="{54C99EAC-852A-0651-7DDC-0CAAC11BDB18}"/>
          </ac:picMkLst>
        </pc:picChg>
      </pc:sldChg>
      <pc:sldChg chg="modSp mod">
        <pc:chgData name="Ceri Wyn Williams (NWSSP - Workforce and OD)" userId="8839f234-f14e-4f99-9def-b2b3e407a2e6" providerId="ADAL" clId="{718DEDF3-2A04-42DA-858E-58936BA20344}" dt="2026-05-05T14:48:03.780" v="24" actId="20577"/>
        <pc:sldMkLst>
          <pc:docMk/>
          <pc:sldMk cId="4199969642" sldId="327"/>
        </pc:sldMkLst>
        <pc:spChg chg="mod">
          <ac:chgData name="Ceri Wyn Williams (NWSSP - Workforce and OD)" userId="8839f234-f14e-4f99-9def-b2b3e407a2e6" providerId="ADAL" clId="{718DEDF3-2A04-42DA-858E-58936BA20344}" dt="2026-05-05T14:48:03.780" v="24" actId="20577"/>
          <ac:spMkLst>
            <pc:docMk/>
            <pc:sldMk cId="4199969642" sldId="327"/>
            <ac:spMk id="5" creationId="{362E7FBD-2F38-94F7-CE62-8C510B8FCAEB}"/>
          </ac:spMkLst>
        </pc:spChg>
      </pc:sldChg>
      <pc:sldChg chg="modSp mod">
        <pc:chgData name="Ceri Wyn Williams (NWSSP - Workforce and OD)" userId="8839f234-f14e-4f99-9def-b2b3e407a2e6" providerId="ADAL" clId="{718DEDF3-2A04-42DA-858E-58936BA20344}" dt="2026-05-05T14:47:24.687" v="15" actId="27636"/>
        <pc:sldMkLst>
          <pc:docMk/>
          <pc:sldMk cId="3960129050" sldId="330"/>
        </pc:sldMkLst>
        <pc:spChg chg="mod">
          <ac:chgData name="Ceri Wyn Williams (NWSSP - Workforce and OD)" userId="8839f234-f14e-4f99-9def-b2b3e407a2e6" providerId="ADAL" clId="{718DEDF3-2A04-42DA-858E-58936BA20344}" dt="2026-05-05T14:47:24.687" v="15" actId="27636"/>
          <ac:spMkLst>
            <pc:docMk/>
            <pc:sldMk cId="3960129050" sldId="330"/>
            <ac:spMk id="3" creationId="{C1C61860-D96C-E47E-5FE5-54B41A9A1974}"/>
          </ac:spMkLst>
        </pc:spChg>
      </pc:sldChg>
      <pc:sldChg chg="modSp mod">
        <pc:chgData name="Ceri Wyn Williams (NWSSP - Workforce and OD)" userId="8839f234-f14e-4f99-9def-b2b3e407a2e6" providerId="ADAL" clId="{718DEDF3-2A04-42DA-858E-58936BA20344}" dt="2026-05-05T14:52:40.725" v="45" actId="255"/>
        <pc:sldMkLst>
          <pc:docMk/>
          <pc:sldMk cId="2943071472" sldId="333"/>
        </pc:sldMkLst>
        <pc:spChg chg="mod">
          <ac:chgData name="Ceri Wyn Williams (NWSSP - Workforce and OD)" userId="8839f234-f14e-4f99-9def-b2b3e407a2e6" providerId="ADAL" clId="{718DEDF3-2A04-42DA-858E-58936BA20344}" dt="2026-05-05T14:52:40.725" v="45" actId="255"/>
          <ac:spMkLst>
            <pc:docMk/>
            <pc:sldMk cId="2943071472" sldId="333"/>
            <ac:spMk id="4" creationId="{AEC2922E-AFF3-6E19-88E9-D9C17F22F366}"/>
          </ac:spMkLst>
        </pc:spChg>
        <pc:spChg chg="mod">
          <ac:chgData name="Ceri Wyn Williams (NWSSP - Workforce and OD)" userId="8839f234-f14e-4f99-9def-b2b3e407a2e6" providerId="ADAL" clId="{718DEDF3-2A04-42DA-858E-58936BA20344}" dt="2026-05-05T14:52:29.466" v="44" actId="1076"/>
          <ac:spMkLst>
            <pc:docMk/>
            <pc:sldMk cId="2943071472" sldId="333"/>
            <ac:spMk id="6" creationId="{E0E9B7AF-A5E5-49A9-77E7-A0064D5C6B32}"/>
          </ac:spMkLst>
        </pc:spChg>
        <pc:spChg chg="mod">
          <ac:chgData name="Ceri Wyn Williams (NWSSP - Workforce and OD)" userId="8839f234-f14e-4f99-9def-b2b3e407a2e6" providerId="ADAL" clId="{718DEDF3-2A04-42DA-858E-58936BA20344}" dt="2026-05-05T14:52:16.642" v="42"/>
          <ac:spMkLst>
            <pc:docMk/>
            <pc:sldMk cId="2943071472" sldId="333"/>
            <ac:spMk id="7" creationId="{8CDECBE9-6F82-5DD4-6597-625ADE183C14}"/>
          </ac:spMkLst>
        </pc:spChg>
      </pc:sldChg>
    </pc:docChg>
  </pc:docChgLst>
  <pc:docChgLst>
    <pc:chgData name="Nia Osborne (Public Health Wales - No. 2 Capital Quarter)" userId="S::nia.osborne4@wales.nhs.uk::dc6e69ba-97df-47cc-9eea-d365d5ddb1e2" providerId="AD" clId="Web-{4B3F8767-9109-82F6-6335-1BFD8A4725D8}"/>
    <pc:docChg chg="modSld">
      <pc:chgData name="Nia Osborne (Public Health Wales - No. 2 Capital Quarter)" userId="S::nia.osborne4@wales.nhs.uk::dc6e69ba-97df-47cc-9eea-d365d5ddb1e2" providerId="AD" clId="Web-{4B3F8767-9109-82F6-6335-1BFD8A4725D8}" dt="2026-05-08T16:20:25.262" v="69"/>
      <pc:docMkLst>
        <pc:docMk/>
      </pc:docMkLst>
      <pc:sldChg chg="modSp">
        <pc:chgData name="Nia Osborne (Public Health Wales - No. 2 Capital Quarter)" userId="S::nia.osborne4@wales.nhs.uk::dc6e69ba-97df-47cc-9eea-d365d5ddb1e2" providerId="AD" clId="Web-{4B3F8767-9109-82F6-6335-1BFD8A4725D8}" dt="2026-05-08T16:15:01.125" v="8" actId="20577"/>
        <pc:sldMkLst>
          <pc:docMk/>
          <pc:sldMk cId="2379492091" sldId="299"/>
        </pc:sldMkLst>
        <pc:spChg chg="mod">
          <ac:chgData name="Nia Osborne (Public Health Wales - No. 2 Capital Quarter)" userId="S::nia.osborne4@wales.nhs.uk::dc6e69ba-97df-47cc-9eea-d365d5ddb1e2" providerId="AD" clId="Web-{4B3F8767-9109-82F6-6335-1BFD8A4725D8}" dt="2026-05-08T16:14:30.390" v="2"/>
          <ac:spMkLst>
            <pc:docMk/>
            <pc:sldMk cId="2379492091" sldId="299"/>
            <ac:spMk id="9" creationId="{6B4C5548-E3E5-6AA4-118B-DE063B62965A}"/>
          </ac:spMkLst>
        </pc:spChg>
        <pc:spChg chg="mod">
          <ac:chgData name="Nia Osborne (Public Health Wales - No. 2 Capital Quarter)" userId="S::nia.osborne4@wales.nhs.uk::dc6e69ba-97df-47cc-9eea-d365d5ddb1e2" providerId="AD" clId="Web-{4B3F8767-9109-82F6-6335-1BFD8A4725D8}" dt="2026-05-08T16:15:01.125" v="8" actId="20577"/>
          <ac:spMkLst>
            <pc:docMk/>
            <pc:sldMk cId="2379492091" sldId="299"/>
            <ac:spMk id="12" creationId="{D1FA15D0-54FB-4E8C-F41B-F0645F220CE9}"/>
          </ac:spMkLst>
        </pc:spChg>
      </pc:sldChg>
      <pc:sldChg chg="modSp">
        <pc:chgData name="Nia Osborne (Public Health Wales - No. 2 Capital Quarter)" userId="S::nia.osborne4@wales.nhs.uk::dc6e69ba-97df-47cc-9eea-d365d5ddb1e2" providerId="AD" clId="Web-{4B3F8767-9109-82F6-6335-1BFD8A4725D8}" dt="2026-05-08T16:17:38.459" v="54" actId="1076"/>
        <pc:sldMkLst>
          <pc:docMk/>
          <pc:sldMk cId="4051691456" sldId="300"/>
        </pc:sldMkLst>
        <pc:picChg chg="mod">
          <ac:chgData name="Nia Osborne (Public Health Wales - No. 2 Capital Quarter)" userId="S::nia.osborne4@wales.nhs.uk::dc6e69ba-97df-47cc-9eea-d365d5ddb1e2" providerId="AD" clId="Web-{4B3F8767-9109-82F6-6335-1BFD8A4725D8}" dt="2026-05-08T16:17:38.444" v="51" actId="1076"/>
          <ac:picMkLst>
            <pc:docMk/>
            <pc:sldMk cId="4051691456" sldId="300"/>
            <ac:picMk id="3" creationId="{3605FC84-1F32-99DB-5C47-9853296026AD}"/>
          </ac:picMkLst>
        </pc:picChg>
        <pc:picChg chg="mod">
          <ac:chgData name="Nia Osborne (Public Health Wales - No. 2 Capital Quarter)" userId="S::nia.osborne4@wales.nhs.uk::dc6e69ba-97df-47cc-9eea-d365d5ddb1e2" providerId="AD" clId="Web-{4B3F8767-9109-82F6-6335-1BFD8A4725D8}" dt="2026-05-08T16:17:38.444" v="52" actId="1076"/>
          <ac:picMkLst>
            <pc:docMk/>
            <pc:sldMk cId="4051691456" sldId="300"/>
            <ac:picMk id="15" creationId="{D6F83238-1E5C-6F5E-598D-8C8AE9F97F45}"/>
          </ac:picMkLst>
        </pc:picChg>
        <pc:picChg chg="mod">
          <ac:chgData name="Nia Osborne (Public Health Wales - No. 2 Capital Quarter)" userId="S::nia.osborne4@wales.nhs.uk::dc6e69ba-97df-47cc-9eea-d365d5ddb1e2" providerId="AD" clId="Web-{4B3F8767-9109-82F6-6335-1BFD8A4725D8}" dt="2026-05-08T16:17:38.459" v="53" actId="1076"/>
          <ac:picMkLst>
            <pc:docMk/>
            <pc:sldMk cId="4051691456" sldId="300"/>
            <ac:picMk id="16" creationId="{ABE81A35-981F-4282-3F1D-66B2170DE17B}"/>
          </ac:picMkLst>
        </pc:picChg>
        <pc:picChg chg="mod">
          <ac:chgData name="Nia Osborne (Public Health Wales - No. 2 Capital Quarter)" userId="S::nia.osborne4@wales.nhs.uk::dc6e69ba-97df-47cc-9eea-d365d5ddb1e2" providerId="AD" clId="Web-{4B3F8767-9109-82F6-6335-1BFD8A4725D8}" dt="2026-05-08T16:17:38.459" v="54" actId="1076"/>
          <ac:picMkLst>
            <pc:docMk/>
            <pc:sldMk cId="4051691456" sldId="300"/>
            <ac:picMk id="17" creationId="{C77B28EB-BBD8-D4AA-F684-45E28F7609DD}"/>
          </ac:picMkLst>
        </pc:picChg>
      </pc:sldChg>
      <pc:sldChg chg="addSp modSp">
        <pc:chgData name="Nia Osborne (Public Health Wales - No. 2 Capital Quarter)" userId="S::nia.osborne4@wales.nhs.uk::dc6e69ba-97df-47cc-9eea-d365d5ddb1e2" providerId="AD" clId="Web-{4B3F8767-9109-82F6-6335-1BFD8A4725D8}" dt="2026-05-08T16:19:03.244" v="59"/>
        <pc:sldMkLst>
          <pc:docMk/>
          <pc:sldMk cId="3460216245" sldId="303"/>
        </pc:sldMkLst>
        <pc:spChg chg="add mod ord">
          <ac:chgData name="Nia Osborne (Public Health Wales - No. 2 Capital Quarter)" userId="S::nia.osborne4@wales.nhs.uk::dc6e69ba-97df-47cc-9eea-d365d5ddb1e2" providerId="AD" clId="Web-{4B3F8767-9109-82F6-6335-1BFD8A4725D8}" dt="2026-05-08T16:19:03.244" v="59"/>
          <ac:spMkLst>
            <pc:docMk/>
            <pc:sldMk cId="3460216245" sldId="303"/>
            <ac:spMk id="3" creationId="{FAB03AB2-0EAF-5DF1-63FB-61713ABD5668}"/>
          </ac:spMkLst>
        </pc:spChg>
      </pc:sldChg>
      <pc:sldChg chg="modSp">
        <pc:chgData name="Nia Osborne (Public Health Wales - No. 2 Capital Quarter)" userId="S::nia.osborne4@wales.nhs.uk::dc6e69ba-97df-47cc-9eea-d365d5ddb1e2" providerId="AD" clId="Web-{4B3F8767-9109-82F6-6335-1BFD8A4725D8}" dt="2026-05-08T16:17:10.240" v="50" actId="20577"/>
        <pc:sldMkLst>
          <pc:docMk/>
          <pc:sldMk cId="182003586" sldId="311"/>
        </pc:sldMkLst>
        <pc:spChg chg="mod">
          <ac:chgData name="Nia Osborne (Public Health Wales - No. 2 Capital Quarter)" userId="S::nia.osborne4@wales.nhs.uk::dc6e69ba-97df-47cc-9eea-d365d5ddb1e2" providerId="AD" clId="Web-{4B3F8767-9109-82F6-6335-1BFD8A4725D8}" dt="2026-05-08T16:17:10.240" v="50" actId="20577"/>
          <ac:spMkLst>
            <pc:docMk/>
            <pc:sldMk cId="182003586" sldId="311"/>
            <ac:spMk id="5" creationId="{D7E7F919-92E4-77D7-5C55-499E873E8357}"/>
          </ac:spMkLst>
        </pc:spChg>
      </pc:sldChg>
      <pc:sldChg chg="modSp">
        <pc:chgData name="Nia Osborne (Public Health Wales - No. 2 Capital Quarter)" userId="S::nia.osborne4@wales.nhs.uk::dc6e69ba-97df-47cc-9eea-d365d5ddb1e2" providerId="AD" clId="Web-{4B3F8767-9109-82F6-6335-1BFD8A4725D8}" dt="2026-05-08T16:19:48.730" v="67" actId="20577"/>
        <pc:sldMkLst>
          <pc:docMk/>
          <pc:sldMk cId="3960129050" sldId="330"/>
        </pc:sldMkLst>
        <pc:spChg chg="mod">
          <ac:chgData name="Nia Osborne (Public Health Wales - No. 2 Capital Quarter)" userId="S::nia.osborne4@wales.nhs.uk::dc6e69ba-97df-47cc-9eea-d365d5ddb1e2" providerId="AD" clId="Web-{4B3F8767-9109-82F6-6335-1BFD8A4725D8}" dt="2026-05-08T16:19:44.808" v="66" actId="1076"/>
          <ac:spMkLst>
            <pc:docMk/>
            <pc:sldMk cId="3960129050" sldId="330"/>
            <ac:spMk id="2" creationId="{ECD770B9-1080-FCBA-0A34-6EE6ED4B6A53}"/>
          </ac:spMkLst>
        </pc:spChg>
        <pc:spChg chg="mod">
          <ac:chgData name="Nia Osborne (Public Health Wales - No. 2 Capital Quarter)" userId="S::nia.osborne4@wales.nhs.uk::dc6e69ba-97df-47cc-9eea-d365d5ddb1e2" providerId="AD" clId="Web-{4B3F8767-9109-82F6-6335-1BFD8A4725D8}" dt="2026-05-08T16:19:48.730" v="67" actId="20577"/>
          <ac:spMkLst>
            <pc:docMk/>
            <pc:sldMk cId="3960129050" sldId="330"/>
            <ac:spMk id="3" creationId="{C1C61860-D96C-E47E-5FE5-54B41A9A1974}"/>
          </ac:spMkLst>
        </pc:spChg>
        <pc:picChg chg="mod">
          <ac:chgData name="Nia Osborne (Public Health Wales - No. 2 Capital Quarter)" userId="S::nia.osborne4@wales.nhs.uk::dc6e69ba-97df-47cc-9eea-d365d5ddb1e2" providerId="AD" clId="Web-{4B3F8767-9109-82F6-6335-1BFD8A4725D8}" dt="2026-05-08T16:19:30.620" v="61" actId="1076"/>
          <ac:picMkLst>
            <pc:docMk/>
            <pc:sldMk cId="3960129050" sldId="330"/>
            <ac:picMk id="5" creationId="{EB15B9F4-75D4-2382-9F2A-3DC129557A1F}"/>
          </ac:picMkLst>
        </pc:picChg>
        <pc:picChg chg="mod">
          <ac:chgData name="Nia Osborne (Public Health Wales - No. 2 Capital Quarter)" userId="S::nia.osborne4@wales.nhs.uk::dc6e69ba-97df-47cc-9eea-d365d5ddb1e2" providerId="AD" clId="Web-{4B3F8767-9109-82F6-6335-1BFD8A4725D8}" dt="2026-05-08T16:19:34.682" v="63" actId="1076"/>
          <ac:picMkLst>
            <pc:docMk/>
            <pc:sldMk cId="3960129050" sldId="330"/>
            <ac:picMk id="7" creationId="{B31D7B71-03D4-A199-EA7E-319B1ADD3BA4}"/>
          </ac:picMkLst>
        </pc:picChg>
      </pc:sldChg>
      <pc:sldChg chg="modSp">
        <pc:chgData name="Nia Osborne (Public Health Wales - No. 2 Capital Quarter)" userId="S::nia.osborne4@wales.nhs.uk::dc6e69ba-97df-47cc-9eea-d365d5ddb1e2" providerId="AD" clId="Web-{4B3F8767-9109-82F6-6335-1BFD8A4725D8}" dt="2026-05-08T16:20:09.387" v="68" actId="14100"/>
        <pc:sldMkLst>
          <pc:docMk/>
          <pc:sldMk cId="3676374827" sldId="331"/>
        </pc:sldMkLst>
        <pc:picChg chg="mod">
          <ac:chgData name="Nia Osborne (Public Health Wales - No. 2 Capital Quarter)" userId="S::nia.osborne4@wales.nhs.uk::dc6e69ba-97df-47cc-9eea-d365d5ddb1e2" providerId="AD" clId="Web-{4B3F8767-9109-82F6-6335-1BFD8A4725D8}" dt="2026-05-08T16:20:09.387" v="68" actId="14100"/>
          <ac:picMkLst>
            <pc:docMk/>
            <pc:sldMk cId="3676374827" sldId="331"/>
            <ac:picMk id="5" creationId="{66A234D0-C506-CE30-B884-73539F7D270A}"/>
          </ac:picMkLst>
        </pc:picChg>
      </pc:sldChg>
      <pc:sldChg chg="modSp">
        <pc:chgData name="Nia Osborne (Public Health Wales - No. 2 Capital Quarter)" userId="S::nia.osborne4@wales.nhs.uk::dc6e69ba-97df-47cc-9eea-d365d5ddb1e2" providerId="AD" clId="Web-{4B3F8767-9109-82F6-6335-1BFD8A4725D8}" dt="2026-05-08T16:20:25.262" v="69"/>
        <pc:sldMkLst>
          <pc:docMk/>
          <pc:sldMk cId="2943071472" sldId="333"/>
        </pc:sldMkLst>
        <pc:spChg chg="mod">
          <ac:chgData name="Nia Osborne (Public Health Wales - No. 2 Capital Quarter)" userId="S::nia.osborne4@wales.nhs.uk::dc6e69ba-97df-47cc-9eea-d365d5ddb1e2" providerId="AD" clId="Web-{4B3F8767-9109-82F6-6335-1BFD8A4725D8}" dt="2026-05-08T16:20:25.262" v="69"/>
          <ac:spMkLst>
            <pc:docMk/>
            <pc:sldMk cId="2943071472" sldId="333"/>
            <ac:spMk id="3" creationId="{EF9D5D42-FD70-4960-3853-B4AB63E844D7}"/>
          </ac:spMkLst>
        </pc:spChg>
      </pc:sldChg>
    </pc:docChg>
  </pc:docChgLst>
  <pc:docChgLst>
    <pc:chgData name="Nia Osborne (Public Health Wales - No. 2 Capital Quarter)" userId="S::nia.osborne4@wales.nhs.uk::dc6e69ba-97df-47cc-9eea-d365d5ddb1e2" providerId="AD" clId="Web-{5A47E8D8-E263-E830-FF01-957F1EF5BEA0}"/>
    <pc:docChg chg="modSld">
      <pc:chgData name="Nia Osborne (Public Health Wales - No. 2 Capital Quarter)" userId="S::nia.osborne4@wales.nhs.uk::dc6e69ba-97df-47cc-9eea-d365d5ddb1e2" providerId="AD" clId="Web-{5A47E8D8-E263-E830-FF01-957F1EF5BEA0}" dt="2026-05-07T10:52:50.138" v="265" actId="1076"/>
      <pc:docMkLst>
        <pc:docMk/>
      </pc:docMkLst>
      <pc:sldChg chg="addSp modSp">
        <pc:chgData name="Nia Osborne (Public Health Wales - No. 2 Capital Quarter)" userId="S::nia.osborne4@wales.nhs.uk::dc6e69ba-97df-47cc-9eea-d365d5ddb1e2" providerId="AD" clId="Web-{5A47E8D8-E263-E830-FF01-957F1EF5BEA0}" dt="2026-05-07T10:50:33.964" v="206" actId="20577"/>
        <pc:sldMkLst>
          <pc:docMk/>
          <pc:sldMk cId="2090615043" sldId="280"/>
        </pc:sldMkLst>
        <pc:spChg chg="add mod">
          <ac:chgData name="Nia Osborne (Public Health Wales - No. 2 Capital Quarter)" userId="S::nia.osborne4@wales.nhs.uk::dc6e69ba-97df-47cc-9eea-d365d5ddb1e2" providerId="AD" clId="Web-{5A47E8D8-E263-E830-FF01-957F1EF5BEA0}" dt="2026-05-07T10:50:21.086" v="204" actId="1076"/>
          <ac:spMkLst>
            <pc:docMk/>
            <pc:sldMk cId="2090615043" sldId="280"/>
            <ac:spMk id="2" creationId="{8FF88AB3-A466-B80B-F021-60BF7E7B5D59}"/>
          </ac:spMkLst>
        </pc:spChg>
        <pc:spChg chg="mod">
          <ac:chgData name="Nia Osborne (Public Health Wales - No. 2 Capital Quarter)" userId="S::nia.osborne4@wales.nhs.uk::dc6e69ba-97df-47cc-9eea-d365d5ddb1e2" providerId="AD" clId="Web-{5A47E8D8-E263-E830-FF01-957F1EF5BEA0}" dt="2026-05-07T10:50:33.964" v="206" actId="20577"/>
          <ac:spMkLst>
            <pc:docMk/>
            <pc:sldMk cId="2090615043" sldId="280"/>
            <ac:spMk id="5" creationId="{97C5FCC5-B22A-7B67-58A2-1D34FFE230B2}"/>
          </ac:spMkLst>
        </pc:spChg>
      </pc:sldChg>
      <pc:sldChg chg="addSp modSp">
        <pc:chgData name="Nia Osborne (Public Health Wales - No. 2 Capital Quarter)" userId="S::nia.osborne4@wales.nhs.uk::dc6e69ba-97df-47cc-9eea-d365d5ddb1e2" providerId="AD" clId="Web-{5A47E8D8-E263-E830-FF01-957F1EF5BEA0}" dt="2026-05-07T10:37:33.827" v="39" actId="1076"/>
        <pc:sldMkLst>
          <pc:docMk/>
          <pc:sldMk cId="1953488292" sldId="288"/>
        </pc:sldMkLst>
        <pc:spChg chg="add mod">
          <ac:chgData name="Nia Osborne (Public Health Wales - No. 2 Capital Quarter)" userId="S::nia.osborne4@wales.nhs.uk::dc6e69ba-97df-47cc-9eea-d365d5ddb1e2" providerId="AD" clId="Web-{5A47E8D8-E263-E830-FF01-957F1EF5BEA0}" dt="2026-05-07T10:37:33.827" v="39" actId="1076"/>
          <ac:spMkLst>
            <pc:docMk/>
            <pc:sldMk cId="1953488292" sldId="288"/>
            <ac:spMk id="2" creationId="{C4881DAD-8462-F41B-40D8-F1CE1CB19FB9}"/>
          </ac:spMkLst>
        </pc:spChg>
      </pc:sldChg>
      <pc:sldChg chg="addSp modSp">
        <pc:chgData name="Nia Osborne (Public Health Wales - No. 2 Capital Quarter)" userId="S::nia.osborne4@wales.nhs.uk::dc6e69ba-97df-47cc-9eea-d365d5ddb1e2" providerId="AD" clId="Web-{5A47E8D8-E263-E830-FF01-957F1EF5BEA0}" dt="2026-05-07T10:41:02.709" v="79" actId="1076"/>
        <pc:sldMkLst>
          <pc:docMk/>
          <pc:sldMk cId="2379492091" sldId="299"/>
        </pc:sldMkLst>
        <pc:spChg chg="mod">
          <ac:chgData name="Nia Osborne (Public Health Wales - No. 2 Capital Quarter)" userId="S::nia.osborne4@wales.nhs.uk::dc6e69ba-97df-47cc-9eea-d365d5ddb1e2" providerId="AD" clId="Web-{5A47E8D8-E263-E830-FF01-957F1EF5BEA0}" dt="2026-05-07T10:39:15.643" v="58" actId="20577"/>
          <ac:spMkLst>
            <pc:docMk/>
            <pc:sldMk cId="2379492091" sldId="299"/>
            <ac:spMk id="2" creationId="{4630B978-235F-EBDE-FDC5-68B2C6C71807}"/>
          </ac:spMkLst>
        </pc:spChg>
        <pc:spChg chg="add mod">
          <ac:chgData name="Nia Osborne (Public Health Wales - No. 2 Capital Quarter)" userId="S::nia.osborne4@wales.nhs.uk::dc6e69ba-97df-47cc-9eea-d365d5ddb1e2" providerId="AD" clId="Web-{5A47E8D8-E263-E830-FF01-957F1EF5BEA0}" dt="2026-05-07T10:41:02.709" v="79" actId="1076"/>
          <ac:spMkLst>
            <pc:docMk/>
            <pc:sldMk cId="2379492091" sldId="299"/>
            <ac:spMk id="3" creationId="{D4B1F3C6-E6AF-D7DB-77D2-EF4BFB046804}"/>
          </ac:spMkLst>
        </pc:spChg>
        <pc:spChg chg="mod">
          <ac:chgData name="Nia Osborne (Public Health Wales - No. 2 Capital Quarter)" userId="S::nia.osborne4@wales.nhs.uk::dc6e69ba-97df-47cc-9eea-d365d5ddb1e2" providerId="AD" clId="Web-{5A47E8D8-E263-E830-FF01-957F1EF5BEA0}" dt="2026-05-07T10:39:39.519" v="61" actId="20577"/>
          <ac:spMkLst>
            <pc:docMk/>
            <pc:sldMk cId="2379492091" sldId="299"/>
            <ac:spMk id="7" creationId="{2D330478-6E5A-DA31-66C6-A6FF4DF2674E}"/>
          </ac:spMkLst>
        </pc:spChg>
        <pc:spChg chg="mod">
          <ac:chgData name="Nia Osborne (Public Health Wales - No. 2 Capital Quarter)" userId="S::nia.osborne4@wales.nhs.uk::dc6e69ba-97df-47cc-9eea-d365d5ddb1e2" providerId="AD" clId="Web-{5A47E8D8-E263-E830-FF01-957F1EF5BEA0}" dt="2026-05-07T10:40:17.301" v="68" actId="1076"/>
          <ac:spMkLst>
            <pc:docMk/>
            <pc:sldMk cId="2379492091" sldId="299"/>
            <ac:spMk id="9" creationId="{6B4C5548-E3E5-6AA4-118B-DE063B62965A}"/>
          </ac:spMkLst>
        </pc:spChg>
        <pc:spChg chg="mod">
          <ac:chgData name="Nia Osborne (Public Health Wales - No. 2 Capital Quarter)" userId="S::nia.osborne4@wales.nhs.uk::dc6e69ba-97df-47cc-9eea-d365d5ddb1e2" providerId="AD" clId="Web-{5A47E8D8-E263-E830-FF01-957F1EF5BEA0}" dt="2026-05-07T10:40:04.894" v="66" actId="20577"/>
          <ac:spMkLst>
            <pc:docMk/>
            <pc:sldMk cId="2379492091" sldId="299"/>
            <ac:spMk id="11" creationId="{0366012E-4308-EA23-6095-8DDCA980338F}"/>
          </ac:spMkLst>
        </pc:spChg>
        <pc:spChg chg="mod">
          <ac:chgData name="Nia Osborne (Public Health Wales - No. 2 Capital Quarter)" userId="S::nia.osborne4@wales.nhs.uk::dc6e69ba-97df-47cc-9eea-d365d5ddb1e2" providerId="AD" clId="Web-{5A47E8D8-E263-E830-FF01-957F1EF5BEA0}" dt="2026-05-07T10:40:32.677" v="70"/>
          <ac:spMkLst>
            <pc:docMk/>
            <pc:sldMk cId="2379492091" sldId="299"/>
            <ac:spMk id="12" creationId="{D1FA15D0-54FB-4E8C-F41B-F0645F220CE9}"/>
          </ac:spMkLst>
        </pc:spChg>
        <pc:picChg chg="mod">
          <ac:chgData name="Nia Osborne (Public Health Wales - No. 2 Capital Quarter)" userId="S::nia.osborne4@wales.nhs.uk::dc6e69ba-97df-47cc-9eea-d365d5ddb1e2" providerId="AD" clId="Web-{5A47E8D8-E263-E830-FF01-957F1EF5BEA0}" dt="2026-05-07T10:40:45.193" v="71" actId="1076"/>
          <ac:picMkLst>
            <pc:docMk/>
            <pc:sldMk cId="2379492091" sldId="299"/>
            <ac:picMk id="15" creationId="{4324546C-AEB7-ACC2-CBF8-9B4DAE8F8505}"/>
          </ac:picMkLst>
        </pc:picChg>
      </pc:sldChg>
      <pc:sldChg chg="addSp modSp">
        <pc:chgData name="Nia Osborne (Public Health Wales - No. 2 Capital Quarter)" userId="S::nia.osborne4@wales.nhs.uk::dc6e69ba-97df-47cc-9eea-d365d5ddb1e2" providerId="AD" clId="Web-{5A47E8D8-E263-E830-FF01-957F1EF5BEA0}" dt="2026-05-07T10:47:43.331" v="142" actId="1076"/>
        <pc:sldMkLst>
          <pc:docMk/>
          <pc:sldMk cId="4051691456" sldId="300"/>
        </pc:sldMkLst>
        <pc:spChg chg="mod">
          <ac:chgData name="Nia Osborne (Public Health Wales - No. 2 Capital Quarter)" userId="S::nia.osborne4@wales.nhs.uk::dc6e69ba-97df-47cc-9eea-d365d5ddb1e2" providerId="AD" clId="Web-{5A47E8D8-E263-E830-FF01-957F1EF5BEA0}" dt="2026-05-07T10:47:43.331" v="142" actId="1076"/>
          <ac:spMkLst>
            <pc:docMk/>
            <pc:sldMk cId="4051691456" sldId="300"/>
            <ac:spMk id="2" creationId="{034D6C60-FA61-3BED-8C76-29C042ACB26B}"/>
          </ac:spMkLst>
        </pc:spChg>
        <pc:spChg chg="add mod">
          <ac:chgData name="Nia Osborne (Public Health Wales - No. 2 Capital Quarter)" userId="S::nia.osborne4@wales.nhs.uk::dc6e69ba-97df-47cc-9eea-d365d5ddb1e2" providerId="AD" clId="Web-{5A47E8D8-E263-E830-FF01-957F1EF5BEA0}" dt="2026-05-07T10:43:45.386" v="116" actId="1076"/>
          <ac:spMkLst>
            <pc:docMk/>
            <pc:sldMk cId="4051691456" sldId="300"/>
            <ac:spMk id="4" creationId="{BBCEFF1A-AB5F-0531-1E4A-4AB5078B121B}"/>
          </ac:spMkLst>
        </pc:spChg>
        <pc:picChg chg="mod">
          <ac:chgData name="Nia Osborne (Public Health Wales - No. 2 Capital Quarter)" userId="S::nia.osborne4@wales.nhs.uk::dc6e69ba-97df-47cc-9eea-d365d5ddb1e2" providerId="AD" clId="Web-{5A47E8D8-E263-E830-FF01-957F1EF5BEA0}" dt="2026-05-07T10:46:17.735" v="118"/>
          <ac:picMkLst>
            <pc:docMk/>
            <pc:sldMk cId="4051691456" sldId="300"/>
            <ac:picMk id="3" creationId="{3605FC84-1F32-99DB-5C47-9853296026AD}"/>
          </ac:picMkLst>
        </pc:picChg>
      </pc:sldChg>
      <pc:sldChg chg="delSp modSp">
        <pc:chgData name="Nia Osborne (Public Health Wales - No. 2 Capital Quarter)" userId="S::nia.osborne4@wales.nhs.uk::dc6e69ba-97df-47cc-9eea-d365d5ddb1e2" providerId="AD" clId="Web-{5A47E8D8-E263-E830-FF01-957F1EF5BEA0}" dt="2026-05-07T10:47:52.144" v="143" actId="1076"/>
        <pc:sldMkLst>
          <pc:docMk/>
          <pc:sldMk cId="3460216245" sldId="303"/>
        </pc:sldMkLst>
        <pc:spChg chg="mod">
          <ac:chgData name="Nia Osborne (Public Health Wales - No. 2 Capital Quarter)" userId="S::nia.osborne4@wales.nhs.uk::dc6e69ba-97df-47cc-9eea-d365d5ddb1e2" providerId="AD" clId="Web-{5A47E8D8-E263-E830-FF01-957F1EF5BEA0}" dt="2026-05-07T10:47:16.268" v="120" actId="1076"/>
          <ac:spMkLst>
            <pc:docMk/>
            <pc:sldMk cId="3460216245" sldId="303"/>
            <ac:spMk id="2" creationId="{276BF831-7A6E-6CD7-5326-AC2565EB7E53}"/>
          </ac:spMkLst>
        </pc:spChg>
        <pc:spChg chg="mod">
          <ac:chgData name="Nia Osborne (Public Health Wales - No. 2 Capital Quarter)" userId="S::nia.osborne4@wales.nhs.uk::dc6e69ba-97df-47cc-9eea-d365d5ddb1e2" providerId="AD" clId="Web-{5A47E8D8-E263-E830-FF01-957F1EF5BEA0}" dt="2026-05-07T10:47:52.144" v="143" actId="1076"/>
          <ac:spMkLst>
            <pc:docMk/>
            <pc:sldMk cId="3460216245" sldId="303"/>
            <ac:spMk id="15" creationId="{EE56C5B1-FE32-16CD-AB0B-4181BBF95ECF}"/>
          </ac:spMkLst>
        </pc:spChg>
        <pc:picChg chg="del mod">
          <ac:chgData name="Nia Osborne (Public Health Wales - No. 2 Capital Quarter)" userId="S::nia.osborne4@wales.nhs.uk::dc6e69ba-97df-47cc-9eea-d365d5ddb1e2" providerId="AD" clId="Web-{5A47E8D8-E263-E830-FF01-957F1EF5BEA0}" dt="2026-05-07T10:47:24.471" v="139"/>
          <ac:picMkLst>
            <pc:docMk/>
            <pc:sldMk cId="3460216245" sldId="303"/>
            <ac:picMk id="3" creationId="{1380EDEF-F138-9361-B2F4-A3791AFC61EC}"/>
          </ac:picMkLst>
        </pc:picChg>
        <pc:picChg chg="del mod">
          <ac:chgData name="Nia Osborne (Public Health Wales - No. 2 Capital Quarter)" userId="S::nia.osborne4@wales.nhs.uk::dc6e69ba-97df-47cc-9eea-d365d5ddb1e2" providerId="AD" clId="Web-{5A47E8D8-E263-E830-FF01-957F1EF5BEA0}" dt="2026-05-07T10:47:22.002" v="138"/>
          <ac:picMkLst>
            <pc:docMk/>
            <pc:sldMk cId="3460216245" sldId="303"/>
            <ac:picMk id="4" creationId="{290062C9-65B1-9551-2D96-7B0DF8F29AE4}"/>
          </ac:picMkLst>
        </pc:picChg>
        <pc:picChg chg="mod">
          <ac:chgData name="Nia Osborne (Public Health Wales - No. 2 Capital Quarter)" userId="S::nia.osborne4@wales.nhs.uk::dc6e69ba-97df-47cc-9eea-d365d5ddb1e2" providerId="AD" clId="Web-{5A47E8D8-E263-E830-FF01-957F1EF5BEA0}" dt="2026-05-07T10:47:16.299" v="123" actId="1076"/>
          <ac:picMkLst>
            <pc:docMk/>
            <pc:sldMk cId="3460216245" sldId="303"/>
            <ac:picMk id="5" creationId="{DFD7B216-CD26-80D5-0D35-5835FC5218CE}"/>
          </ac:picMkLst>
        </pc:picChg>
        <pc:picChg chg="mod">
          <ac:chgData name="Nia Osborne (Public Health Wales - No. 2 Capital Quarter)" userId="S::nia.osborne4@wales.nhs.uk::dc6e69ba-97df-47cc-9eea-d365d5ddb1e2" providerId="AD" clId="Web-{5A47E8D8-E263-E830-FF01-957F1EF5BEA0}" dt="2026-05-07T10:47:16.315" v="124" actId="1076"/>
          <ac:picMkLst>
            <pc:docMk/>
            <pc:sldMk cId="3460216245" sldId="303"/>
            <ac:picMk id="6" creationId="{550A9C3B-6FD8-7C79-2B48-D706F921BE26}"/>
          </ac:picMkLst>
        </pc:picChg>
        <pc:picChg chg="mod">
          <ac:chgData name="Nia Osborne (Public Health Wales - No. 2 Capital Quarter)" userId="S::nia.osborne4@wales.nhs.uk::dc6e69ba-97df-47cc-9eea-d365d5ddb1e2" providerId="AD" clId="Web-{5A47E8D8-E263-E830-FF01-957F1EF5BEA0}" dt="2026-05-07T10:47:16.315" v="125" actId="1076"/>
          <ac:picMkLst>
            <pc:docMk/>
            <pc:sldMk cId="3460216245" sldId="303"/>
            <ac:picMk id="7" creationId="{4F4FA8AB-9C5D-E75F-3F62-0B950A6C3458}"/>
          </ac:picMkLst>
        </pc:picChg>
        <pc:picChg chg="mod">
          <ac:chgData name="Nia Osborne (Public Health Wales - No. 2 Capital Quarter)" userId="S::nia.osborne4@wales.nhs.uk::dc6e69ba-97df-47cc-9eea-d365d5ddb1e2" providerId="AD" clId="Web-{5A47E8D8-E263-E830-FF01-957F1EF5BEA0}" dt="2026-05-07T10:47:16.330" v="126" actId="1076"/>
          <ac:picMkLst>
            <pc:docMk/>
            <pc:sldMk cId="3460216245" sldId="303"/>
            <ac:picMk id="8" creationId="{0AF9E6E4-444C-C0B1-CBAB-06EBFB09B633}"/>
          </ac:picMkLst>
        </pc:picChg>
        <pc:picChg chg="mod">
          <ac:chgData name="Nia Osborne (Public Health Wales - No. 2 Capital Quarter)" userId="S::nia.osborne4@wales.nhs.uk::dc6e69ba-97df-47cc-9eea-d365d5ddb1e2" providerId="AD" clId="Web-{5A47E8D8-E263-E830-FF01-957F1EF5BEA0}" dt="2026-05-07T10:47:16.330" v="127" actId="1076"/>
          <ac:picMkLst>
            <pc:docMk/>
            <pc:sldMk cId="3460216245" sldId="303"/>
            <ac:picMk id="9" creationId="{0DD20B74-E332-69BC-DD9C-8BA2D30EAF95}"/>
          </ac:picMkLst>
        </pc:picChg>
        <pc:picChg chg="mod">
          <ac:chgData name="Nia Osborne (Public Health Wales - No. 2 Capital Quarter)" userId="S::nia.osborne4@wales.nhs.uk::dc6e69ba-97df-47cc-9eea-d365d5ddb1e2" providerId="AD" clId="Web-{5A47E8D8-E263-E830-FF01-957F1EF5BEA0}" dt="2026-05-07T10:47:16.377" v="128" actId="1076"/>
          <ac:picMkLst>
            <pc:docMk/>
            <pc:sldMk cId="3460216245" sldId="303"/>
            <ac:picMk id="10" creationId="{95D15944-FDA3-1F31-94C0-52815D4B1655}"/>
          </ac:picMkLst>
        </pc:picChg>
        <pc:picChg chg="mod">
          <ac:chgData name="Nia Osborne (Public Health Wales - No. 2 Capital Quarter)" userId="S::nia.osborne4@wales.nhs.uk::dc6e69ba-97df-47cc-9eea-d365d5ddb1e2" providerId="AD" clId="Web-{5A47E8D8-E263-E830-FF01-957F1EF5BEA0}" dt="2026-05-07T10:47:16.408" v="129" actId="1076"/>
          <ac:picMkLst>
            <pc:docMk/>
            <pc:sldMk cId="3460216245" sldId="303"/>
            <ac:picMk id="11" creationId="{74970731-2717-4073-6BA9-20DC4C24C43E}"/>
          </ac:picMkLst>
        </pc:picChg>
        <pc:picChg chg="mod">
          <ac:chgData name="Nia Osborne (Public Health Wales - No. 2 Capital Quarter)" userId="S::nia.osborne4@wales.nhs.uk::dc6e69ba-97df-47cc-9eea-d365d5ddb1e2" providerId="AD" clId="Web-{5A47E8D8-E263-E830-FF01-957F1EF5BEA0}" dt="2026-05-07T10:47:16.424" v="130" actId="1076"/>
          <ac:picMkLst>
            <pc:docMk/>
            <pc:sldMk cId="3460216245" sldId="303"/>
            <ac:picMk id="12" creationId="{69D8F5D9-DF5E-8007-EA04-584DB463FF16}"/>
          </ac:picMkLst>
        </pc:picChg>
        <pc:picChg chg="mod">
          <ac:chgData name="Nia Osborne (Public Health Wales - No. 2 Capital Quarter)" userId="S::nia.osborne4@wales.nhs.uk::dc6e69ba-97df-47cc-9eea-d365d5ddb1e2" providerId="AD" clId="Web-{5A47E8D8-E263-E830-FF01-957F1EF5BEA0}" dt="2026-05-07T10:47:16.440" v="132" actId="1076"/>
          <ac:picMkLst>
            <pc:docMk/>
            <pc:sldMk cId="3460216245" sldId="303"/>
            <ac:picMk id="14" creationId="{B1835346-2E8A-2ACC-CAAB-A815571EB756}"/>
          </ac:picMkLst>
        </pc:picChg>
        <pc:picChg chg="mod">
          <ac:chgData name="Nia Osborne (Public Health Wales - No. 2 Capital Quarter)" userId="S::nia.osborne4@wales.nhs.uk::dc6e69ba-97df-47cc-9eea-d365d5ddb1e2" providerId="AD" clId="Web-{5A47E8D8-E263-E830-FF01-957F1EF5BEA0}" dt="2026-05-07T10:47:16.455" v="133" actId="1076"/>
          <ac:picMkLst>
            <pc:docMk/>
            <pc:sldMk cId="3460216245" sldId="303"/>
            <ac:picMk id="16" creationId="{BCEB12BD-99DF-119F-8DAA-7A8D9027248E}"/>
          </ac:picMkLst>
        </pc:picChg>
        <pc:picChg chg="mod">
          <ac:chgData name="Nia Osborne (Public Health Wales - No. 2 Capital Quarter)" userId="S::nia.osborne4@wales.nhs.uk::dc6e69ba-97df-47cc-9eea-d365d5ddb1e2" providerId="AD" clId="Web-{5A47E8D8-E263-E830-FF01-957F1EF5BEA0}" dt="2026-05-07T10:47:16.471" v="134" actId="1076"/>
          <ac:picMkLst>
            <pc:docMk/>
            <pc:sldMk cId="3460216245" sldId="303"/>
            <ac:picMk id="17" creationId="{2DD9CF56-0681-07E0-A935-485B44825705}"/>
          </ac:picMkLst>
        </pc:picChg>
        <pc:picChg chg="mod">
          <ac:chgData name="Nia Osborne (Public Health Wales - No. 2 Capital Quarter)" userId="S::nia.osborne4@wales.nhs.uk::dc6e69ba-97df-47cc-9eea-d365d5ddb1e2" providerId="AD" clId="Web-{5A47E8D8-E263-E830-FF01-957F1EF5BEA0}" dt="2026-05-07T10:47:16.487" v="135" actId="1076"/>
          <ac:picMkLst>
            <pc:docMk/>
            <pc:sldMk cId="3460216245" sldId="303"/>
            <ac:picMk id="18" creationId="{1325BE8A-3E4E-BE55-E97B-DE9FAE50284A}"/>
          </ac:picMkLst>
        </pc:picChg>
        <pc:picChg chg="mod">
          <ac:chgData name="Nia Osborne (Public Health Wales - No. 2 Capital Quarter)" userId="S::nia.osborne4@wales.nhs.uk::dc6e69ba-97df-47cc-9eea-d365d5ddb1e2" providerId="AD" clId="Web-{5A47E8D8-E263-E830-FF01-957F1EF5BEA0}" dt="2026-05-07T10:47:16.487" v="136" actId="1076"/>
          <ac:picMkLst>
            <pc:docMk/>
            <pc:sldMk cId="3460216245" sldId="303"/>
            <ac:picMk id="19" creationId="{37059B79-EEDD-D497-43A7-AC4D85B8250D}"/>
          </ac:picMkLst>
        </pc:picChg>
      </pc:sldChg>
      <pc:sldChg chg="addSp modSp">
        <pc:chgData name="Nia Osborne (Public Health Wales - No. 2 Capital Quarter)" userId="S::nia.osborne4@wales.nhs.uk::dc6e69ba-97df-47cc-9eea-d365d5ddb1e2" providerId="AD" clId="Web-{5A47E8D8-E263-E830-FF01-957F1EF5BEA0}" dt="2026-05-07T10:52:50.138" v="265" actId="1076"/>
        <pc:sldMkLst>
          <pc:docMk/>
          <pc:sldMk cId="2622768600" sldId="310"/>
        </pc:sldMkLst>
        <pc:spChg chg="add mod">
          <ac:chgData name="Nia Osborne (Public Health Wales - No. 2 Capital Quarter)" userId="S::nia.osborne4@wales.nhs.uk::dc6e69ba-97df-47cc-9eea-d365d5ddb1e2" providerId="AD" clId="Web-{5A47E8D8-E263-E830-FF01-957F1EF5BEA0}" dt="2026-05-07T10:52:50.138" v="265" actId="1076"/>
          <ac:spMkLst>
            <pc:docMk/>
            <pc:sldMk cId="2622768600" sldId="310"/>
            <ac:spMk id="4" creationId="{CD08AED8-60D5-C0C0-FA6C-4186BEFAA3B8}"/>
          </ac:spMkLst>
        </pc:spChg>
      </pc:sldChg>
      <pc:sldChg chg="addSp modSp">
        <pc:chgData name="Nia Osborne (Public Health Wales - No. 2 Capital Quarter)" userId="S::nia.osborne4@wales.nhs.uk::dc6e69ba-97df-47cc-9eea-d365d5ddb1e2" providerId="AD" clId="Web-{5A47E8D8-E263-E830-FF01-957F1EF5BEA0}" dt="2026-05-07T10:43:14.791" v="108" actId="1076"/>
        <pc:sldMkLst>
          <pc:docMk/>
          <pc:sldMk cId="182003586" sldId="311"/>
        </pc:sldMkLst>
        <pc:spChg chg="add mod">
          <ac:chgData name="Nia Osborne (Public Health Wales - No. 2 Capital Quarter)" userId="S::nia.osborne4@wales.nhs.uk::dc6e69ba-97df-47cc-9eea-d365d5ddb1e2" providerId="AD" clId="Web-{5A47E8D8-E263-E830-FF01-957F1EF5BEA0}" dt="2026-05-07T10:42:55.431" v="105" actId="1076"/>
          <ac:spMkLst>
            <pc:docMk/>
            <pc:sldMk cId="182003586" sldId="311"/>
            <ac:spMk id="2" creationId="{0D9E823E-0343-6970-C118-D9FA8C6EEACD}"/>
          </ac:spMkLst>
        </pc:spChg>
        <pc:spChg chg="mod">
          <ac:chgData name="Nia Osborne (Public Health Wales - No. 2 Capital Quarter)" userId="S::nia.osborne4@wales.nhs.uk::dc6e69ba-97df-47cc-9eea-d365d5ddb1e2" providerId="AD" clId="Web-{5A47E8D8-E263-E830-FF01-957F1EF5BEA0}" dt="2026-05-07T10:43:06.588" v="106" actId="1076"/>
          <ac:spMkLst>
            <pc:docMk/>
            <pc:sldMk cId="182003586" sldId="311"/>
            <ac:spMk id="3" creationId="{BA6E972B-352F-5F7C-36E6-09ADC430CB24}"/>
          </ac:spMkLst>
        </pc:spChg>
        <pc:spChg chg="mod">
          <ac:chgData name="Nia Osborne (Public Health Wales - No. 2 Capital Quarter)" userId="S::nia.osborne4@wales.nhs.uk::dc6e69ba-97df-47cc-9eea-d365d5ddb1e2" providerId="AD" clId="Web-{5A47E8D8-E263-E830-FF01-957F1EF5BEA0}" dt="2026-05-07T10:43:11.041" v="107" actId="1076"/>
          <ac:spMkLst>
            <pc:docMk/>
            <pc:sldMk cId="182003586" sldId="311"/>
            <ac:spMk id="5" creationId="{D7E7F919-92E4-77D7-5C55-499E873E8357}"/>
          </ac:spMkLst>
        </pc:spChg>
        <pc:spChg chg="mod">
          <ac:chgData name="Nia Osborne (Public Health Wales - No. 2 Capital Quarter)" userId="S::nia.osborne4@wales.nhs.uk::dc6e69ba-97df-47cc-9eea-d365d5ddb1e2" providerId="AD" clId="Web-{5A47E8D8-E263-E830-FF01-957F1EF5BEA0}" dt="2026-05-07T10:43:14.791" v="108" actId="1076"/>
          <ac:spMkLst>
            <pc:docMk/>
            <pc:sldMk cId="182003586" sldId="311"/>
            <ac:spMk id="8" creationId="{E285910C-FD36-6759-C781-0D9061E462B7}"/>
          </ac:spMkLst>
        </pc:spChg>
      </pc:sldChg>
      <pc:sldChg chg="modSp">
        <pc:chgData name="Nia Osborne (Public Health Wales - No. 2 Capital Quarter)" userId="S::nia.osborne4@wales.nhs.uk::dc6e69ba-97df-47cc-9eea-d365d5ddb1e2" providerId="AD" clId="Web-{5A47E8D8-E263-E830-FF01-957F1EF5BEA0}" dt="2026-05-07T10:38:16.859" v="49"/>
        <pc:sldMkLst>
          <pc:docMk/>
          <pc:sldMk cId="3319620276" sldId="314"/>
        </pc:sldMkLst>
        <pc:spChg chg="mod">
          <ac:chgData name="Nia Osborne (Public Health Wales - No. 2 Capital Quarter)" userId="S::nia.osborne4@wales.nhs.uk::dc6e69ba-97df-47cc-9eea-d365d5ddb1e2" providerId="AD" clId="Web-{5A47E8D8-E263-E830-FF01-957F1EF5BEA0}" dt="2026-05-07T10:35:55.011" v="5" actId="20577"/>
          <ac:spMkLst>
            <pc:docMk/>
            <pc:sldMk cId="3319620276" sldId="314"/>
            <ac:spMk id="2" creationId="{71E17CFA-5100-9B00-3C13-44FCCFF01F4B}"/>
          </ac:spMkLst>
        </pc:spChg>
        <pc:graphicFrameChg chg="mod modGraphic">
          <ac:chgData name="Nia Osborne (Public Health Wales - No. 2 Capital Quarter)" userId="S::nia.osborne4@wales.nhs.uk::dc6e69ba-97df-47cc-9eea-d365d5ddb1e2" providerId="AD" clId="Web-{5A47E8D8-E263-E830-FF01-957F1EF5BEA0}" dt="2026-05-07T10:38:16.859" v="49"/>
          <ac:graphicFrameMkLst>
            <pc:docMk/>
            <pc:sldMk cId="3319620276" sldId="314"/>
            <ac:graphicFrameMk id="6" creationId="{3639EEFF-BE1D-9FFC-35CE-494EE019BD7F}"/>
          </ac:graphicFrameMkLst>
        </pc:graphicFrameChg>
        <pc:picChg chg="mod">
          <ac:chgData name="Nia Osborne (Public Health Wales - No. 2 Capital Quarter)" userId="S::nia.osborne4@wales.nhs.uk::dc6e69ba-97df-47cc-9eea-d365d5ddb1e2" providerId="AD" clId="Web-{5A47E8D8-E263-E830-FF01-957F1EF5BEA0}" dt="2026-05-07T10:35:39.323" v="2" actId="1076"/>
          <ac:picMkLst>
            <pc:docMk/>
            <pc:sldMk cId="3319620276" sldId="314"/>
            <ac:picMk id="5" creationId="{54C99EAC-852A-0651-7DDC-0CAAC11BDB18}"/>
          </ac:picMkLst>
        </pc:picChg>
      </pc:sldChg>
      <pc:sldChg chg="addSp modSp">
        <pc:chgData name="Nia Osborne (Public Health Wales - No. 2 Capital Quarter)" userId="S::nia.osborne4@wales.nhs.uk::dc6e69ba-97df-47cc-9eea-d365d5ddb1e2" providerId="AD" clId="Web-{5A47E8D8-E263-E830-FF01-957F1EF5BEA0}" dt="2026-05-07T10:38:37.845" v="54" actId="1076"/>
        <pc:sldMkLst>
          <pc:docMk/>
          <pc:sldMk cId="4199969642" sldId="327"/>
        </pc:sldMkLst>
        <pc:spChg chg="add mod">
          <ac:chgData name="Nia Osborne (Public Health Wales - No. 2 Capital Quarter)" userId="S::nia.osborne4@wales.nhs.uk::dc6e69ba-97df-47cc-9eea-d365d5ddb1e2" providerId="AD" clId="Web-{5A47E8D8-E263-E830-FF01-957F1EF5BEA0}" dt="2026-05-07T10:38:11.641" v="47" actId="1076"/>
          <ac:spMkLst>
            <pc:docMk/>
            <pc:sldMk cId="4199969642" sldId="327"/>
            <ac:spMk id="2" creationId="{FB6F2C6D-CAC3-FBCE-7D89-0478B89FD7A1}"/>
          </ac:spMkLst>
        </pc:spChg>
        <pc:spChg chg="mod">
          <ac:chgData name="Nia Osborne (Public Health Wales - No. 2 Capital Quarter)" userId="S::nia.osborne4@wales.nhs.uk::dc6e69ba-97df-47cc-9eea-d365d5ddb1e2" providerId="AD" clId="Web-{5A47E8D8-E263-E830-FF01-957F1EF5BEA0}" dt="2026-05-07T10:38:33.110" v="53" actId="1076"/>
          <ac:spMkLst>
            <pc:docMk/>
            <pc:sldMk cId="4199969642" sldId="327"/>
            <ac:spMk id="5" creationId="{362E7FBD-2F38-94F7-CE62-8C510B8FCAEB}"/>
          </ac:spMkLst>
        </pc:spChg>
        <pc:spChg chg="mod">
          <ac:chgData name="Nia Osborne (Public Health Wales - No. 2 Capital Quarter)" userId="S::nia.osborne4@wales.nhs.uk::dc6e69ba-97df-47cc-9eea-d365d5ddb1e2" providerId="AD" clId="Web-{5A47E8D8-E263-E830-FF01-957F1EF5BEA0}" dt="2026-05-07T10:38:37.845" v="54" actId="1076"/>
          <ac:spMkLst>
            <pc:docMk/>
            <pc:sldMk cId="4199969642" sldId="327"/>
            <ac:spMk id="7" creationId="{C15C41BE-0C21-D047-2563-348C386FC9F4}"/>
          </ac:spMkLst>
        </pc:spChg>
      </pc:sldChg>
      <pc:sldChg chg="addSp modSp">
        <pc:chgData name="Nia Osborne (Public Health Wales - No. 2 Capital Quarter)" userId="S::nia.osborne4@wales.nhs.uk::dc6e69ba-97df-47cc-9eea-d365d5ddb1e2" providerId="AD" clId="Web-{5A47E8D8-E263-E830-FF01-957F1EF5BEA0}" dt="2026-05-07T10:49:29.038" v="174" actId="1076"/>
        <pc:sldMkLst>
          <pc:docMk/>
          <pc:sldMk cId="3960129050" sldId="330"/>
        </pc:sldMkLst>
        <pc:spChg chg="mod">
          <ac:chgData name="Nia Osborne (Public Health Wales - No. 2 Capital Quarter)" userId="S::nia.osborne4@wales.nhs.uk::dc6e69ba-97df-47cc-9eea-d365d5ddb1e2" providerId="AD" clId="Web-{5A47E8D8-E263-E830-FF01-957F1EF5BEA0}" dt="2026-05-07T10:49:16.131" v="166" actId="20577"/>
          <ac:spMkLst>
            <pc:docMk/>
            <pc:sldMk cId="3960129050" sldId="330"/>
            <ac:spMk id="2" creationId="{ECD770B9-1080-FCBA-0A34-6EE6ED4B6A53}"/>
          </ac:spMkLst>
        </pc:spChg>
        <pc:spChg chg="add mod">
          <ac:chgData name="Nia Osborne (Public Health Wales - No. 2 Capital Quarter)" userId="S::nia.osborne4@wales.nhs.uk::dc6e69ba-97df-47cc-9eea-d365d5ddb1e2" providerId="AD" clId="Web-{5A47E8D8-E263-E830-FF01-957F1EF5BEA0}" dt="2026-05-07T10:49:29.038" v="174" actId="1076"/>
          <ac:spMkLst>
            <pc:docMk/>
            <pc:sldMk cId="3960129050" sldId="330"/>
            <ac:spMk id="4" creationId="{CF367564-DA08-84AE-7F6D-BB745BEEED54}"/>
          </ac:spMkLst>
        </pc:spChg>
      </pc:sldChg>
      <pc:sldChg chg="addSp modSp">
        <pc:chgData name="Nia Osborne (Public Health Wales - No. 2 Capital Quarter)" userId="S::nia.osborne4@wales.nhs.uk::dc6e69ba-97df-47cc-9eea-d365d5ddb1e2" providerId="AD" clId="Web-{5A47E8D8-E263-E830-FF01-957F1EF5BEA0}" dt="2026-05-07T10:49:51.741" v="184" actId="1076"/>
        <pc:sldMkLst>
          <pc:docMk/>
          <pc:sldMk cId="3676374827" sldId="331"/>
        </pc:sldMkLst>
        <pc:spChg chg="add mod">
          <ac:chgData name="Nia Osborne (Public Health Wales - No. 2 Capital Quarter)" userId="S::nia.osborne4@wales.nhs.uk::dc6e69ba-97df-47cc-9eea-d365d5ddb1e2" providerId="AD" clId="Web-{5A47E8D8-E263-E830-FF01-957F1EF5BEA0}" dt="2026-05-07T10:49:51.741" v="184" actId="1076"/>
          <ac:spMkLst>
            <pc:docMk/>
            <pc:sldMk cId="3676374827" sldId="331"/>
            <ac:spMk id="2" creationId="{A67006B4-A5AF-43F5-EED1-D1B51EBA8901}"/>
          </ac:spMkLst>
        </pc:spChg>
        <pc:spChg chg="mod">
          <ac:chgData name="Nia Osborne (Public Health Wales - No. 2 Capital Quarter)" userId="S::nia.osborne4@wales.nhs.uk::dc6e69ba-97df-47cc-9eea-d365d5ddb1e2" providerId="AD" clId="Web-{5A47E8D8-E263-E830-FF01-957F1EF5BEA0}" dt="2026-05-07T10:49:37.132" v="176" actId="20577"/>
          <ac:spMkLst>
            <pc:docMk/>
            <pc:sldMk cId="3676374827" sldId="331"/>
            <ac:spMk id="3" creationId="{0ECBD7DE-2754-0634-AEDE-1ED2CCCB2740}"/>
          </ac:spMkLst>
        </pc:spChg>
      </pc:sldChg>
      <pc:sldChg chg="addSp modSp">
        <pc:chgData name="Nia Osborne (Public Health Wales - No. 2 Capital Quarter)" userId="S::nia.osborne4@wales.nhs.uk::dc6e69ba-97df-47cc-9eea-d365d5ddb1e2" providerId="AD" clId="Web-{5A47E8D8-E263-E830-FF01-957F1EF5BEA0}" dt="2026-05-07T10:52:34.872" v="257" actId="1076"/>
        <pc:sldMkLst>
          <pc:docMk/>
          <pc:sldMk cId="2943071472" sldId="333"/>
        </pc:sldMkLst>
        <pc:spChg chg="mod">
          <ac:chgData name="Nia Osborne (Public Health Wales - No. 2 Capital Quarter)" userId="S::nia.osborne4@wales.nhs.uk::dc6e69ba-97df-47cc-9eea-d365d5ddb1e2" providerId="AD" clId="Web-{5A47E8D8-E263-E830-FF01-957F1EF5BEA0}" dt="2026-05-07T10:51:50.464" v="235" actId="1076"/>
          <ac:spMkLst>
            <pc:docMk/>
            <pc:sldMk cId="2943071472" sldId="333"/>
            <ac:spMk id="2" creationId="{82CAD0B1-43B8-AC52-2128-8494050A7AD4}"/>
          </ac:spMkLst>
        </pc:spChg>
        <pc:spChg chg="mod">
          <ac:chgData name="Nia Osborne (Public Health Wales - No. 2 Capital Quarter)" userId="S::nia.osborne4@wales.nhs.uk::dc6e69ba-97df-47cc-9eea-d365d5ddb1e2" providerId="AD" clId="Web-{5A47E8D8-E263-E830-FF01-957F1EF5BEA0}" dt="2026-05-07T10:52:17.183" v="249" actId="1076"/>
          <ac:spMkLst>
            <pc:docMk/>
            <pc:sldMk cId="2943071472" sldId="333"/>
            <ac:spMk id="3" creationId="{EF9D5D42-FD70-4960-3853-B4AB63E844D7}"/>
          </ac:spMkLst>
        </pc:spChg>
        <pc:spChg chg="mod">
          <ac:chgData name="Nia Osborne (Public Health Wales - No. 2 Capital Quarter)" userId="S::nia.osborne4@wales.nhs.uk::dc6e69ba-97df-47cc-9eea-d365d5ddb1e2" providerId="AD" clId="Web-{5A47E8D8-E263-E830-FF01-957F1EF5BEA0}" dt="2026-05-07T10:51:46.526" v="234" actId="1076"/>
          <ac:spMkLst>
            <pc:docMk/>
            <pc:sldMk cId="2943071472" sldId="333"/>
            <ac:spMk id="4" creationId="{AEC2922E-AFF3-6E19-88E9-D9C17F22F366}"/>
          </ac:spMkLst>
        </pc:spChg>
        <pc:spChg chg="add mod">
          <ac:chgData name="Nia Osborne (Public Health Wales - No. 2 Capital Quarter)" userId="S::nia.osborne4@wales.nhs.uk::dc6e69ba-97df-47cc-9eea-d365d5ddb1e2" providerId="AD" clId="Web-{5A47E8D8-E263-E830-FF01-957F1EF5BEA0}" dt="2026-05-07T10:52:34.872" v="257" actId="1076"/>
          <ac:spMkLst>
            <pc:docMk/>
            <pc:sldMk cId="2943071472" sldId="333"/>
            <ac:spMk id="5" creationId="{EAD54083-D54C-356C-244A-A1595E71A7E3}"/>
          </ac:spMkLst>
        </pc:spChg>
        <pc:spChg chg="mod">
          <ac:chgData name="Nia Osborne (Public Health Wales - No. 2 Capital Quarter)" userId="S::nia.osborne4@wales.nhs.uk::dc6e69ba-97df-47cc-9eea-d365d5ddb1e2" providerId="AD" clId="Web-{5A47E8D8-E263-E830-FF01-957F1EF5BEA0}" dt="2026-05-07T10:51:58.183" v="237" actId="1076"/>
          <ac:spMkLst>
            <pc:docMk/>
            <pc:sldMk cId="2943071472" sldId="333"/>
            <ac:spMk id="6" creationId="{E0E9B7AF-A5E5-49A9-77E7-A0064D5C6B32}"/>
          </ac:spMkLst>
        </pc:spChg>
        <pc:spChg chg="mod">
          <ac:chgData name="Nia Osborne (Public Health Wales - No. 2 Capital Quarter)" userId="S::nia.osborne4@wales.nhs.uk::dc6e69ba-97df-47cc-9eea-d365d5ddb1e2" providerId="AD" clId="Web-{5A47E8D8-E263-E830-FF01-957F1EF5BEA0}" dt="2026-05-07T10:51:54.464" v="236" actId="1076"/>
          <ac:spMkLst>
            <pc:docMk/>
            <pc:sldMk cId="2943071472" sldId="333"/>
            <ac:spMk id="7" creationId="{8CDECBE9-6F82-5DD4-6597-625ADE183C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E2A75C-43B2-4BD7-8538-5C6187C2FE5D}" type="datetimeFigureOut"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124041C-35CE-4C81-A61A-AAD07E1B87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124041C-35CE-4C81-A61A-AAD07E1B8766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526E-166D-C5A3-5AF7-8C6291236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E3C6B-CA05-C048-9396-D3CA64DFF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y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BC8F4-0AB2-88B1-A0CC-890F5FF23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407185-5DD3-4532-B237-00397701942E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1ACBF-FAF4-44F3-0ED8-32577904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8F60D-FDD9-55D3-9366-F13202DB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3FB319-4181-4620-928B-06B6B80E4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88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767A-2706-96B3-3A65-CEFB7AD9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2EEE4-6358-2055-5D48-47FDDB48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5C417-ED53-EB43-12FA-C7429E22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407185-5DD3-4532-B237-00397701942E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DA5CB-05B1-1766-3A9E-3BF3D8A2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64D34-BC97-36F4-13BF-55BFB0F7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3FB319-4181-4620-928B-06B6B80E4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74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CCCE0-D7DB-C2D9-5F97-A2454DAAA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9B4B1-FA6E-9733-1AE2-39113E003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A0B29-EF17-1E57-C5D5-CAB803AC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407185-5DD3-4532-B237-00397701942E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25544-78CF-E463-FD22-07F93B8A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20800-DECF-59B2-E196-1FB41084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3FB319-4181-4620-928B-06B6B80E4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61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C72F6-8F17-9EF3-5DE2-AD7D14DDFBB4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</p:spTree>
    <p:extLst>
      <p:ext uri="{BB962C8B-B14F-4D97-AF65-F5344CB8AC3E}">
        <p14:creationId xmlns:p14="http://schemas.microsoft.com/office/powerpoint/2010/main" val="3388649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7E004D3-DBCA-1C37-97A3-960F3197F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C72F6-8F17-9EF3-5DE2-AD7D14DDFBB4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DEB40E7-645B-EFDF-08C9-EF3FCF11D1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"/>
              <a:t>Chapter title goes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F444B3-DCDC-AEAE-C9E4-7E25D26EE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4365"/>
          <a:stretch/>
        </p:blipFill>
        <p:spPr>
          <a:xfrm rot="10800000">
            <a:off x="5464465" y="-1"/>
            <a:ext cx="3010823" cy="2223164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D35E72E3-FB2A-CE9B-8A97-5095BD60FD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"/>
              <a:t>Main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4FA1C60-516A-E812-0696-9110D645B8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"/>
              <a:t>Subtitle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98BB7B6D-035A-422E-9B5C-4C0B73E96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79491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44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"/>
              <a:t>Chapter title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8EFCF-C246-005C-498D-271681A00F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59749" y="2620284"/>
            <a:ext cx="3527372" cy="3968293"/>
          </a:xfrm>
          <a:prstGeom prst="rect">
            <a:avLst/>
          </a:prstGeom>
        </p:spPr>
      </p:pic>
      <p:pic>
        <p:nvPicPr>
          <p:cNvPr id="4" name="Picture 3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4A6CD33D-CE15-C6EA-E9D7-A276F9645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0E5CFCF9-4FEA-684C-9249-6CB4258FF9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1D7A6BE0-A3A3-00EF-966D-ED9E9646A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"/>
              <a:t>Subtitle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DC193FF-EE37-7665-A88F-6D82E3E41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4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D8ACB-554B-4DC2-2C9D-8D71CE86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D8B4F-4891-FBBB-32F6-2A58C1B9C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848DE-EBFF-31D6-1C17-E4365604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407185-5DD3-4532-B237-00397701942E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A6B89-E9C0-98AF-19BB-AAE66C30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6AB55-6ED7-B300-AE1E-8CBCD825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3FB319-4181-4620-928B-06B6B80E4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86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BEC0-C986-5AFE-08B9-D988070B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A544A-D6BA-BC53-B72E-EA4273778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59782-B340-7E86-E5E7-BA9FD762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407185-5DD3-4532-B237-00397701942E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68B8F-7361-F484-8181-CE15A392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EE7F1-1A6F-C975-73C9-CE65D652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3FB319-4181-4620-928B-06B6B80E4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6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513F-ED95-8D4E-DA8F-4EEC35CD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00C18-4CB0-C154-06DB-74034C0A6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DF0A0-32D8-9F15-935F-8E70959B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2F542-DFEF-473E-895F-557AC133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407185-5DD3-4532-B237-00397701942E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2A10D-E7FC-6EE1-1E42-36B6BCB5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B6845-9627-9AAD-13FC-5840FCD1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3FB319-4181-4620-928B-06B6B80E4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7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A2A8-9CB7-41CF-9906-637575BB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29C35-18D4-15EE-71AE-57D4E73DB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00E8B-8AB4-84F3-4320-F2B0CBE9A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D1EC8-D7E6-CDE7-007B-AE71FEF63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82B3B4-5C38-FAF7-A362-81CBA14E3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D01AEA-5302-60F8-6580-774616BF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407185-5DD3-4532-B237-00397701942E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2F8E5-D5ED-FCF3-C973-D7740F0C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0A4C69-D558-A585-A0CB-0264F75D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3FB319-4181-4620-928B-06B6B80E4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8246-1307-608D-BD70-84DA8321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A94CD4-0AD0-66D6-0C43-89B7053D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407185-5DD3-4532-B237-00397701942E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EC571-6C48-7B1C-FAC9-9D8C5833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E5D99-00D7-2695-544F-2D0379F9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3FB319-4181-4620-928B-06B6B80E4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5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AE360-6114-92C3-694A-886227118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407185-5DD3-4532-B237-00397701942E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B3EB6-79B1-88BB-3233-2E326C6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B576C-161D-902F-0468-D05A85BA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3FB319-4181-4620-928B-06B6B80E4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D509A-F5C3-056B-9871-D069350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FE5D8-CE18-0244-8725-118ED13D8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BC380-5A0A-037C-C6E8-DC669ABB0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188E7-C406-96F7-A58F-3E9CCE5E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407185-5DD3-4532-B237-00397701942E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2A8F4-A96B-DB6E-BE23-790A5610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A5F36-CA70-FB0C-F175-AA2CFD9F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3FB319-4181-4620-928B-06B6B80E4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9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19CF-B9D7-FF05-9BA2-E2247F0D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163024-A7F8-15F1-DD8A-47BFAFAC2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491BF-93D2-256A-515E-9E4056F6D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015E1-A61D-EDFA-A241-432C6ECE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407185-5DD3-4532-B237-00397701942E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66227-849F-ACCA-5028-8A130553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F2670-13F0-6869-82DE-C17A724D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3FB319-4181-4620-928B-06B6B80E4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9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BC368-0493-548D-DFA1-BD60D8FE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CE244-5D0C-016F-1517-956B9225A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8A8AC-FD91-3BE7-3AC5-8EA810A87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E8407185-5DD3-4532-B237-00397701942E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4E796-29B2-7C25-83F9-4977EADE4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E893B-030F-9B3E-CEDF-D947CE21D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B53FB319-4181-4620-928B-06B6B80E4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15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wl.nhs.uk/national-centre-gaming-disorders" TargetMode="External"/><Relationship Id="rId2" Type="http://schemas.openxmlformats.org/officeDocument/2006/relationships/hyperlink" Target="http://www.gambleaware.org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ogle.co.uk/url?sa=i&amp;rct=j&amp;q=&amp;esrc=s&amp;source=images&amp;cd=&amp;ved=2ahUKEwjjlJOQ0t7iAhWly4UKHbQBDKIQjRx6BAgBEAU&amp;url=https%3A%2F%2Fwww.businessoffashion.com%2Farticles%2Fintelligence%2Fmissguided-styles-love-island-partnership-product-placement&amp;psig=AOvVaw2hGUW85ySRIF9QJ91ixLBs&amp;ust=1560246689782203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914DB-921C-5F9F-21DC-D3A148EAF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E17CFA-5100-9B00-3C13-44FCCFF01F4B}"/>
              </a:ext>
            </a:extLst>
          </p:cNvPr>
          <p:cNvSpPr txBox="1"/>
          <p:nvPr/>
        </p:nvSpPr>
        <p:spPr>
          <a:xfrm>
            <a:off x="190865" y="1821718"/>
            <a:ext cx="1160942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dirty="0" err="1">
                <a:latin typeface="Ubuntu"/>
                <a:ea typeface="Calibri"/>
                <a:cs typeface="Calibri"/>
              </a:rPr>
              <a:t>Mae'r</a:t>
            </a:r>
            <a:r>
              <a:rPr lang="cy" dirty="0">
                <a:latin typeface="Ubuntu"/>
                <a:ea typeface="Calibri"/>
                <a:cs typeface="Calibri"/>
              </a:rPr>
              <a:t> </a:t>
            </a:r>
            <a:r>
              <a:rPr lang="cy" dirty="0" err="1">
                <a:latin typeface="Ubuntu"/>
                <a:ea typeface="Calibri"/>
                <a:cs typeface="Calibri"/>
              </a:rPr>
              <a:t>gweithgaredd</a:t>
            </a:r>
            <a:r>
              <a:rPr lang="cy" dirty="0">
                <a:latin typeface="Ubuntu"/>
                <a:ea typeface="Calibri"/>
                <a:cs typeface="Calibri"/>
              </a:rPr>
              <a:t> </a:t>
            </a:r>
            <a:r>
              <a:rPr lang="cy" dirty="0" err="1">
                <a:latin typeface="Ubuntu"/>
                <a:ea typeface="Calibri"/>
                <a:cs typeface="Calibri"/>
              </a:rPr>
              <a:t>hwn</a:t>
            </a:r>
            <a:r>
              <a:rPr lang="cy" dirty="0">
                <a:latin typeface="Ubuntu"/>
                <a:ea typeface="Calibri"/>
                <a:cs typeface="Calibri"/>
              </a:rPr>
              <a:t> </a:t>
            </a:r>
            <a:r>
              <a:rPr lang="cy" dirty="0" err="1">
                <a:latin typeface="Ubuntu"/>
                <a:ea typeface="Calibri"/>
                <a:cs typeface="Calibri"/>
              </a:rPr>
              <a:t>yn</a:t>
            </a:r>
            <a:r>
              <a:rPr lang="cy" dirty="0">
                <a:latin typeface="Ubuntu"/>
                <a:ea typeface="Calibri"/>
                <a:cs typeface="Calibri"/>
              </a:rPr>
              <a:t> </a:t>
            </a:r>
            <a:r>
              <a:rPr lang="cy" dirty="0" err="1">
                <a:latin typeface="Ubuntu"/>
                <a:ea typeface="Calibri"/>
                <a:cs typeface="Calibri"/>
              </a:rPr>
              <a:t>cysylltu</a:t>
            </a:r>
            <a:r>
              <a:rPr lang="cy" dirty="0">
                <a:latin typeface="Ubuntu"/>
                <a:ea typeface="Calibri"/>
                <a:cs typeface="Calibri"/>
              </a:rPr>
              <a:t> </a:t>
            </a:r>
            <a:r>
              <a:rPr lang="cy" dirty="0" err="1">
                <a:latin typeface="Ubuntu"/>
                <a:ea typeface="Calibri"/>
                <a:cs typeface="Calibri"/>
              </a:rPr>
              <a:t>â'r</a:t>
            </a:r>
            <a:r>
              <a:rPr lang="cy" dirty="0">
                <a:latin typeface="Ubuntu"/>
                <a:ea typeface="Calibri"/>
                <a:cs typeface="Calibri"/>
              </a:rPr>
              <a:t> </a:t>
            </a:r>
            <a:r>
              <a:rPr lang="cy" dirty="0" err="1">
                <a:latin typeface="Ubuntu"/>
                <a:ea typeface="Calibri"/>
                <a:cs typeface="Calibri"/>
              </a:rPr>
              <a:t>Banciau</a:t>
            </a:r>
            <a:r>
              <a:rPr lang="cy" dirty="0">
                <a:latin typeface="Ubuntu"/>
                <a:ea typeface="Calibri"/>
                <a:cs typeface="Calibri"/>
              </a:rPr>
              <a:t> </a:t>
            </a:r>
            <a:r>
              <a:rPr lang="cy" dirty="0" err="1">
                <a:latin typeface="Ubuntu"/>
                <a:ea typeface="Calibri"/>
                <a:cs typeface="Calibri"/>
              </a:rPr>
              <a:t>Gwybodaeth</a:t>
            </a:r>
            <a:r>
              <a:rPr lang="cy" dirty="0">
                <a:latin typeface="Ubuntu"/>
                <a:ea typeface="Calibri"/>
                <a:cs typeface="Calibri"/>
              </a:rPr>
              <a:t> </a:t>
            </a:r>
            <a:r>
              <a:rPr lang="cy" dirty="0" err="1">
                <a:latin typeface="Ubuntu"/>
                <a:ea typeface="Calibri"/>
                <a:cs typeface="Calibri"/>
              </a:rPr>
              <a:t>canlynol</a:t>
            </a:r>
            <a:r>
              <a:rPr lang="cy" dirty="0">
                <a:latin typeface="Ubuntu"/>
                <a:ea typeface="Calibri"/>
                <a:cs typeface="Calibri"/>
              </a:rPr>
              <a:t>: </a:t>
            </a:r>
            <a:endParaRPr lang="en-US">
              <a:latin typeface="Ubuntu"/>
            </a:endParaRPr>
          </a:p>
          <a:p>
            <a:pPr marL="285750" indent="-285750" rtl="0">
              <a:buFont typeface="Arial,Sans-Serif"/>
              <a:buChar char="•"/>
            </a:pPr>
            <a:r>
              <a:rPr lang="cy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Deall </a:t>
            </a:r>
            <a:r>
              <a:rPr lang="cy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gemau</a:t>
            </a:r>
            <a:r>
              <a:rPr lang="cy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cyfrifiadurol</a:t>
            </a:r>
            <a:r>
              <a:rPr lang="cy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a </a:t>
            </a:r>
            <a:r>
              <a:rPr lang="cy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gamblo</a:t>
            </a:r>
            <a:endParaRPr lang="en-US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,Sans-Serif"/>
              <a:buChar char="•"/>
            </a:pPr>
            <a:r>
              <a:rPr lang="cy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Risgiau</a:t>
            </a:r>
            <a:r>
              <a:rPr lang="cy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a </a:t>
            </a:r>
            <a:r>
              <a:rPr lang="cy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niwed</a:t>
            </a:r>
            <a:r>
              <a:rPr lang="cy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gemau</a:t>
            </a:r>
            <a:r>
              <a:rPr lang="cy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a </a:t>
            </a:r>
            <a:r>
              <a:rPr lang="cy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gamblo</a:t>
            </a:r>
            <a:endParaRPr lang="en-US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,Sans-Serif"/>
              <a:buChar char="•"/>
            </a:pPr>
            <a:r>
              <a:rPr lang="cy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Cefnogi</a:t>
            </a:r>
            <a:r>
              <a:rPr lang="cy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pobl</a:t>
            </a:r>
            <a:r>
              <a:rPr lang="cy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ifanc</a:t>
            </a:r>
            <a:r>
              <a:rPr lang="cy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a </a:t>
            </a:r>
            <a:r>
              <a:rPr lang="cy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theuluoedd</a:t>
            </a:r>
            <a:r>
              <a:rPr lang="cy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sy'n</a:t>
            </a:r>
            <a:r>
              <a:rPr lang="cy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dioddef</a:t>
            </a:r>
            <a:r>
              <a:rPr lang="cy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niwed</a:t>
            </a:r>
            <a:r>
              <a:rPr lang="cy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gamblo</a:t>
            </a:r>
            <a:endParaRPr lang="en-GB">
              <a:solidFill>
                <a:schemeClr val="accent1"/>
              </a:solidFill>
              <a:latin typeface="Ubuntu"/>
            </a:endParaRPr>
          </a:p>
          <a:p>
            <a:pPr rtl="0"/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Ubuntu"/>
              <a:ea typeface="Calibri"/>
              <a:cs typeface="Calibri"/>
            </a:endParaRPr>
          </a:p>
          <a:p>
            <a:pPr rtl="0"/>
            <a:r>
              <a:rPr lang="cy" b="1" dirty="0" err="1">
                <a:latin typeface="Ubuntu"/>
                <a:ea typeface="+mn-lt"/>
                <a:cs typeface="+mn-lt"/>
              </a:rPr>
              <a:t>Mae'r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gweithgaredd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hwn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yn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helpu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dysgwyr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i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ddeall</a:t>
            </a:r>
            <a:r>
              <a:rPr lang="cy" b="1" dirty="0">
                <a:latin typeface="Ubuntu"/>
                <a:ea typeface="+mn-lt"/>
                <a:cs typeface="+mn-lt"/>
              </a:rPr>
              <a:t> y </a:t>
            </a:r>
            <a:r>
              <a:rPr lang="cy" b="1" dirty="0" err="1">
                <a:latin typeface="Ubuntu"/>
                <a:ea typeface="+mn-lt"/>
                <a:cs typeface="+mn-lt"/>
              </a:rPr>
              <a:t>technegau</a:t>
            </a:r>
            <a:r>
              <a:rPr lang="cy" b="1" dirty="0">
                <a:latin typeface="Ubuntu"/>
                <a:ea typeface="+mn-lt"/>
                <a:cs typeface="+mn-lt"/>
              </a:rPr>
              <a:t> a </a:t>
            </a:r>
            <a:r>
              <a:rPr lang="cy" b="1" dirty="0" err="1">
                <a:latin typeface="Ubuntu"/>
                <a:ea typeface="+mn-lt"/>
                <a:cs typeface="+mn-lt"/>
              </a:rPr>
              <a:t>ddefnyddir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gan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hysbysebwyr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i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hyrwyddo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cynhyrchion</a:t>
            </a:r>
            <a:r>
              <a:rPr lang="cy" b="1" dirty="0">
                <a:latin typeface="Ubuntu"/>
                <a:ea typeface="+mn-lt"/>
                <a:cs typeface="+mn-lt"/>
              </a:rPr>
              <a:t> a </a:t>
            </a:r>
            <a:r>
              <a:rPr lang="cy" b="1" dirty="0" err="1">
                <a:latin typeface="Ubuntu"/>
                <a:ea typeface="+mn-lt"/>
                <a:cs typeface="+mn-lt"/>
              </a:rPr>
              <a:t>gwasanaethau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gamblo</a:t>
            </a:r>
            <a:r>
              <a:rPr lang="cy" b="1" dirty="0">
                <a:latin typeface="Ubuntu"/>
                <a:ea typeface="+mn-lt"/>
                <a:cs typeface="+mn-lt"/>
              </a:rPr>
              <a:t>. </a:t>
            </a:r>
            <a:r>
              <a:rPr lang="cy" b="1" dirty="0" err="1">
                <a:latin typeface="Ubuntu"/>
                <a:ea typeface="+mn-lt"/>
                <a:cs typeface="+mn-lt"/>
              </a:rPr>
              <a:t>Mae'n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darparu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gwybodaeth</a:t>
            </a:r>
            <a:r>
              <a:rPr lang="cy" b="1" dirty="0">
                <a:latin typeface="Ubuntu"/>
                <a:ea typeface="+mn-lt"/>
                <a:cs typeface="+mn-lt"/>
              </a:rPr>
              <a:t> a </a:t>
            </a:r>
            <a:r>
              <a:rPr lang="cy" b="1" dirty="0" err="1">
                <a:latin typeface="Ubuntu"/>
                <a:ea typeface="+mn-lt"/>
                <a:cs typeface="+mn-lt"/>
              </a:rPr>
              <a:t>fydd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yn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galluogi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athrawon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i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gynhyrchu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eu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gweithgareddau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eu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hunain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gyda'u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dysgwyr</a:t>
            </a:r>
            <a:r>
              <a:rPr lang="cy" b="1" dirty="0">
                <a:latin typeface="Ubuntu"/>
                <a:ea typeface="+mn-lt"/>
                <a:cs typeface="+mn-lt"/>
              </a:rPr>
              <a:t>. </a:t>
            </a:r>
            <a:endParaRPr lang="en-US" b="1" dirty="0">
              <a:latin typeface="Ubuntu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FAACDC9-FB8E-68F7-B0CF-4C6AC9896A92}"/>
              </a:ext>
            </a:extLst>
          </p:cNvPr>
          <p:cNvSpPr txBox="1">
            <a:spLocks/>
          </p:cNvSpPr>
          <p:nvPr/>
        </p:nvSpPr>
        <p:spPr>
          <a:xfrm>
            <a:off x="99880" y="984385"/>
            <a:ext cx="8551734" cy="837333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" sz="4000" b="1" dirty="0">
                <a:latin typeface="Ubuntu"/>
              </a:rPr>
              <a:t>Sut rydyn ni'n cael ein dylanwadu?</a:t>
            </a:r>
            <a:endParaRPr lang="en-US" sz="4000" b="1" dirty="0">
              <a:latin typeface="Ubuntu"/>
              <a:ea typeface="Verdana"/>
            </a:endParaRPr>
          </a:p>
        </p:txBody>
      </p:sp>
      <p:pic>
        <p:nvPicPr>
          <p:cNvPr id="5" name="Picture 4" descr="How Gambling Has Impacted the Gaming World | TheXboxHub">
            <a:extLst>
              <a:ext uri="{FF2B5EF4-FFF2-40B4-BE49-F238E27FC236}">
                <a16:creationId xmlns:a16="http://schemas.microsoft.com/office/drawing/2014/main" id="{54C99EAC-852A-0651-7DDC-0CAAC11BD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881" y="0"/>
            <a:ext cx="2789186" cy="172542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39EEFF-BE1D-9FFC-35CE-494EE019B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08991"/>
              </p:ext>
            </p:extLst>
          </p:nvPr>
        </p:nvGraphicFramePr>
        <p:xfrm>
          <a:off x="368188" y="4528189"/>
          <a:ext cx="11461397" cy="209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905">
                  <a:extLst>
                    <a:ext uri="{9D8B030D-6E8A-4147-A177-3AD203B41FA5}">
                      <a16:colId xmlns:a16="http://schemas.microsoft.com/office/drawing/2014/main" val="3897994276"/>
                    </a:ext>
                  </a:extLst>
                </a:gridCol>
                <a:gridCol w="2742995">
                  <a:extLst>
                    <a:ext uri="{9D8B030D-6E8A-4147-A177-3AD203B41FA5}">
                      <a16:colId xmlns:a16="http://schemas.microsoft.com/office/drawing/2014/main" val="2315583883"/>
                    </a:ext>
                  </a:extLst>
                </a:gridCol>
                <a:gridCol w="2902340">
                  <a:extLst>
                    <a:ext uri="{9D8B030D-6E8A-4147-A177-3AD203B41FA5}">
                      <a16:colId xmlns:a16="http://schemas.microsoft.com/office/drawing/2014/main" val="2268266491"/>
                    </a:ext>
                  </a:extLst>
                </a:gridCol>
                <a:gridCol w="3016157">
                  <a:extLst>
                    <a:ext uri="{9D8B030D-6E8A-4147-A177-3AD203B41FA5}">
                      <a16:colId xmlns:a16="http://schemas.microsoft.com/office/drawing/2014/main" val="860975496"/>
                    </a:ext>
                  </a:extLst>
                </a:gridCol>
              </a:tblGrid>
              <a:tr h="361950">
                <a:tc gridSpan="4">
                  <a:txBody>
                    <a:bodyPr/>
                    <a:lstStyle/>
                    <a:p>
                      <a:pPr rtl="0" fontAlgn="base">
                        <a:lnSpc>
                          <a:spcPts val="2175"/>
                        </a:lnSpc>
                        <a:buNone/>
                      </a:pPr>
                      <a:r>
                        <a:rPr lang="cy" sz="1800" b="1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Disgrifiadau</a:t>
                      </a:r>
                      <a:r>
                        <a:rPr lang="cy" sz="1800" b="1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y" sz="1800" b="1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Dysgu</a:t>
                      </a:r>
                      <a:r>
                        <a:rPr lang="cy" sz="1800" b="1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Iechyd a </a:t>
                      </a:r>
                      <a:r>
                        <a:rPr lang="cy" sz="1800" b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Lles</a:t>
                      </a:r>
                      <a:r>
                        <a:rPr lang="cy" sz="1800" b="1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y" sz="1800" b="1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posibl</a:t>
                      </a:r>
                      <a:r>
                        <a:rPr lang="cy" sz="1800" b="1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:                                                                                                                             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lvl="0">
                        <a:lnSpc>
                          <a:spcPts val="2175"/>
                        </a:lnSpc>
                        <a:buNone/>
                      </a:pPr>
                      <a:r>
                        <a:rPr lang="cy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Mae’r </a:t>
                      </a:r>
                      <a:r>
                        <a:rPr lang="cy" sz="1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ffordd</a:t>
                      </a:r>
                      <a:r>
                        <a:rPr lang="cy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y" sz="1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rydym</a:t>
                      </a:r>
                      <a:r>
                        <a:rPr lang="cy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y" sz="1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yn</a:t>
                      </a:r>
                      <a:r>
                        <a:rPr lang="cy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y" sz="1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gwneud</a:t>
                      </a:r>
                      <a:r>
                        <a:rPr lang="cy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y" sz="1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penderfyniadau</a:t>
                      </a:r>
                      <a:r>
                        <a:rPr lang="cy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y" sz="1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yn</a:t>
                      </a:r>
                      <a:r>
                        <a:rPr lang="cy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y" sz="1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effeithio</a:t>
                      </a:r>
                      <a:r>
                        <a:rPr lang="cy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y" sz="1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ar</a:t>
                      </a:r>
                      <a:r>
                        <a:rPr lang="cy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y" sz="1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ansawdd</a:t>
                      </a:r>
                      <a:r>
                        <a:rPr lang="cy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y" sz="1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ein</a:t>
                      </a:r>
                      <a:r>
                        <a:rPr lang="cy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y" sz="1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bywydau</a:t>
                      </a:r>
                      <a:r>
                        <a:rPr lang="cy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y" sz="1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ni</a:t>
                      </a:r>
                      <a:r>
                        <a:rPr lang="cy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a </a:t>
                      </a:r>
                      <a:r>
                        <a:rPr lang="cy" sz="1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bywydau</a:t>
                      </a:r>
                      <a:r>
                        <a:rPr lang="cy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y" sz="1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pobl</a:t>
                      </a:r>
                      <a:r>
                        <a:rPr lang="cy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y" sz="1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eraill</a:t>
                      </a:r>
                      <a:r>
                        <a:rPr lang="cy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. 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65126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rtl="0" fontAlgn="base">
                        <a:lnSpc>
                          <a:spcPts val="1650"/>
                        </a:lnSpc>
                        <a:buNone/>
                      </a:pPr>
                      <a:r>
                        <a:rPr lang="cy" sz="15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Cam </a:t>
                      </a:r>
                      <a:r>
                        <a:rPr lang="cy" sz="1500" b="1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cynnydd</a:t>
                      </a:r>
                      <a:r>
                        <a:rPr lang="cy" sz="15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1</a:t>
                      </a:r>
                      <a:endParaRPr lang="en-US" sz="1500">
                        <a:effectLst/>
                        <a:latin typeface="Ubuntu"/>
                      </a:endParaRPr>
                    </a:p>
                    <a:p>
                      <a:pPr lvl="0" rtl="0">
                        <a:lnSpc>
                          <a:spcPts val="1650"/>
                        </a:lnSpc>
                        <a:buNone/>
                      </a:pPr>
                      <a:r>
                        <a:rPr lang="cy" sz="1500" b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Gallaf </a:t>
                      </a:r>
                      <a:r>
                        <a:rPr lang="cy" sz="1500" b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wneud</a:t>
                      </a:r>
                      <a:r>
                        <a:rPr lang="cy" sz="1500" b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penderfyniadau</a:t>
                      </a:r>
                      <a:r>
                        <a:rPr lang="cy" sz="1500" b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yn</a:t>
                      </a:r>
                      <a:r>
                        <a:rPr lang="cy" sz="1500" b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seiliedig</a:t>
                      </a:r>
                      <a:r>
                        <a:rPr lang="cy" sz="1500" b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ar</a:t>
                      </a:r>
                      <a:r>
                        <a:rPr lang="cy" sz="1500" b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yr </a:t>
                      </a:r>
                      <a:r>
                        <a:rPr lang="cy" sz="1500" b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hyn</a:t>
                      </a:r>
                      <a:r>
                        <a:rPr lang="cy" sz="1500" b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rwy'n</a:t>
                      </a:r>
                      <a:r>
                        <a:rPr lang="cy" sz="1500" b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ei</a:t>
                      </a:r>
                      <a:r>
                        <a:rPr lang="cy" sz="1500" b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hoffi</a:t>
                      </a:r>
                      <a:r>
                        <a:rPr lang="cy" sz="1500" b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a'r</a:t>
                      </a:r>
                      <a:r>
                        <a:rPr lang="cy" sz="1500" b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hyn</a:t>
                      </a:r>
                      <a:r>
                        <a:rPr lang="cy" sz="1500" b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nad</a:t>
                      </a:r>
                      <a:r>
                        <a:rPr lang="cy" sz="1500" b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wyf</a:t>
                      </a:r>
                      <a:r>
                        <a:rPr lang="cy" sz="1500" b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yn</a:t>
                      </a:r>
                      <a:r>
                        <a:rPr lang="cy" sz="1500" b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ei</a:t>
                      </a:r>
                      <a:r>
                        <a:rPr lang="cy" sz="1500" b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hoffi</a:t>
                      </a:r>
                      <a:r>
                        <a:rPr lang="cy" sz="1500" b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.</a:t>
                      </a:r>
                    </a:p>
                    <a:p>
                      <a:pPr lvl="0" rtl="0">
                        <a:lnSpc>
                          <a:spcPts val="1650"/>
                        </a:lnSpc>
                        <a:buNone/>
                      </a:pPr>
                      <a:endParaRPr lang="en-US" sz="1500" b="0" i="0" u="none" strike="noStrike" noProof="0" dirty="0">
                        <a:solidFill>
                          <a:srgbClr val="1F1F1F"/>
                        </a:solidFill>
                        <a:effectLst/>
                        <a:highlight>
                          <a:srgbClr val="FFFFFF"/>
                        </a:highlight>
                        <a:latin typeface="Ubuntu"/>
                        <a:cs typeface="Arial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650"/>
                        </a:lnSpc>
                        <a:buNone/>
                      </a:pPr>
                      <a:r>
                        <a:rPr lang="cy" sz="15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Cam </a:t>
                      </a:r>
                      <a:r>
                        <a:rPr lang="cy" sz="1500" b="1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cynnydd</a:t>
                      </a:r>
                      <a:r>
                        <a:rPr lang="cy" sz="15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2</a:t>
                      </a:r>
                      <a:endParaRPr lang="en-US" sz="1500">
                        <a:effectLst/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Gallaf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wneud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penderfyniadau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yn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seiliedig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ar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yr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hyn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rwy'n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ei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wybod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.</a:t>
                      </a:r>
                      <a:endParaRPr lang="en-US" sz="1500" b="0" i="0" u="none" strike="noStrike" noProof="0">
                        <a:latin typeface="Ubuntu"/>
                      </a:endParaRPr>
                    </a:p>
                    <a:p>
                      <a:pPr lvl="0" rtl="0">
                        <a:lnSpc>
                          <a:spcPts val="1650"/>
                        </a:lnSpc>
                        <a:buNone/>
                      </a:pPr>
                      <a:endParaRPr lang="en-US" sz="1500" dirty="0">
                        <a:solidFill>
                          <a:srgbClr val="156082"/>
                        </a:solidFill>
                        <a:effectLst/>
                        <a:latin typeface="Ubuntu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650"/>
                        </a:lnSpc>
                        <a:buNone/>
                      </a:pPr>
                      <a:r>
                        <a:rPr lang="cy" sz="15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Cam </a:t>
                      </a:r>
                      <a:r>
                        <a:rPr lang="cy" sz="1500" b="1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cynnydd</a:t>
                      </a:r>
                      <a:r>
                        <a:rPr lang="cy" sz="15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3</a:t>
                      </a:r>
                      <a:endParaRPr lang="en-US" sz="1500">
                        <a:effectLst/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Gallaf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wneud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penderfyniadau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ystyriol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,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gan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ystyried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yr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wybodaeth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sydd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ar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gael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,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gan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gynnwys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profiadau’r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gorffennol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.</a:t>
                      </a:r>
                      <a:endParaRPr lang="en-US" sz="1500" b="0" i="0" u="none" strike="noStrike" noProof="0" dirty="0">
                        <a:latin typeface="Ubuntu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650"/>
                        </a:lnSpc>
                        <a:buNone/>
                      </a:pPr>
                      <a:r>
                        <a:rPr lang="cy" sz="15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Cam </a:t>
                      </a:r>
                      <a:r>
                        <a:rPr lang="cy" sz="1500" b="1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cynnydd</a:t>
                      </a:r>
                      <a:r>
                        <a:rPr lang="cy" sz="15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4</a:t>
                      </a:r>
                      <a:endParaRPr lang="en-US" sz="1500">
                        <a:effectLst/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Gallaf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ymchwilio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,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archwilio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a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gwerthuso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ystod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o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dystiolaeth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i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wneud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penderfyniadau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ystyriol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a </a:t>
                      </a:r>
                      <a:r>
                        <a:rPr lang="cy" sz="1500" b="0" i="0" u="none" strike="noStrike" noProof="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gwybodus</a:t>
                      </a:r>
                      <a:r>
                        <a:rPr lang="cy" sz="1500" b="0" i="0" u="none" strike="noStrike" noProof="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.</a:t>
                      </a:r>
                      <a:endParaRPr lang="en-US" sz="1500" b="0" i="0" u="none" strike="noStrike" noProof="0" dirty="0">
                        <a:latin typeface="Ubuntu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568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62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5FCC5-B22A-7B67-58A2-1D34FFE230B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1981" y="124008"/>
            <a:ext cx="10265290" cy="56652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rtl="0">
              <a:buNone/>
            </a:pPr>
            <a:endParaRPr lang="en-US" sz="2400" dirty="0">
              <a:latin typeface="Ubuntu"/>
              <a:ea typeface="Calibri"/>
              <a:cs typeface="Segoe UI"/>
            </a:endParaRPr>
          </a:p>
          <a:p>
            <a:pPr marL="0" indent="0" rtl="0">
              <a:buNone/>
            </a:pPr>
            <a:endParaRPr lang="en-US" sz="2200" dirty="0">
              <a:latin typeface="Ubuntu"/>
              <a:ea typeface="Calibri"/>
              <a:cs typeface="Calibri"/>
            </a:endParaRPr>
          </a:p>
          <a:p>
            <a:pPr marL="0" indent="0" rtl="0">
              <a:buNone/>
            </a:pPr>
            <a:r>
              <a:rPr lang="cy" b="1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Pethau</a:t>
            </a:r>
            <a:r>
              <a:rPr lang="cy" b="1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b="1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i'w</a:t>
            </a:r>
            <a:r>
              <a:rPr lang="cy" b="1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b="1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hystyried</a:t>
            </a:r>
            <a:r>
              <a:rPr lang="cy" b="1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:</a:t>
            </a:r>
          </a:p>
          <a:p>
            <a:pPr marL="0" indent="0" rtl="0">
              <a:buNone/>
            </a:pPr>
            <a:endParaRPr lang="en-US" dirty="0">
              <a:latin typeface="Ubuntu"/>
              <a:ea typeface="Calibri"/>
              <a:cs typeface="Calibri"/>
            </a:endParaRPr>
          </a:p>
          <a:p>
            <a:pPr marL="342900" indent="-342900" rtl="0">
              <a:buFont typeface="Arial"/>
              <a:buChar char="•"/>
            </a:pPr>
            <a:r>
              <a:rPr lang="cy" sz="2400" dirty="0" err="1">
                <a:latin typeface="Ubuntu"/>
                <a:ea typeface="Calibri"/>
                <a:cs typeface="Calibri"/>
              </a:rPr>
              <a:t>Byddwch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yn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ymwybodol</a:t>
            </a:r>
            <a:r>
              <a:rPr lang="cy" sz="2400" dirty="0">
                <a:latin typeface="Ubuntu"/>
                <a:ea typeface="Calibri"/>
                <a:cs typeface="Calibri"/>
              </a:rPr>
              <a:t> o </a:t>
            </a:r>
            <a:r>
              <a:rPr lang="cy" sz="2400" dirty="0" err="1">
                <a:latin typeface="Ubuntu"/>
                <a:ea typeface="Calibri"/>
                <a:cs typeface="Calibri"/>
              </a:rPr>
              <a:t>bwy</a:t>
            </a:r>
            <a:r>
              <a:rPr lang="cy" sz="2400" dirty="0">
                <a:latin typeface="Ubuntu"/>
                <a:ea typeface="Calibri"/>
                <a:cs typeface="Calibri"/>
              </a:rPr>
              <a:t> a </a:t>
            </a:r>
            <a:r>
              <a:rPr lang="cy" sz="2400" dirty="0" err="1">
                <a:latin typeface="Ubuntu"/>
                <a:ea typeface="Calibri"/>
                <a:cs typeface="Calibri"/>
              </a:rPr>
              <a:t>beth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sy'n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dylanwadu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arnoch</a:t>
            </a:r>
            <a:r>
              <a:rPr lang="cy" sz="2400" dirty="0">
                <a:latin typeface="Ubuntu"/>
                <a:ea typeface="Calibri"/>
                <a:cs typeface="Calibri"/>
              </a:rPr>
              <a:t> chi</a:t>
            </a:r>
          </a:p>
          <a:p>
            <a:pPr marL="342900" indent="-342900" rtl="0">
              <a:buFont typeface="Arial"/>
              <a:buChar char="•"/>
            </a:pPr>
            <a:r>
              <a:rPr lang="cy" sz="2400" dirty="0" err="1">
                <a:latin typeface="Ubuntu"/>
                <a:ea typeface="Calibri"/>
                <a:cs typeface="Calibri"/>
              </a:rPr>
              <a:t>Meddyliwch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yn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feirniadol</a:t>
            </a:r>
            <a:r>
              <a:rPr lang="cy" sz="2400" dirty="0">
                <a:latin typeface="Ubuntu"/>
                <a:ea typeface="Calibri"/>
                <a:cs typeface="Calibri"/>
              </a:rPr>
              <a:t> am </a:t>
            </a:r>
            <a:r>
              <a:rPr lang="cy" sz="2400" dirty="0" err="1">
                <a:latin typeface="Ubuntu"/>
                <a:ea typeface="Calibri"/>
                <a:cs typeface="Calibri"/>
              </a:rPr>
              <a:t>ffynhonnell</a:t>
            </a:r>
            <a:r>
              <a:rPr lang="cy" sz="2400" dirty="0">
                <a:latin typeface="Ubuntu"/>
                <a:ea typeface="Calibri"/>
                <a:cs typeface="Calibri"/>
              </a:rPr>
              <a:t> y </a:t>
            </a:r>
            <a:r>
              <a:rPr lang="cy" sz="2400" dirty="0" err="1">
                <a:latin typeface="Ubuntu"/>
                <a:ea typeface="Calibri"/>
                <a:cs typeface="Calibri"/>
              </a:rPr>
              <a:t>wybodaeth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a'u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cymhellion</a:t>
            </a:r>
            <a:endParaRPr lang="cy" sz="2400">
              <a:latin typeface="Ubuntu"/>
              <a:ea typeface="Calibri"/>
              <a:cs typeface="Calibri"/>
            </a:endParaRPr>
          </a:p>
          <a:p>
            <a:pPr marL="342900" indent="-342900" rtl="0">
              <a:buFont typeface="Arial"/>
              <a:buChar char="•"/>
            </a:pPr>
            <a:r>
              <a:rPr lang="cy" sz="2400" dirty="0" err="1">
                <a:latin typeface="Ubuntu"/>
                <a:ea typeface="Calibri"/>
                <a:cs typeface="Calibri"/>
              </a:rPr>
              <a:t>Gofyn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cwestiynau</a:t>
            </a:r>
            <a:endParaRPr lang="cy" sz="2400">
              <a:latin typeface="Ubuntu"/>
              <a:ea typeface="Calibri"/>
              <a:cs typeface="Calibri"/>
            </a:endParaRPr>
          </a:p>
          <a:p>
            <a:pPr marL="342900" indent="-342900" rtl="0">
              <a:buFont typeface="Arial"/>
              <a:buChar char="•"/>
            </a:pPr>
            <a:r>
              <a:rPr lang="cy" sz="2400" dirty="0" err="1">
                <a:latin typeface="Ubuntu"/>
                <a:ea typeface="Calibri"/>
                <a:cs typeface="Calibri"/>
              </a:rPr>
              <a:t>Adeiladu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eich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dealltwriaeth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eich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hun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drwy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archwilio'r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ffeithiau</a:t>
            </a:r>
            <a:endParaRPr lang="cy" sz="2400">
              <a:latin typeface="Ubuntu"/>
              <a:ea typeface="Calibri"/>
              <a:cs typeface="Calibri"/>
            </a:endParaRPr>
          </a:p>
          <a:p>
            <a:pPr marL="342900" indent="-342900" rtl="0">
              <a:buFont typeface="Arial"/>
              <a:buChar char="•"/>
            </a:pPr>
            <a:r>
              <a:rPr lang="cy" sz="2400" dirty="0" err="1">
                <a:latin typeface="Ubuntu"/>
                <a:ea typeface="Calibri"/>
                <a:cs typeface="Calibri"/>
              </a:rPr>
              <a:t>Gwnewch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benderfyniadau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yn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seiliedig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ar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eich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credoau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eich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hun</a:t>
            </a:r>
            <a:r>
              <a:rPr lang="cy" sz="2400" dirty="0">
                <a:latin typeface="Ubuntu"/>
                <a:ea typeface="Calibri"/>
                <a:cs typeface="Calibri"/>
              </a:rPr>
              <a:t> ac </a:t>
            </a:r>
            <a:r>
              <a:rPr lang="cy" sz="2400" dirty="0" err="1">
                <a:latin typeface="Ubuntu"/>
                <a:ea typeface="Calibri"/>
                <a:cs typeface="Calibri"/>
              </a:rPr>
              <a:t>nid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credoau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pobl</a:t>
            </a:r>
            <a:r>
              <a:rPr lang="cy" sz="2400" dirty="0">
                <a:latin typeface="Ubuntu"/>
                <a:ea typeface="Calibri"/>
                <a:cs typeface="Calibri"/>
              </a:rPr>
              <a:t> </a:t>
            </a:r>
            <a:r>
              <a:rPr lang="cy" sz="2400" dirty="0" err="1">
                <a:latin typeface="Ubuntu"/>
                <a:ea typeface="Calibri"/>
                <a:cs typeface="Calibri"/>
              </a:rPr>
              <a:t>eraill</a:t>
            </a:r>
            <a:endParaRPr lang="cy" sz="2400">
              <a:latin typeface="Ubuntu"/>
              <a:ea typeface="Calibri"/>
              <a:cs typeface="Calibri"/>
            </a:endParaRPr>
          </a:p>
          <a:p>
            <a:pPr marL="0" indent="0" rtl="0">
              <a:buNone/>
            </a:pP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F88AB3-A466-B80B-F021-60BF7E7B5D59}"/>
              </a:ext>
            </a:extLst>
          </p:cNvPr>
          <p:cNvSpPr txBox="1"/>
          <p:nvPr/>
        </p:nvSpPr>
        <p:spPr>
          <a:xfrm>
            <a:off x="288324" y="6271054"/>
            <a:ext cx="2038865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u="none" strike="noStrike" baseline="0">
                <a:solidFill>
                  <a:srgbClr val="103E6A"/>
                </a:solidFill>
                <a:latin typeface="Ubuntu"/>
              </a:rPr>
              <a:t>Iechyd Cyhoeddus Cymru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15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EE4D8-43CC-1868-EF48-42237D331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9D5D42-FD70-4960-3853-B4AB63E844D7}"/>
              </a:ext>
            </a:extLst>
          </p:cNvPr>
          <p:cNvSpPr txBox="1"/>
          <p:nvPr/>
        </p:nvSpPr>
        <p:spPr>
          <a:xfrm>
            <a:off x="2211319" y="133138"/>
            <a:ext cx="7777972" cy="58477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ctr" rtl="0"/>
            <a:r>
              <a:rPr lang="cy" sz="2000" b="1" dirty="0">
                <a:solidFill>
                  <a:schemeClr val="tx2"/>
                </a:solidFill>
                <a:latin typeface="Ubuntu"/>
                <a:cs typeface="Calibri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cs typeface="Calibri"/>
              </a:rPr>
              <a:t>Awgrymiadau</a:t>
            </a:r>
            <a:r>
              <a:rPr lang="cy" sz="3200" b="1" dirty="0">
                <a:solidFill>
                  <a:schemeClr val="accent1"/>
                </a:solidFill>
                <a:latin typeface="Ubuntu"/>
                <a:cs typeface="Calibri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cs typeface="Calibri"/>
              </a:rPr>
              <a:t>dysgu</a:t>
            </a:r>
            <a:r>
              <a:rPr lang="cy" sz="3200" b="1" dirty="0">
                <a:solidFill>
                  <a:schemeClr val="accent1"/>
                </a:solidFill>
                <a:latin typeface="Ubuntu"/>
                <a:cs typeface="Calibri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cs typeface="Calibri"/>
              </a:rPr>
              <a:t>posibl</a:t>
            </a:r>
            <a:r>
              <a:rPr lang="cy" sz="3200" b="1" dirty="0">
                <a:solidFill>
                  <a:schemeClr val="accent1"/>
                </a:solidFill>
                <a:latin typeface="Ubuntu"/>
                <a:cs typeface="Calibri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cs typeface="Calibri"/>
              </a:rPr>
              <a:t>pellach</a:t>
            </a:r>
            <a:endParaRPr lang="en-US" sz="3200" dirty="0" err="1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2922E-AFF3-6E19-88E9-D9C17F22F366}"/>
              </a:ext>
            </a:extLst>
          </p:cNvPr>
          <p:cNvSpPr txBox="1"/>
          <p:nvPr/>
        </p:nvSpPr>
        <p:spPr>
          <a:xfrm>
            <a:off x="155847" y="1940382"/>
            <a:ext cx="663391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1500" dirty="0">
                <a:latin typeface="Ubuntu"/>
              </a:rPr>
              <a:t>Mae </a:t>
            </a:r>
            <a:r>
              <a:rPr lang="cy" sz="1500" dirty="0" err="1">
                <a:latin typeface="Ubuntu"/>
              </a:rPr>
              <a:t>dysgwyr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yn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archwilio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hysbysebion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gamblo</a:t>
            </a:r>
            <a:r>
              <a:rPr lang="cy" sz="1500" dirty="0">
                <a:latin typeface="Ubuntu"/>
              </a:rPr>
              <a:t> teledu (</a:t>
            </a:r>
            <a:r>
              <a:rPr lang="cy" sz="1500" dirty="0" err="1">
                <a:latin typeface="Ubuntu"/>
              </a:rPr>
              <a:t>clipiau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fideo</a:t>
            </a:r>
            <a:r>
              <a:rPr lang="cy" sz="1500" dirty="0">
                <a:latin typeface="Ubuntu"/>
              </a:rPr>
              <a:t>) a </a:t>
            </a:r>
            <a:r>
              <a:rPr lang="cy" sz="1500" dirty="0" err="1">
                <a:latin typeface="Ubuntu"/>
              </a:rPr>
              <a:t>hysbysebion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gamblo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printiedig</a:t>
            </a:r>
            <a:r>
              <a:rPr lang="cy" sz="1500" dirty="0">
                <a:latin typeface="Ubuntu"/>
              </a:rPr>
              <a:t>.</a:t>
            </a:r>
            <a:endParaRPr lang="en-US" sz="1500" dirty="0">
              <a:latin typeface="Ubuntu"/>
            </a:endParaRPr>
          </a:p>
          <a:p>
            <a:pPr rtl="0"/>
            <a:r>
              <a:rPr lang="cy" sz="1500" dirty="0" err="1">
                <a:latin typeface="Ubuntu"/>
              </a:rPr>
              <a:t>Wrth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iddyn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nhw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wylio</a:t>
            </a:r>
            <a:r>
              <a:rPr lang="cy" sz="1500" dirty="0">
                <a:latin typeface="Ubuntu"/>
              </a:rPr>
              <a:t> ac </a:t>
            </a:r>
            <a:r>
              <a:rPr lang="cy" sz="1500" dirty="0" err="1">
                <a:latin typeface="Ubuntu"/>
              </a:rPr>
              <a:t>arsylwi</a:t>
            </a:r>
            <a:r>
              <a:rPr lang="cy" sz="1500" dirty="0">
                <a:latin typeface="Ubuntu"/>
              </a:rPr>
              <a:t>, </a:t>
            </a:r>
            <a:r>
              <a:rPr lang="cy" sz="1500" dirty="0" err="1">
                <a:latin typeface="Ubuntu"/>
              </a:rPr>
              <a:t>maen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nhw'n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gwneud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nodiadau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ar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dechnegau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perswadiol</a:t>
            </a:r>
            <a:r>
              <a:rPr lang="cy" sz="1500" dirty="0">
                <a:latin typeface="Ubuntu"/>
              </a:rPr>
              <a:t>:</a:t>
            </a:r>
          </a:p>
          <a:p>
            <a:pPr rtl="0">
              <a:buFont typeface="Arial"/>
              <a:buChar char="•"/>
            </a:pPr>
            <a:r>
              <a:rPr lang="cy" sz="1500" dirty="0" err="1">
                <a:latin typeface="Ubuntu"/>
                <a:ea typeface="+mn-lt"/>
                <a:cs typeface="+mn-lt"/>
              </a:rPr>
              <a:t>Cymeradwyaeth</a:t>
            </a:r>
            <a:r>
              <a:rPr lang="cy" sz="1500" dirty="0">
                <a:latin typeface="Ubuntu"/>
                <a:ea typeface="+mn-lt"/>
                <a:cs typeface="+mn-lt"/>
              </a:rPr>
              <a:t> </a:t>
            </a:r>
            <a:r>
              <a:rPr lang="cy" sz="1500" dirty="0" err="1">
                <a:latin typeface="Ubuntu"/>
                <a:ea typeface="+mn-lt"/>
                <a:cs typeface="+mn-lt"/>
              </a:rPr>
              <a:t>gan</a:t>
            </a:r>
            <a:r>
              <a:rPr lang="cy" sz="1500" dirty="0">
                <a:latin typeface="Ubuntu"/>
                <a:ea typeface="+mn-lt"/>
                <a:cs typeface="+mn-lt"/>
              </a:rPr>
              <a:t> </a:t>
            </a:r>
            <a:r>
              <a:rPr lang="cy" sz="1500" dirty="0" err="1">
                <a:latin typeface="Ubuntu"/>
                <a:ea typeface="+mn-lt"/>
                <a:cs typeface="+mn-lt"/>
              </a:rPr>
              <a:t>enwogion</a:t>
            </a:r>
            <a:r>
              <a:rPr lang="cy" sz="1500" dirty="0">
                <a:latin typeface="Ubuntu"/>
                <a:ea typeface="+mn-lt"/>
                <a:cs typeface="+mn-lt"/>
              </a:rPr>
              <a:t> neu </a:t>
            </a:r>
            <a:r>
              <a:rPr lang="cy" sz="1500" dirty="0" err="1">
                <a:latin typeface="Ubuntu"/>
                <a:ea typeface="+mn-lt"/>
                <a:cs typeface="+mn-lt"/>
              </a:rPr>
              <a:t>ddylanwadwyr</a:t>
            </a:r>
            <a:endParaRPr lang="en-US" sz="1500" dirty="0">
              <a:latin typeface="Ubuntu"/>
            </a:endParaRPr>
          </a:p>
          <a:p>
            <a:pPr rtl="0">
              <a:buFont typeface="Arial"/>
              <a:buChar char="•"/>
            </a:pPr>
            <a:r>
              <a:rPr lang="cy" sz="1500" dirty="0" err="1">
                <a:latin typeface="Ubuntu"/>
                <a:ea typeface="+mn-lt"/>
                <a:cs typeface="+mn-lt"/>
              </a:rPr>
              <a:t>Cynigion</a:t>
            </a:r>
            <a:r>
              <a:rPr lang="cy" sz="1500" dirty="0">
                <a:latin typeface="Ubuntu"/>
                <a:ea typeface="+mn-lt"/>
                <a:cs typeface="+mn-lt"/>
              </a:rPr>
              <a:t> “bet am </a:t>
            </a:r>
            <a:r>
              <a:rPr lang="cy" sz="1500" dirty="0" err="1">
                <a:latin typeface="Ubuntu"/>
                <a:ea typeface="+mn-lt"/>
                <a:cs typeface="+mn-lt"/>
              </a:rPr>
              <a:t>ddim</a:t>
            </a:r>
            <a:r>
              <a:rPr lang="cy" sz="1500" dirty="0">
                <a:latin typeface="Ubuntu"/>
                <a:ea typeface="+mn-lt"/>
                <a:cs typeface="+mn-lt"/>
              </a:rPr>
              <a:t>” neu “di-</a:t>
            </a:r>
            <a:r>
              <a:rPr lang="cy" sz="1500" dirty="0" err="1">
                <a:latin typeface="Ubuntu"/>
                <a:ea typeface="+mn-lt"/>
                <a:cs typeface="+mn-lt"/>
              </a:rPr>
              <a:t>risg</a:t>
            </a:r>
            <a:r>
              <a:rPr lang="cy" sz="1500" dirty="0">
                <a:latin typeface="Ubuntu"/>
                <a:ea typeface="+mn-lt"/>
                <a:cs typeface="+mn-lt"/>
              </a:rPr>
              <a:t>”</a:t>
            </a:r>
            <a:endParaRPr lang="en-US" sz="1500" dirty="0">
              <a:latin typeface="Ubuntu"/>
            </a:endParaRPr>
          </a:p>
          <a:p>
            <a:pPr rtl="0">
              <a:buFont typeface="Arial"/>
              <a:buChar char="•"/>
            </a:pPr>
            <a:r>
              <a:rPr lang="cy" sz="1500" dirty="0" err="1">
                <a:latin typeface="Ubuntu"/>
                <a:ea typeface="+mn-lt"/>
                <a:cs typeface="+mn-lt"/>
              </a:rPr>
              <a:t>Lliwiau</a:t>
            </a:r>
            <a:r>
              <a:rPr lang="cy" sz="1500" dirty="0">
                <a:latin typeface="Ubuntu"/>
                <a:ea typeface="+mn-lt"/>
                <a:cs typeface="+mn-lt"/>
              </a:rPr>
              <a:t> </a:t>
            </a:r>
            <a:r>
              <a:rPr lang="cy" sz="1500" dirty="0" err="1">
                <a:latin typeface="Ubuntu"/>
                <a:ea typeface="+mn-lt"/>
                <a:cs typeface="+mn-lt"/>
              </a:rPr>
              <a:t>llachar</a:t>
            </a:r>
            <a:r>
              <a:rPr lang="cy" sz="1500" dirty="0">
                <a:latin typeface="Ubuntu"/>
                <a:ea typeface="+mn-lt"/>
                <a:cs typeface="+mn-lt"/>
              </a:rPr>
              <a:t>, </a:t>
            </a:r>
            <a:r>
              <a:rPr lang="cy" sz="1500" dirty="0" err="1">
                <a:latin typeface="Ubuntu"/>
                <a:ea typeface="+mn-lt"/>
                <a:cs typeface="+mn-lt"/>
              </a:rPr>
              <a:t>cerddoriaeth</a:t>
            </a:r>
            <a:r>
              <a:rPr lang="cy" sz="1500" dirty="0">
                <a:latin typeface="Ubuntu"/>
                <a:ea typeface="+mn-lt"/>
                <a:cs typeface="+mn-lt"/>
              </a:rPr>
              <a:t> </a:t>
            </a:r>
            <a:r>
              <a:rPr lang="cy" sz="1500" dirty="0" err="1">
                <a:latin typeface="Ubuntu"/>
                <a:ea typeface="+mn-lt"/>
                <a:cs typeface="+mn-lt"/>
              </a:rPr>
              <a:t>fywiog</a:t>
            </a:r>
            <a:r>
              <a:rPr lang="cy" sz="1500" dirty="0">
                <a:latin typeface="Ubuntu"/>
                <a:ea typeface="+mn-lt"/>
                <a:cs typeface="+mn-lt"/>
              </a:rPr>
              <a:t>, </a:t>
            </a:r>
            <a:r>
              <a:rPr lang="cy" sz="1500" dirty="0" err="1">
                <a:latin typeface="Ubuntu"/>
                <a:ea typeface="+mn-lt"/>
                <a:cs typeface="+mn-lt"/>
              </a:rPr>
              <a:t>delweddau</a:t>
            </a:r>
            <a:r>
              <a:rPr lang="cy" sz="1500" dirty="0">
                <a:latin typeface="Ubuntu"/>
                <a:ea typeface="+mn-lt"/>
                <a:cs typeface="+mn-lt"/>
              </a:rPr>
              <a:t> </a:t>
            </a:r>
            <a:r>
              <a:rPr lang="cy" sz="1500" dirty="0" err="1">
                <a:latin typeface="Ubuntu"/>
                <a:ea typeface="+mn-lt"/>
                <a:cs typeface="+mn-lt"/>
              </a:rPr>
              <a:t>cyflym</a:t>
            </a:r>
            <a:endParaRPr lang="en-US" sz="1500" dirty="0">
              <a:latin typeface="Ubuntu"/>
            </a:endParaRPr>
          </a:p>
          <a:p>
            <a:pPr rtl="0">
              <a:buFont typeface="Arial"/>
              <a:buChar char="•"/>
            </a:pPr>
            <a:r>
              <a:rPr lang="cy" sz="1500" dirty="0">
                <a:latin typeface="Ubuntu"/>
                <a:ea typeface="+mn-lt"/>
                <a:cs typeface="+mn-lt"/>
              </a:rPr>
              <a:t>Yn </a:t>
            </a:r>
            <a:r>
              <a:rPr lang="cy" sz="1500" dirty="0" err="1">
                <a:latin typeface="Ubuntu"/>
                <a:ea typeface="+mn-lt"/>
                <a:cs typeface="+mn-lt"/>
              </a:rPr>
              <a:t>dangos</a:t>
            </a:r>
            <a:r>
              <a:rPr lang="cy" sz="1500" dirty="0">
                <a:latin typeface="Ubuntu"/>
                <a:ea typeface="+mn-lt"/>
                <a:cs typeface="+mn-lt"/>
              </a:rPr>
              <a:t> </a:t>
            </a:r>
            <a:r>
              <a:rPr lang="cy" sz="1500" dirty="0" err="1">
                <a:latin typeface="Ubuntu"/>
                <a:ea typeface="+mn-lt"/>
                <a:cs typeface="+mn-lt"/>
              </a:rPr>
              <a:t>enillwyr</a:t>
            </a:r>
            <a:r>
              <a:rPr lang="cy" sz="1500" dirty="0">
                <a:latin typeface="Ubuntu"/>
                <a:ea typeface="+mn-lt"/>
                <a:cs typeface="+mn-lt"/>
              </a:rPr>
              <a:t>, </a:t>
            </a:r>
            <a:r>
              <a:rPr lang="cy" sz="1500" dirty="0" err="1">
                <a:latin typeface="Ubuntu"/>
                <a:ea typeface="+mn-lt"/>
                <a:cs typeface="+mn-lt"/>
              </a:rPr>
              <a:t>nid</a:t>
            </a:r>
            <a:r>
              <a:rPr lang="cy" sz="1500" dirty="0">
                <a:latin typeface="Ubuntu"/>
                <a:ea typeface="+mn-lt"/>
                <a:cs typeface="+mn-lt"/>
              </a:rPr>
              <a:t> </a:t>
            </a:r>
            <a:r>
              <a:rPr lang="cy" sz="1500" dirty="0" err="1">
                <a:latin typeface="Ubuntu"/>
                <a:ea typeface="+mn-lt"/>
                <a:cs typeface="+mn-lt"/>
              </a:rPr>
              <a:t>collwyr</a:t>
            </a:r>
            <a:endParaRPr lang="en-US" sz="1500" dirty="0">
              <a:latin typeface="Ubuntu"/>
            </a:endParaRPr>
          </a:p>
          <a:p>
            <a:pPr rtl="0">
              <a:buFont typeface="Arial"/>
              <a:buChar char="•"/>
            </a:pPr>
            <a:r>
              <a:rPr lang="cy" sz="1500" dirty="0">
                <a:latin typeface="Ubuntu"/>
                <a:ea typeface="+mn-lt"/>
                <a:cs typeface="+mn-lt"/>
              </a:rPr>
              <a:t>Iaith </a:t>
            </a:r>
            <a:r>
              <a:rPr lang="cy" sz="1500" dirty="0" err="1">
                <a:latin typeface="Ubuntu"/>
                <a:ea typeface="+mn-lt"/>
                <a:cs typeface="+mn-lt"/>
              </a:rPr>
              <a:t>frys</a:t>
            </a:r>
            <a:r>
              <a:rPr lang="cy" sz="1500" dirty="0">
                <a:latin typeface="Ubuntu"/>
                <a:ea typeface="+mn-lt"/>
                <a:cs typeface="+mn-lt"/>
              </a:rPr>
              <a:t> (“</a:t>
            </a:r>
            <a:r>
              <a:rPr lang="cy" sz="1500" dirty="0" err="1">
                <a:latin typeface="Ubuntu"/>
                <a:ea typeface="+mn-lt"/>
                <a:cs typeface="+mn-lt"/>
              </a:rPr>
              <a:t>Betiwch</a:t>
            </a:r>
            <a:r>
              <a:rPr lang="cy" sz="1500" dirty="0">
                <a:latin typeface="Ubuntu"/>
                <a:ea typeface="+mn-lt"/>
                <a:cs typeface="+mn-lt"/>
              </a:rPr>
              <a:t> </a:t>
            </a:r>
            <a:r>
              <a:rPr lang="cy" sz="1500" dirty="0" err="1">
                <a:latin typeface="Ubuntu"/>
                <a:ea typeface="+mn-lt"/>
                <a:cs typeface="+mn-lt"/>
              </a:rPr>
              <a:t>nawr</a:t>
            </a:r>
            <a:r>
              <a:rPr lang="cy" sz="1500" dirty="0">
                <a:latin typeface="Ubuntu"/>
                <a:ea typeface="+mn-lt"/>
                <a:cs typeface="+mn-lt"/>
              </a:rPr>
              <a:t>!”)</a:t>
            </a:r>
            <a:endParaRPr lang="en-US" sz="1500" dirty="0">
              <a:latin typeface="Ubuntu"/>
            </a:endParaRPr>
          </a:p>
          <a:p>
            <a:pPr rtl="0">
              <a:buFont typeface="Arial"/>
              <a:buChar char="•"/>
            </a:pPr>
            <a:r>
              <a:rPr lang="cy" sz="1500" dirty="0" err="1">
                <a:latin typeface="Ubuntu"/>
                <a:ea typeface="+mn-lt"/>
                <a:cs typeface="+mn-lt"/>
              </a:rPr>
              <a:t>Gwneud</a:t>
            </a:r>
            <a:r>
              <a:rPr lang="cy" sz="1500" dirty="0">
                <a:latin typeface="Ubuntu"/>
                <a:ea typeface="+mn-lt"/>
                <a:cs typeface="+mn-lt"/>
              </a:rPr>
              <a:t> </a:t>
            </a:r>
            <a:r>
              <a:rPr lang="cy" sz="1500" dirty="0" err="1">
                <a:latin typeface="Ubuntu"/>
                <a:ea typeface="+mn-lt"/>
                <a:cs typeface="+mn-lt"/>
              </a:rPr>
              <a:t>i</a:t>
            </a:r>
            <a:r>
              <a:rPr lang="cy" sz="1500" dirty="0">
                <a:latin typeface="Ubuntu"/>
                <a:ea typeface="+mn-lt"/>
                <a:cs typeface="+mn-lt"/>
              </a:rPr>
              <a:t> </a:t>
            </a:r>
            <a:r>
              <a:rPr lang="cy" sz="1500" dirty="0" err="1">
                <a:latin typeface="Ubuntu"/>
                <a:ea typeface="+mn-lt"/>
                <a:cs typeface="+mn-lt"/>
              </a:rPr>
              <a:t>gamblo</a:t>
            </a:r>
            <a:r>
              <a:rPr lang="cy" sz="1500" dirty="0">
                <a:latin typeface="Ubuntu"/>
                <a:ea typeface="+mn-lt"/>
                <a:cs typeface="+mn-lt"/>
              </a:rPr>
              <a:t> </a:t>
            </a:r>
            <a:r>
              <a:rPr lang="cy" sz="1500" dirty="0" err="1">
                <a:latin typeface="Ubuntu"/>
                <a:ea typeface="+mn-lt"/>
                <a:cs typeface="+mn-lt"/>
              </a:rPr>
              <a:t>edrych</a:t>
            </a:r>
            <a:r>
              <a:rPr lang="cy" sz="1500" dirty="0">
                <a:latin typeface="Ubuntu"/>
                <a:ea typeface="+mn-lt"/>
                <a:cs typeface="+mn-lt"/>
              </a:rPr>
              <a:t> </a:t>
            </a:r>
            <a:r>
              <a:rPr lang="cy" sz="1500" dirty="0" err="1">
                <a:latin typeface="Ubuntu"/>
                <a:ea typeface="+mn-lt"/>
                <a:cs typeface="+mn-lt"/>
              </a:rPr>
              <a:t>yn</a:t>
            </a:r>
            <a:r>
              <a:rPr lang="cy" sz="1500" dirty="0">
                <a:latin typeface="Ubuntu"/>
                <a:ea typeface="+mn-lt"/>
                <a:cs typeface="+mn-lt"/>
              </a:rPr>
              <a:t> normal, </a:t>
            </a:r>
            <a:r>
              <a:rPr lang="cy" sz="1500" dirty="0" err="1">
                <a:latin typeface="Ubuntu"/>
                <a:ea typeface="+mn-lt"/>
                <a:cs typeface="+mn-lt"/>
              </a:rPr>
              <a:t>yn</a:t>
            </a:r>
            <a:r>
              <a:rPr lang="cy" sz="1500" dirty="0">
                <a:latin typeface="Ubuntu"/>
                <a:ea typeface="+mn-lt"/>
                <a:cs typeface="+mn-lt"/>
              </a:rPr>
              <a:t> hwyl </a:t>
            </a:r>
            <a:r>
              <a:rPr lang="cy" sz="1500" dirty="0" err="1">
                <a:latin typeface="Ubuntu"/>
                <a:ea typeface="+mn-lt"/>
                <a:cs typeface="+mn-lt"/>
              </a:rPr>
              <a:t>neu'n</a:t>
            </a:r>
            <a:r>
              <a:rPr lang="cy" sz="1500" dirty="0">
                <a:latin typeface="Ubuntu"/>
                <a:ea typeface="+mn-lt"/>
                <a:cs typeface="+mn-lt"/>
              </a:rPr>
              <a:t> </a:t>
            </a:r>
            <a:r>
              <a:rPr lang="cy" sz="1500" dirty="0" err="1">
                <a:latin typeface="Ubuntu"/>
                <a:ea typeface="+mn-lt"/>
                <a:cs typeface="+mn-lt"/>
              </a:rPr>
              <a:t>hudolus</a:t>
            </a:r>
            <a:endParaRPr lang="en-US" sz="1500" dirty="0">
              <a:latin typeface="Ubuntu"/>
            </a:endParaRPr>
          </a:p>
          <a:p>
            <a:pPr lvl="0" rtl="0">
              <a:buFont typeface="Arial"/>
              <a:buChar char="•"/>
            </a:pPr>
            <a:endParaRPr lang="en-US" sz="1500" dirty="0">
              <a:latin typeface="Ubuntu"/>
            </a:endParaRPr>
          </a:p>
          <a:p>
            <a:pPr rtl="0"/>
            <a:r>
              <a:rPr lang="cy" sz="1500" dirty="0">
                <a:latin typeface="Ubuntu"/>
              </a:rPr>
              <a:t>Mae </a:t>
            </a:r>
            <a:r>
              <a:rPr lang="cy" sz="1500" dirty="0" err="1">
                <a:latin typeface="Ubuntu"/>
              </a:rPr>
              <a:t>dysgwyr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yn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cymharu'r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hysbysebion</a:t>
            </a:r>
            <a:r>
              <a:rPr lang="cy" sz="1500" dirty="0">
                <a:latin typeface="Ubuntu"/>
              </a:rPr>
              <a:t> teledu </a:t>
            </a:r>
            <a:r>
              <a:rPr lang="cy" sz="1500" dirty="0" err="1">
                <a:latin typeface="Ubuntu"/>
              </a:rPr>
              <a:t>a'r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hysbysebion</a:t>
            </a:r>
            <a:r>
              <a:rPr lang="cy" sz="1500" dirty="0">
                <a:latin typeface="Ubuntu"/>
              </a:rPr>
              <a:t> print ac </a:t>
            </a:r>
            <a:r>
              <a:rPr lang="cy" sz="1500" dirty="0" err="1">
                <a:latin typeface="Ubuntu"/>
              </a:rPr>
              <a:t>yn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trafod</a:t>
            </a:r>
            <a:r>
              <a:rPr lang="cy" sz="1500" dirty="0">
                <a:latin typeface="Ubuntu"/>
              </a:rPr>
              <a:t>:</a:t>
            </a:r>
          </a:p>
          <a:p>
            <a:pPr marL="742950" lvl="1" indent="-285750" rtl="0">
              <a:buFont typeface="Arial,Sans-Serif"/>
              <a:buChar char="•"/>
            </a:pPr>
            <a:r>
              <a:rPr lang="cy" sz="1500" dirty="0" err="1">
                <a:latin typeface="Ubuntu"/>
              </a:rPr>
              <a:t>Pwy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yw'r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gynulleidfa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darged</a:t>
            </a:r>
            <a:endParaRPr lang="cy" sz="1500" dirty="0">
              <a:latin typeface="Ubuntu"/>
            </a:endParaRPr>
          </a:p>
          <a:p>
            <a:pPr marL="742950" lvl="1" indent="-285750" rtl="0">
              <a:buFont typeface="Arial,Sans-Serif"/>
              <a:buChar char="•"/>
            </a:pPr>
            <a:r>
              <a:rPr lang="cy" sz="1500" dirty="0">
                <a:latin typeface="Ubuntu"/>
              </a:rPr>
              <a:t>Pa </a:t>
            </a:r>
            <a:r>
              <a:rPr lang="cy" sz="1500" dirty="0" err="1">
                <a:latin typeface="Ubuntu"/>
              </a:rPr>
              <a:t>dechnegau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perswadiol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sy'n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cael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eu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defnyddio</a:t>
            </a:r>
            <a:endParaRPr lang="cy" sz="1500" dirty="0">
              <a:latin typeface="Ubuntu"/>
            </a:endParaRPr>
          </a:p>
          <a:p>
            <a:pPr marL="742950" lvl="1" indent="-285750" rtl="0">
              <a:buFont typeface="Arial,Sans-Serif"/>
              <a:buChar char="•"/>
            </a:pPr>
            <a:r>
              <a:rPr lang="cy" sz="1500" dirty="0">
                <a:latin typeface="Ubuntu"/>
              </a:rPr>
              <a:t>Pa </a:t>
            </a:r>
            <a:r>
              <a:rPr lang="cy" sz="1500" dirty="0" err="1">
                <a:latin typeface="Ubuntu"/>
              </a:rPr>
              <a:t>neges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mae'r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hysbyseb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yn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ei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hanfon</a:t>
            </a:r>
            <a:r>
              <a:rPr lang="cy" sz="1500" dirty="0">
                <a:latin typeface="Ubuntu"/>
              </a:rPr>
              <a:t> am </a:t>
            </a:r>
            <a:r>
              <a:rPr lang="cy" sz="1500" dirty="0" err="1">
                <a:latin typeface="Ubuntu"/>
              </a:rPr>
              <a:t>gamblo</a:t>
            </a:r>
            <a:endParaRPr lang="cy" sz="1500" dirty="0">
              <a:latin typeface="Ubuntu"/>
            </a:endParaRPr>
          </a:p>
          <a:p>
            <a:pPr marL="742950" lvl="1" indent="-285750" rtl="0">
              <a:buFont typeface="Arial,Sans-Serif"/>
              <a:buChar char="•"/>
            </a:pPr>
            <a:r>
              <a:rPr lang="cy" sz="1500" dirty="0">
                <a:latin typeface="Ubuntu"/>
              </a:rPr>
              <a:t>Pa </a:t>
            </a:r>
            <a:r>
              <a:rPr lang="cy" sz="1500" dirty="0" err="1">
                <a:latin typeface="Ubuntu"/>
              </a:rPr>
              <a:t>wybodaeth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sydd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ar</a:t>
            </a:r>
            <a:r>
              <a:rPr lang="cy" sz="1500" dirty="0">
                <a:latin typeface="Ubuntu"/>
              </a:rPr>
              <a:t> goll neu </a:t>
            </a:r>
            <a:r>
              <a:rPr lang="cy" sz="1500" dirty="0" err="1">
                <a:latin typeface="Ubuntu"/>
              </a:rPr>
              <a:t>wedi'i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chuddio</a:t>
            </a:r>
            <a:endParaRPr lang="cy" sz="1500" dirty="0">
              <a:latin typeface="Ubuntu"/>
            </a:endParaRPr>
          </a:p>
          <a:p>
            <a:pPr marL="742950" lvl="1" indent="-285750" rtl="0">
              <a:buFont typeface="Arial,Sans-Serif"/>
              <a:buChar char="•"/>
            </a:pPr>
            <a:r>
              <a:rPr lang="cy" sz="1500" dirty="0">
                <a:latin typeface="Ubuntu"/>
              </a:rPr>
              <a:t>Sut y </a:t>
            </a:r>
            <a:r>
              <a:rPr lang="cy" sz="1500" dirty="0" err="1">
                <a:latin typeface="Ubuntu"/>
              </a:rPr>
              <a:t>gallai</a:t>
            </a:r>
            <a:r>
              <a:rPr lang="cy" sz="1500" dirty="0">
                <a:latin typeface="Ubuntu"/>
              </a:rPr>
              <a:t> person </a:t>
            </a:r>
            <a:r>
              <a:rPr lang="cy" sz="1500" dirty="0" err="1">
                <a:latin typeface="Ubuntu"/>
              </a:rPr>
              <a:t>ifanc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ei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ddehongli</a:t>
            </a:r>
            <a:endParaRPr lang="cy" sz="1500" dirty="0">
              <a:latin typeface="Ubuntu"/>
            </a:endParaRPr>
          </a:p>
          <a:p>
            <a:pPr algn="ctr" rtl="0"/>
            <a:endParaRPr lang="en-US" dirty="0">
              <a:latin typeface="Apto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9B7AF-A5E5-49A9-77E7-A0064D5C6B32}"/>
              </a:ext>
            </a:extLst>
          </p:cNvPr>
          <p:cNvSpPr txBox="1"/>
          <p:nvPr/>
        </p:nvSpPr>
        <p:spPr>
          <a:xfrm>
            <a:off x="155847" y="926101"/>
            <a:ext cx="11884924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1700" b="1" dirty="0">
                <a:latin typeface="Ubuntu"/>
                <a:ea typeface="Segoe UI"/>
                <a:cs typeface="Segoe UI"/>
              </a:rPr>
              <a:t>Mae </a:t>
            </a:r>
            <a:r>
              <a:rPr lang="cy" sz="1700" b="1" dirty="0" err="1">
                <a:latin typeface="Ubuntu"/>
                <a:ea typeface="Segoe UI"/>
                <a:cs typeface="Segoe UI"/>
              </a:rPr>
              <a:t>dadansoddi</a:t>
            </a:r>
            <a:r>
              <a:rPr lang="cy" sz="1700" b="1" dirty="0">
                <a:latin typeface="Ubuntu"/>
                <a:ea typeface="Segoe UI"/>
                <a:cs typeface="Segoe UI"/>
              </a:rPr>
              <a:t> </a:t>
            </a:r>
            <a:r>
              <a:rPr lang="cy" sz="1700" b="1" dirty="0" err="1">
                <a:latin typeface="Ubuntu"/>
                <a:ea typeface="Segoe UI"/>
                <a:cs typeface="Segoe UI"/>
              </a:rPr>
              <a:t>hysbysebion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yn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helpu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dysgwyr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i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feddwl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yn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feirniadol</a:t>
            </a:r>
            <a:r>
              <a:rPr sz="1700" dirty="0">
                <a:latin typeface="Ubuntu"/>
              </a:rPr>
              <a:t> am </a:t>
            </a:r>
            <a:r>
              <a:rPr sz="1700" dirty="0" err="1">
                <a:latin typeface="Ubuntu"/>
              </a:rPr>
              <a:t>sut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mae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gamblo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yn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cael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ei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farchnata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ar</a:t>
            </a:r>
            <a:r>
              <a:rPr sz="1700" dirty="0">
                <a:latin typeface="Ubuntu"/>
              </a:rPr>
              <a:t> draws </a:t>
            </a:r>
            <a:r>
              <a:rPr sz="1700" dirty="0" err="1">
                <a:latin typeface="Ubuntu"/>
              </a:rPr>
              <a:t>gwahanol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gyfryngau</a:t>
            </a:r>
            <a:r>
              <a:rPr sz="1700" dirty="0">
                <a:latin typeface="Ubuntu"/>
              </a:rPr>
              <a:t>, </a:t>
            </a:r>
            <a:r>
              <a:rPr sz="1700" dirty="0" err="1">
                <a:latin typeface="Ubuntu"/>
              </a:rPr>
              <a:t>sut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mae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technegau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perswadiol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yn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cael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eu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defnyddio</a:t>
            </a:r>
            <a:r>
              <a:rPr sz="1700" dirty="0">
                <a:latin typeface="Ubuntu"/>
              </a:rPr>
              <a:t> a </a:t>
            </a:r>
            <a:r>
              <a:rPr sz="1700" dirty="0" err="1">
                <a:latin typeface="Ubuntu"/>
              </a:rPr>
              <a:t>pha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negeseuon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mae'r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hysbysebion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hyn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yn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eu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creu</a:t>
            </a:r>
            <a:r>
              <a:rPr sz="1700" dirty="0">
                <a:latin typeface="Ubuntu"/>
              </a:rPr>
              <a:t> am </a:t>
            </a:r>
            <a:r>
              <a:rPr sz="1700" dirty="0" err="1">
                <a:latin typeface="Ubuntu"/>
              </a:rPr>
              <a:t>gamblo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a'i</a:t>
            </a:r>
            <a:r>
              <a:rPr sz="1700" dirty="0">
                <a:latin typeface="Ubuntu"/>
              </a:rPr>
              <a:t> </a:t>
            </a:r>
            <a:r>
              <a:rPr sz="1700" dirty="0" err="1">
                <a:latin typeface="Ubuntu"/>
              </a:rPr>
              <a:t>risgiau</a:t>
            </a:r>
            <a:r>
              <a:rPr sz="1700" dirty="0">
                <a:latin typeface="Ubuntu"/>
              </a:rPr>
              <a:t>.</a:t>
            </a:r>
            <a:endParaRPr lang="en-US" sz="1700" b="1" dirty="0">
              <a:latin typeface="Ubuntu"/>
            </a:endParaRPr>
          </a:p>
          <a:p>
            <a:pPr algn="ctr" rtl="0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CAD0B1-43B8-AC52-2128-8494050A7AD4}"/>
              </a:ext>
            </a:extLst>
          </p:cNvPr>
          <p:cNvSpPr txBox="1"/>
          <p:nvPr/>
        </p:nvSpPr>
        <p:spPr>
          <a:xfrm>
            <a:off x="6789761" y="1935584"/>
            <a:ext cx="5004180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1500" dirty="0" err="1">
                <a:latin typeface="Ubuntu"/>
              </a:rPr>
              <a:t>Trafodaeth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grŵp</a:t>
            </a:r>
            <a:endParaRPr lang="en-US" sz="1500" dirty="0" err="1">
              <a:latin typeface="Ubuntu"/>
            </a:endParaRPr>
          </a:p>
          <a:p>
            <a:pPr lvl="0" rtl="0">
              <a:buFont typeface=""/>
              <a:buChar char="•"/>
            </a:pPr>
            <a:r>
              <a:rPr lang="cy" sz="1500" dirty="0">
                <a:latin typeface="Ubuntu"/>
              </a:rPr>
              <a:t>Pa </a:t>
            </a:r>
            <a:r>
              <a:rPr lang="cy" sz="1500" dirty="0" err="1">
                <a:latin typeface="Ubuntu"/>
              </a:rPr>
              <a:t>hysbyseb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oedd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yn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teimlo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fwyaf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perswadiol</a:t>
            </a:r>
            <a:endParaRPr lang="cy" sz="1500" dirty="0">
              <a:latin typeface="Ubuntu"/>
            </a:endParaRPr>
          </a:p>
          <a:p>
            <a:pPr lvl="0" rtl="0">
              <a:buFont typeface=""/>
              <a:buChar char="•"/>
            </a:pPr>
            <a:r>
              <a:rPr lang="cy" sz="1500" dirty="0">
                <a:latin typeface="Ubuntu"/>
              </a:rPr>
              <a:t>Pa </a:t>
            </a:r>
            <a:r>
              <a:rPr lang="cy" sz="1500" dirty="0" err="1">
                <a:latin typeface="Ubuntu"/>
              </a:rPr>
              <a:t>dechnegau</a:t>
            </a:r>
            <a:r>
              <a:rPr lang="cy" sz="1500" dirty="0">
                <a:latin typeface="Ubuntu"/>
              </a:rPr>
              <a:t> a </a:t>
            </a:r>
            <a:r>
              <a:rPr lang="cy" sz="1500" dirty="0" err="1">
                <a:latin typeface="Ubuntu"/>
              </a:rPr>
              <a:t>ymddangosodd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amlaf</a:t>
            </a:r>
            <a:endParaRPr lang="cy" sz="1500" dirty="0">
              <a:latin typeface="Ubuntu"/>
            </a:endParaRPr>
          </a:p>
          <a:p>
            <a:pPr lvl="0" rtl="0">
              <a:buFont typeface=""/>
              <a:buChar char="•"/>
            </a:pPr>
            <a:r>
              <a:rPr lang="cy" sz="1500" dirty="0">
                <a:latin typeface="Ubuntu"/>
              </a:rPr>
              <a:t>Sut </a:t>
            </a:r>
            <a:r>
              <a:rPr lang="cy" sz="1500" dirty="0" err="1">
                <a:latin typeface="Ubuntu"/>
              </a:rPr>
              <a:t>roedd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hysbysebion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yn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gwneud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i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gamblo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edrych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yn</a:t>
            </a:r>
            <a:r>
              <a:rPr lang="cy" sz="1500" dirty="0">
                <a:latin typeface="Ubuntu"/>
              </a:rPr>
              <a:t> hwyl </a:t>
            </a:r>
            <a:r>
              <a:rPr lang="cy" sz="1500" dirty="0" err="1">
                <a:latin typeface="Ubuntu"/>
              </a:rPr>
              <a:t>neu'n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ddiniwed</a:t>
            </a:r>
            <a:endParaRPr lang="cy" sz="1500" dirty="0">
              <a:latin typeface="Ubuntu"/>
            </a:endParaRPr>
          </a:p>
          <a:p>
            <a:pPr lvl="0" rtl="0">
              <a:buFont typeface=""/>
              <a:buChar char="•"/>
            </a:pPr>
            <a:r>
              <a:rPr lang="cy" sz="1500" dirty="0">
                <a:latin typeface="Ubuntu"/>
              </a:rPr>
              <a:t>Pam y </a:t>
            </a:r>
            <a:r>
              <a:rPr lang="cy" sz="1500" dirty="0" err="1">
                <a:latin typeface="Ubuntu"/>
              </a:rPr>
              <a:t>gallai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hyn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effeithio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ar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bobl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ifanc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yn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fwy</a:t>
            </a:r>
            <a:r>
              <a:rPr lang="cy" sz="1500" dirty="0">
                <a:latin typeface="Ubuntu"/>
              </a:rPr>
              <a:t> nag </a:t>
            </a:r>
            <a:r>
              <a:rPr lang="cy" sz="1500" dirty="0" err="1">
                <a:latin typeface="Ubuntu"/>
              </a:rPr>
              <a:t>oedolion</a:t>
            </a:r>
            <a:endParaRPr lang="cy" sz="1500" dirty="0">
              <a:latin typeface="Ubuntu"/>
            </a:endParaRPr>
          </a:p>
          <a:p>
            <a:pPr lvl="0" rtl="0">
              <a:buFont typeface=""/>
              <a:buChar char="•"/>
            </a:pPr>
            <a:r>
              <a:rPr lang="cy" sz="1500" dirty="0">
                <a:latin typeface="Ubuntu"/>
              </a:rPr>
              <a:t>Pa </a:t>
            </a:r>
            <a:r>
              <a:rPr lang="cy" sz="1500" dirty="0" err="1">
                <a:latin typeface="Ubuntu"/>
              </a:rPr>
              <a:t>risgiau</a:t>
            </a:r>
            <a:r>
              <a:rPr lang="cy" sz="1500" dirty="0">
                <a:latin typeface="Ubuntu"/>
              </a:rPr>
              <a:t> a </a:t>
            </a:r>
            <a:r>
              <a:rPr lang="cy" sz="1500" dirty="0" err="1">
                <a:latin typeface="Ubuntu"/>
              </a:rPr>
              <a:t>gafodd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eu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hepgor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o'r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hysbysebion</a:t>
            </a:r>
            <a:endParaRPr lang="cy" sz="1500" dirty="0">
              <a:latin typeface="Ubuntu"/>
            </a:endParaRPr>
          </a:p>
          <a:p>
            <a:pPr algn="ctr" rtl="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DECBE9-6F82-5DD4-6597-625ADE183C14}"/>
              </a:ext>
            </a:extLst>
          </p:cNvPr>
          <p:cNvSpPr txBox="1"/>
          <p:nvPr/>
        </p:nvSpPr>
        <p:spPr>
          <a:xfrm>
            <a:off x="6789761" y="4487469"/>
            <a:ext cx="5004180" cy="19851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500" dirty="0">
                <a:latin typeface="Ubuntu"/>
              </a:rPr>
              <a:t>Ail-</a:t>
            </a:r>
            <a:r>
              <a:rPr lang="en-GB" sz="1500" dirty="0" err="1">
                <a:latin typeface="Ubuntu"/>
              </a:rPr>
              <a:t>ysgrifennwch</a:t>
            </a:r>
            <a:r>
              <a:rPr lang="en-GB" sz="1500" dirty="0">
                <a:latin typeface="Ubuntu"/>
              </a:rPr>
              <a:t> y </a:t>
            </a:r>
            <a:r>
              <a:rPr lang="en-GB" sz="1500" dirty="0" err="1">
                <a:latin typeface="Ubuntu"/>
              </a:rPr>
              <a:t>Neges</a:t>
            </a:r>
            <a:endParaRPr lang="en-US" sz="1500" b="1">
              <a:latin typeface="Ubuntu"/>
            </a:endParaRPr>
          </a:p>
          <a:p>
            <a:r>
              <a:rPr lang="en-GB" sz="1500" dirty="0" err="1">
                <a:latin typeface="Ubuntu"/>
              </a:rPr>
              <a:t>Dewiswch</a:t>
            </a:r>
            <a:r>
              <a:rPr lang="en-GB" sz="1500" dirty="0">
                <a:latin typeface="Ubuntu"/>
              </a:rPr>
              <a:t> un </a:t>
            </a:r>
            <a:r>
              <a:rPr lang="en-GB" sz="1500" dirty="0" err="1">
                <a:latin typeface="Ubuntu"/>
              </a:rPr>
              <a:t>hysbyseb</a:t>
            </a:r>
            <a:r>
              <a:rPr lang="en-GB" sz="1500" dirty="0">
                <a:latin typeface="Ubuntu"/>
              </a:rPr>
              <a:t> a </a:t>
            </a:r>
            <a:r>
              <a:rPr lang="en-GB" sz="1500" dirty="0" err="1">
                <a:latin typeface="Ubuntu"/>
              </a:rPr>
              <a:t>chreu</a:t>
            </a:r>
            <a:r>
              <a:rPr lang="en-GB" sz="1500" dirty="0">
                <a:latin typeface="Ubuntu"/>
              </a:rPr>
              <a:t> </a:t>
            </a:r>
            <a:r>
              <a:rPr lang="en-GB" sz="1500" dirty="0" err="1">
                <a:latin typeface="Ubuntu"/>
              </a:rPr>
              <a:t>fersiwn</a:t>
            </a:r>
            <a:r>
              <a:rPr lang="en-GB" sz="1500" dirty="0">
                <a:latin typeface="Ubuntu"/>
              </a:rPr>
              <a:t> </a:t>
            </a:r>
            <a:r>
              <a:rPr lang="en-GB" sz="1500" dirty="0" err="1">
                <a:latin typeface="Ubuntu"/>
              </a:rPr>
              <a:t>fwy</a:t>
            </a:r>
            <a:r>
              <a:rPr lang="en-GB" sz="1500" dirty="0">
                <a:latin typeface="Ubuntu"/>
              </a:rPr>
              <a:t> </a:t>
            </a:r>
            <a:r>
              <a:rPr lang="en-GB" sz="1500" dirty="0" err="1">
                <a:latin typeface="Ubuntu"/>
              </a:rPr>
              <a:t>gonest</a:t>
            </a:r>
            <a:r>
              <a:rPr lang="en-GB" sz="1500" dirty="0">
                <a:latin typeface="Ubuntu"/>
              </a:rPr>
              <a:t> </a:t>
            </a:r>
            <a:r>
              <a:rPr lang="en-GB" sz="1500" dirty="0" err="1">
                <a:latin typeface="Ubuntu"/>
              </a:rPr>
              <a:t>drwy</a:t>
            </a:r>
            <a:r>
              <a:rPr lang="en-GB" sz="1500" dirty="0">
                <a:latin typeface="Ubuntu"/>
              </a:rPr>
              <a:t>:</a:t>
            </a:r>
          </a:p>
          <a:p>
            <a:r>
              <a:rPr lang="en-GB" sz="1500" dirty="0" err="1">
                <a:latin typeface="Ubuntu"/>
              </a:rPr>
              <a:t>Ailgynllunio'r</a:t>
            </a:r>
            <a:r>
              <a:rPr lang="en-GB" sz="1500" dirty="0">
                <a:latin typeface="Ubuntu"/>
              </a:rPr>
              <a:t> poster</a:t>
            </a:r>
          </a:p>
          <a:p>
            <a:r>
              <a:rPr lang="en-GB" sz="1500" dirty="0" err="1">
                <a:latin typeface="Ubuntu"/>
              </a:rPr>
              <a:t>Newid</a:t>
            </a:r>
            <a:r>
              <a:rPr lang="en-GB" sz="1500" dirty="0">
                <a:latin typeface="Ubuntu"/>
              </a:rPr>
              <a:t> y slogan</a:t>
            </a:r>
          </a:p>
          <a:p>
            <a:r>
              <a:rPr lang="en-GB" sz="1500" dirty="0" err="1">
                <a:latin typeface="Ubuntu"/>
              </a:rPr>
              <a:t>Ychwanegu</a:t>
            </a:r>
            <a:r>
              <a:rPr lang="en-GB" sz="1500" dirty="0">
                <a:latin typeface="Ubuntu"/>
              </a:rPr>
              <a:t> label </a:t>
            </a:r>
            <a:r>
              <a:rPr lang="en-GB" sz="1500" dirty="0" err="1">
                <a:latin typeface="Ubuntu"/>
              </a:rPr>
              <a:t>rhybuddio</a:t>
            </a:r>
            <a:endParaRPr lang="en-GB" sz="1500" dirty="0">
              <a:latin typeface="Ubuntu"/>
            </a:endParaRPr>
          </a:p>
          <a:p>
            <a:r>
              <a:rPr lang="de-DE" sz="1500" dirty="0" err="1">
                <a:latin typeface="Ubuntu"/>
              </a:rPr>
              <a:t>Ysgrifennu</a:t>
            </a:r>
            <a:r>
              <a:rPr lang="de-DE" sz="1500" dirty="0">
                <a:latin typeface="Ubuntu"/>
              </a:rPr>
              <a:t> </a:t>
            </a:r>
            <a:r>
              <a:rPr lang="de-DE" sz="1500" dirty="0" err="1">
                <a:latin typeface="Ubuntu"/>
              </a:rPr>
              <a:t>sgript</a:t>
            </a:r>
            <a:r>
              <a:rPr lang="de-DE" sz="1500" dirty="0">
                <a:latin typeface="Ubuntu"/>
              </a:rPr>
              <a:t> </a:t>
            </a:r>
            <a:r>
              <a:rPr lang="de-DE" sz="1500" dirty="0" err="1">
                <a:latin typeface="Ubuntu"/>
              </a:rPr>
              <a:t>hysbyseb</a:t>
            </a:r>
            <a:r>
              <a:rPr lang="de-DE" sz="1500" dirty="0">
                <a:latin typeface="Ubuntu"/>
              </a:rPr>
              <a:t> </a:t>
            </a:r>
            <a:r>
              <a:rPr lang="de-DE" sz="1500" dirty="0" err="1">
                <a:latin typeface="Ubuntu"/>
              </a:rPr>
              <a:t>fer</a:t>
            </a:r>
            <a:r>
              <a:rPr lang="de-DE" sz="1500" dirty="0">
                <a:latin typeface="Ubuntu"/>
              </a:rPr>
              <a:t> “wir”</a:t>
            </a:r>
          </a:p>
          <a:p>
            <a:pPr algn="ctr" rt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D54083-D54C-356C-244A-A1595E71A7E3}"/>
              </a:ext>
            </a:extLst>
          </p:cNvPr>
          <p:cNvSpPr txBox="1"/>
          <p:nvPr/>
        </p:nvSpPr>
        <p:spPr>
          <a:xfrm>
            <a:off x="267730" y="6332838"/>
            <a:ext cx="2131541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u="none" strike="noStrike" baseline="0">
                <a:solidFill>
                  <a:srgbClr val="103E6A"/>
                </a:solidFill>
                <a:latin typeface="Ubuntu"/>
              </a:rPr>
              <a:t>Iechyd Cyhoeddus Cymru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7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ACC620-1D08-9038-E73C-33641CD1496F}"/>
              </a:ext>
            </a:extLst>
          </p:cNvPr>
          <p:cNvSpPr txBox="1"/>
          <p:nvPr/>
        </p:nvSpPr>
        <p:spPr>
          <a:xfrm>
            <a:off x="541335" y="859971"/>
            <a:ext cx="8135939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" sz="2800" b="1" dirty="0">
                <a:solidFill>
                  <a:schemeClr val="accent1"/>
                </a:solidFill>
                <a:latin typeface="Ubuntu" panose="020B0504030602030204"/>
              </a:rPr>
              <a:t>Gwasanaethau Cymorth Gamblo yng Nghymru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2A0BA-62FC-3D70-8246-08C49C116ED8}"/>
              </a:ext>
            </a:extLst>
          </p:cNvPr>
          <p:cNvSpPr txBox="1"/>
          <p:nvPr/>
        </p:nvSpPr>
        <p:spPr>
          <a:xfrm>
            <a:off x="381000" y="1714500"/>
            <a:ext cx="10084593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0" indent="-285750" algn="l" rtl="0">
              <a:buFont typeface="Arial,Sans-Serif"/>
              <a:buChar char="•"/>
            </a:pPr>
            <a:r>
              <a:rPr lang="cy" sz="1800" b="1" i="0" u="none" strike="noStrike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Gwasanaeth Triniaeth Gamblo Cymru Gyfan a Llinell Gymorth 24/7 0808 281 9265 </a:t>
            </a:r>
            <a:r>
              <a:rPr lang="cy" sz="1800" b="0" i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cy" sz="1800" b="0" i="0" u="none" strike="noStrike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Croesewir atgyfeiriadau gan unrhyw unigolyn neu weithwyr proffesiynol i'r Gwasanaeth Triniaeth.</a:t>
            </a:r>
            <a:r>
              <a:rPr lang="cy" sz="1800" b="0" i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dirty="0"/>
              <a:t>E-</a:t>
            </a:r>
            <a:r>
              <a:rPr dirty="0" err="1"/>
              <a:t>bost</a:t>
            </a:r>
            <a:r>
              <a:rPr dirty="0"/>
              <a:t>: gamblingservice@wales.nhs.uk</a:t>
            </a:r>
          </a:p>
          <a:p>
            <a:pPr algn="l" rtl="0"/>
            <a:r>
              <a:rPr lang="cy" sz="1800" b="0" i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marL="285750" lvl="0" indent="-285750" algn="l" rtl="0">
              <a:buFont typeface="Arial,Sans-Serif"/>
              <a:buChar char="•"/>
            </a:pPr>
            <a:r>
              <a:rPr lang="cy" sz="1800" b="1" i="0" u="none" strike="noStrike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Gamble Aware</a:t>
            </a:r>
            <a:r>
              <a:rPr lang="cy" sz="1800" b="0" i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cy" sz="1800" b="0" i="0" u="sng" strike="noStrike" dirty="0">
                <a:solidFill>
                  <a:srgbClr val="002060"/>
                </a:solidFill>
                <a:latin typeface="Ubuntu"/>
                <a:ea typeface="Arial"/>
                <a:cs typeface="Arial"/>
                <a:hlinkClick r:id="rId2"/>
              </a:rPr>
              <a:t>www.gambleaware.org</a:t>
            </a:r>
            <a:r>
              <a:rPr lang="cy" sz="1800" b="0" i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cy" sz="1800" b="0" i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marL="285750" lvl="0" indent="-285750" algn="l" rtl="0">
              <a:buFont typeface="Arial,Sans-Serif"/>
              <a:buChar char="•"/>
            </a:pPr>
            <a:r>
              <a:rPr lang="cy" sz="1800" b="1" i="0" u="none" strike="noStrike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Canolfan Genedlaethol y GIG ar gyfer Anhwylderau Hapchwarae (Llundain)</a:t>
            </a:r>
            <a:r>
              <a:rPr lang="cy" sz="1800" b="0" i="0" u="none" strike="noStrike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 </a:t>
            </a:r>
            <a:r>
              <a:rPr lang="cy" sz="1800" b="0" i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cy" sz="1800" b="0" i="0" u="none" strike="noStrike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Triniaeth arbenigol ar gyfer anhwylder hapchwarae i'r rhai 13 oed a hŷn. Mynediad ar-lein o Gymru. </a:t>
            </a:r>
            <a:r>
              <a:rPr lang="cy" sz="1800" b="0" i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cy" sz="1800" b="0" i="0" u="sng" strike="noStrike" dirty="0">
                <a:solidFill>
                  <a:srgbClr val="002060"/>
                </a:solidFill>
                <a:latin typeface="Ubuntu"/>
                <a:ea typeface="Arial"/>
                <a:cs typeface="Arial"/>
                <a:hlinkClick r:id="rId3"/>
              </a:rPr>
              <a:t>www.cnwl.nhs.uk/canolfan-genedlaethol-anhwylderau-gaming</a:t>
            </a:r>
            <a:r>
              <a:rPr lang="cy" sz="1800" b="0" i="0" u="none" strike="noStrike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 </a:t>
            </a:r>
            <a:r>
              <a:rPr lang="cy" sz="1800" b="0" i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cy" sz="1800" b="0" i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cy" sz="1400" b="0" i="0" u="none" strike="noStrike" dirty="0">
                <a:solidFill>
                  <a:srgbClr val="000000"/>
                </a:solidFill>
                <a:highlight>
                  <a:srgbClr val="FFFFFF"/>
                </a:highlight>
                <a:latin typeface="Ubuntu"/>
                <a:ea typeface="Arial"/>
                <a:cs typeface="Arial"/>
              </a:rPr>
              <a:t>*Sylwch y gallai'r gwasanaethau cymorth a restrir newid wrth i drefniadau comisiynu gael eu diweddaru.</a:t>
            </a:r>
          </a:p>
          <a:p>
            <a:pPr algn="ctr" rt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08AED8-60D5-C0C0-FA6C-4186BEFAA3B8}"/>
              </a:ext>
            </a:extLst>
          </p:cNvPr>
          <p:cNvSpPr txBox="1"/>
          <p:nvPr/>
        </p:nvSpPr>
        <p:spPr>
          <a:xfrm>
            <a:off x="381000" y="6312243"/>
            <a:ext cx="2131541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u="none" strike="noStrike" baseline="0">
                <a:solidFill>
                  <a:srgbClr val="103E6A"/>
                </a:solidFill>
                <a:latin typeface="Ubuntu"/>
              </a:rPr>
              <a:t>Iechyd Cyhoeddus Cymru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6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C7521CE-8CFC-57A8-3E38-750E965CFA31}"/>
              </a:ext>
            </a:extLst>
          </p:cNvPr>
          <p:cNvSpPr txBox="1">
            <a:spLocks/>
          </p:cNvSpPr>
          <p:nvPr/>
        </p:nvSpPr>
        <p:spPr>
          <a:xfrm>
            <a:off x="1001551" y="1389348"/>
            <a:ext cx="10647984" cy="40915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cy" sz="2400" dirty="0">
                <a:latin typeface="Ubuntu"/>
                <a:cs typeface="Segoe UI"/>
              </a:rPr>
              <a:t>Diffiniad o ddylanwad: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cy" sz="2200" b="1" i="1" dirty="0">
                <a:latin typeface="Ubuntu"/>
                <a:cs typeface="Segoe UI"/>
              </a:rPr>
              <a:t>'Y gallu i gael effaith ar gymeriad, datblygiad neu ymddygiad rhywun neu rywbeth, neu'r effaith ei hun'</a:t>
            </a:r>
            <a:endParaRPr lang="en-US" b="1" dirty="0">
              <a:latin typeface="Ubuntu"/>
            </a:endParaRPr>
          </a:p>
          <a:p>
            <a:pPr rtl="0"/>
            <a:endParaRPr lang="en-US" sz="2200" i="1" dirty="0">
              <a:latin typeface="Ubuntu"/>
              <a:ea typeface="Calibri"/>
              <a:cs typeface="Calibri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cy" sz="2200" dirty="0">
                <a:latin typeface="Ubuntu"/>
                <a:ea typeface="Calibri"/>
                <a:cs typeface="Calibri"/>
              </a:rPr>
              <a:t>Gall bron unrhyw beth ddylanwadu ar eich proses gwneud penderfyniadau, ymddygiad a gwerthoedd ond po fwyaf y byddwn yn dod i gysylltiad â rhywbeth, po fwyaf normal y gall ymddangos. Er enghraifft, efallai y byddwch chi'n cael eich dylanwadu i wisgo mathau penodol o ddillad, i wrando ar gerddoriaeth benodol neu hyd yn oed i yfed diodydd penodol.</a:t>
            </a:r>
          </a:p>
          <a:p>
            <a:pPr rtl="0">
              <a:buFont typeface="Arial" panose="020B0604020202020204" pitchFamily="34" charset="0"/>
              <a:buChar char="•"/>
            </a:pPr>
            <a:endParaRPr lang="en-US" sz="2200" dirty="0">
              <a:latin typeface="Ubuntu"/>
              <a:ea typeface="Calibri"/>
              <a:cs typeface="Calibri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cy" sz="2200" b="1" dirty="0">
                <a:latin typeface="Ubuntu"/>
                <a:ea typeface="Calibri"/>
                <a:cs typeface="Calibri"/>
              </a:rPr>
              <a:t>Ystyriwch sut rydych chi'n cael eich dylanwadu gan eich ffrindiau, teulu, cyfryngau cymdeithasol, cerddoriaeth, riliau ffilm a hysbysebion.</a:t>
            </a:r>
          </a:p>
          <a:p>
            <a:pPr marL="0" indent="0" rtl="0">
              <a:buFont typeface="Arial" panose="020B0604020202020204" pitchFamily="34" charset="0"/>
              <a:buNone/>
            </a:pPr>
            <a:endParaRPr lang="en-US" sz="2200" dirty="0">
              <a:solidFill>
                <a:srgbClr val="15518B"/>
              </a:solidFill>
              <a:highlight>
                <a:srgbClr val="FFFF00"/>
              </a:highlight>
              <a:latin typeface="Ubuntu"/>
              <a:ea typeface="Calibri"/>
              <a:cs typeface="Calibri"/>
            </a:endParaRPr>
          </a:p>
          <a:p>
            <a:pPr marL="0" indent="0" rtl="0">
              <a:buNone/>
            </a:pP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81DAD-8462-F41B-40D8-F1CE1CB19FB9}"/>
              </a:ext>
            </a:extLst>
          </p:cNvPr>
          <p:cNvSpPr txBox="1"/>
          <p:nvPr/>
        </p:nvSpPr>
        <p:spPr>
          <a:xfrm>
            <a:off x="300507" y="6348211"/>
            <a:ext cx="2221605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u="none" strike="noStrike" baseline="0">
                <a:solidFill>
                  <a:srgbClr val="103E6A"/>
                </a:solidFill>
                <a:latin typeface="Ubuntu"/>
              </a:rPr>
              <a:t>Iechyd Cyhoeddus Cymru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8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E3A3E-02FC-191F-E061-B23452744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2E7FBD-2F38-94F7-CE62-8C510B8FCAEB}"/>
              </a:ext>
            </a:extLst>
          </p:cNvPr>
          <p:cNvSpPr txBox="1"/>
          <p:nvPr/>
        </p:nvSpPr>
        <p:spPr>
          <a:xfrm>
            <a:off x="628054" y="2021348"/>
            <a:ext cx="10935008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rtl="0">
              <a:buFont typeface="Arial"/>
              <a:buChar char="•"/>
            </a:pPr>
            <a:r>
              <a:rPr lang="cy" dirty="0">
                <a:latin typeface="Ubuntu"/>
              </a:rPr>
              <a:t>Mae </a:t>
            </a:r>
            <a:r>
              <a:rPr lang="cy" dirty="0" err="1">
                <a:latin typeface="Ubuntu"/>
              </a:rPr>
              <a:t>hysbysebion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gamblo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yn</a:t>
            </a:r>
            <a:r>
              <a:rPr lang="cy" dirty="0">
                <a:latin typeface="Ubuntu"/>
              </a:rPr>
              <a:t> y DU </a:t>
            </a:r>
            <a:r>
              <a:rPr lang="cy" dirty="0" err="1">
                <a:latin typeface="Ubuntu"/>
              </a:rPr>
              <a:t>wedi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esblygu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ochr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yn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ochr</a:t>
            </a:r>
            <a:r>
              <a:rPr lang="cy" dirty="0">
                <a:latin typeface="Ubuntu"/>
              </a:rPr>
              <a:t> â </a:t>
            </a:r>
            <a:r>
              <a:rPr lang="cy" dirty="0" err="1">
                <a:latin typeface="Ubuntu"/>
              </a:rPr>
              <a:t>newid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cyfreithiau</a:t>
            </a:r>
            <a:r>
              <a:rPr lang="cy" dirty="0">
                <a:latin typeface="Ubuntu"/>
              </a:rPr>
              <a:t>, </a:t>
            </a:r>
            <a:r>
              <a:rPr lang="cy" dirty="0" err="1">
                <a:latin typeface="Ubuntu"/>
              </a:rPr>
              <a:t>technoleg</a:t>
            </a:r>
            <a:r>
              <a:rPr lang="cy" dirty="0">
                <a:latin typeface="Ubuntu"/>
              </a:rPr>
              <a:t> ac </a:t>
            </a:r>
            <a:r>
              <a:rPr lang="cy" dirty="0" err="1">
                <a:latin typeface="Ubuntu"/>
              </a:rPr>
              <a:t>agweddau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cymdeithasol</a:t>
            </a:r>
            <a:r>
              <a:rPr lang="cy" dirty="0">
                <a:latin typeface="Ubuntu"/>
              </a:rPr>
              <a:t>.</a:t>
            </a:r>
            <a:endParaRPr lang="en-US" dirty="0">
              <a:latin typeface="Ubuntu"/>
            </a:endParaRPr>
          </a:p>
          <a:p>
            <a:pPr rtl="0"/>
            <a:endParaRPr lang="en-US" dirty="0">
              <a:latin typeface="Ubuntu"/>
            </a:endParaRPr>
          </a:p>
          <a:p>
            <a:pPr marL="342900" indent="-342900" rtl="0">
              <a:buFont typeface="Arial"/>
              <a:buChar char="•"/>
            </a:pPr>
            <a:r>
              <a:rPr lang="cy" dirty="0">
                <a:latin typeface="Ubuntu"/>
              </a:rPr>
              <a:t>O </a:t>
            </a:r>
            <a:r>
              <a:rPr lang="cy" dirty="0" err="1">
                <a:latin typeface="Ubuntu"/>
              </a:rPr>
              <a:t>fetio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cynnar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ar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rasys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ceffylau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i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gamblo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ar-lein</a:t>
            </a:r>
            <a:r>
              <a:rPr lang="cy" dirty="0">
                <a:latin typeface="Ubuntu"/>
              </a:rPr>
              <a:t> modern, </a:t>
            </a:r>
            <a:r>
              <a:rPr lang="cy" dirty="0" err="1">
                <a:latin typeface="Ubuntu"/>
              </a:rPr>
              <a:t>mae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rheoliadau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wedi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tynhau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trwy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ddeddfau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fel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Deddf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Hapchwarae</a:t>
            </a:r>
            <a:r>
              <a:rPr lang="cy" dirty="0">
                <a:latin typeface="Ubuntu"/>
              </a:rPr>
              <a:t> 1845, Deddf Betio, </a:t>
            </a:r>
            <a:r>
              <a:rPr lang="cy" dirty="0" err="1">
                <a:latin typeface="Ubuntu"/>
              </a:rPr>
              <a:t>Hapchwarae</a:t>
            </a:r>
            <a:r>
              <a:rPr lang="cy" dirty="0">
                <a:latin typeface="Ubuntu"/>
              </a:rPr>
              <a:t> a </a:t>
            </a:r>
            <a:r>
              <a:rPr lang="cy" dirty="0" err="1">
                <a:latin typeface="Ubuntu"/>
              </a:rPr>
              <a:t>Loterïau</a:t>
            </a:r>
            <a:r>
              <a:rPr lang="cy" dirty="0">
                <a:latin typeface="Ubuntu"/>
              </a:rPr>
              <a:t> 1963 a </a:t>
            </a:r>
            <a:r>
              <a:rPr lang="cy" dirty="0" err="1">
                <a:latin typeface="Ubuntu"/>
              </a:rPr>
              <a:t>Deddf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Hapchwarae</a:t>
            </a:r>
            <a:r>
              <a:rPr lang="cy" dirty="0">
                <a:latin typeface="Ubuntu"/>
              </a:rPr>
              <a:t> 2005, a </a:t>
            </a:r>
            <a:r>
              <a:rPr lang="cy" dirty="0" err="1">
                <a:latin typeface="Ubuntu"/>
              </a:rPr>
              <a:t>greodd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Gomisiwn</a:t>
            </a:r>
            <a:r>
              <a:rPr lang="cy" dirty="0">
                <a:latin typeface="Ubuntu"/>
              </a:rPr>
              <a:t> </a:t>
            </a:r>
            <a:r>
              <a:rPr lang="cy" dirty="0" err="1">
                <a:latin typeface="Ubuntu"/>
              </a:rPr>
              <a:t>Hapchwarae'r</a:t>
            </a:r>
            <a:r>
              <a:rPr lang="cy" dirty="0">
                <a:latin typeface="Ubuntu"/>
              </a:rPr>
              <a:t> DU. </a:t>
            </a:r>
            <a:endParaRPr lang="en-US" dirty="0">
              <a:latin typeface="Ubuntu"/>
            </a:endParaRPr>
          </a:p>
          <a:p>
            <a:pPr rtl="0"/>
            <a:endParaRPr lang="en-US" dirty="0">
              <a:latin typeface="Ubuntu"/>
            </a:endParaRPr>
          </a:p>
          <a:p>
            <a:pPr marL="342900" indent="-342900" rtl="0">
              <a:buFont typeface="Arial"/>
              <a:buChar char="•"/>
            </a:pPr>
            <a:r>
              <a:rPr lang="cy" dirty="0">
                <a:latin typeface="Ubuntu"/>
                <a:ea typeface="+mn-lt"/>
                <a:cs typeface="+mn-lt"/>
              </a:rPr>
              <a:t>Mae </a:t>
            </a:r>
            <a:r>
              <a:rPr lang="cy" dirty="0" err="1">
                <a:latin typeface="Ubuntu"/>
                <a:ea typeface="+mn-lt"/>
                <a:cs typeface="+mn-lt"/>
              </a:rPr>
              <a:t>ymgyrchoedd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fel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b="1" dirty="0">
                <a:latin typeface="Ubuntu"/>
                <a:ea typeface="+mn-lt"/>
                <a:cs typeface="+mn-lt"/>
              </a:rPr>
              <a:t>“Pan </a:t>
            </a:r>
            <a:r>
              <a:rPr lang="cy" b="1" dirty="0" err="1">
                <a:latin typeface="Ubuntu"/>
                <a:ea typeface="+mn-lt"/>
                <a:cs typeface="+mn-lt"/>
              </a:rPr>
              <a:t>fydd</a:t>
            </a:r>
            <a:r>
              <a:rPr lang="cy" b="1" dirty="0">
                <a:latin typeface="Ubuntu"/>
                <a:ea typeface="+mn-lt"/>
                <a:cs typeface="+mn-lt"/>
              </a:rPr>
              <a:t> yr hwyl </a:t>
            </a:r>
            <a:r>
              <a:rPr lang="cy" b="1" dirty="0" err="1">
                <a:latin typeface="Ubuntu"/>
                <a:ea typeface="+mn-lt"/>
                <a:cs typeface="+mn-lt"/>
              </a:rPr>
              <a:t>yn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dod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i</a:t>
            </a:r>
            <a:r>
              <a:rPr lang="cy" b="1" dirty="0">
                <a:latin typeface="Ubuntu"/>
                <a:ea typeface="+mn-lt"/>
                <a:cs typeface="+mn-lt"/>
              </a:rPr>
              <a:t> ben, </a:t>
            </a:r>
            <a:r>
              <a:rPr lang="cy" b="1" dirty="0" err="1">
                <a:latin typeface="Ubuntu"/>
                <a:ea typeface="+mn-lt"/>
                <a:cs typeface="+mn-lt"/>
              </a:rPr>
              <a:t>stopiwch</a:t>
            </a:r>
            <a:r>
              <a:rPr lang="cy" b="1" dirty="0">
                <a:latin typeface="Ubuntu"/>
                <a:ea typeface="+mn-lt"/>
                <a:cs typeface="+mn-lt"/>
              </a:rPr>
              <a:t>”</a:t>
            </a:r>
            <a:r>
              <a:rPr lang="cy" dirty="0">
                <a:latin typeface="Ubuntu"/>
                <a:ea typeface="+mn-lt"/>
                <a:cs typeface="+mn-lt"/>
              </a:rPr>
              <a:t> a “</a:t>
            </a:r>
            <a:r>
              <a:rPr lang="cy" dirty="0" err="1">
                <a:latin typeface="Ubuntu"/>
                <a:ea typeface="+mn-lt"/>
                <a:cs typeface="+mn-lt"/>
              </a:rPr>
              <a:t>Cymerwch</a:t>
            </a:r>
            <a:r>
              <a:rPr lang="cy" dirty="0">
                <a:latin typeface="Ubuntu"/>
                <a:ea typeface="+mn-lt"/>
                <a:cs typeface="+mn-lt"/>
              </a:rPr>
              <a:t> Amser </a:t>
            </a:r>
            <a:r>
              <a:rPr lang="cy" dirty="0" err="1">
                <a:latin typeface="Ubuntu"/>
                <a:ea typeface="+mn-lt"/>
                <a:cs typeface="+mn-lt"/>
              </a:rPr>
              <a:t>i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Feddwl</a:t>
            </a:r>
            <a:r>
              <a:rPr lang="cy" dirty="0">
                <a:latin typeface="Ubuntu"/>
                <a:ea typeface="+mn-lt"/>
                <a:cs typeface="+mn-lt"/>
              </a:rPr>
              <a:t>” </a:t>
            </a:r>
            <a:r>
              <a:rPr lang="cy" dirty="0" err="1">
                <a:latin typeface="Ubuntu"/>
                <a:ea typeface="+mn-lt"/>
                <a:cs typeface="+mn-lt"/>
              </a:rPr>
              <a:t>yn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ceisio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annog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chwarae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mwy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diogel</a:t>
            </a:r>
            <a:r>
              <a:rPr lang="cy" dirty="0">
                <a:latin typeface="Ubuntu"/>
                <a:ea typeface="+mn-lt"/>
                <a:cs typeface="+mn-lt"/>
              </a:rPr>
              <a:t>, </a:t>
            </a:r>
            <a:r>
              <a:rPr lang="cy" dirty="0" err="1">
                <a:latin typeface="Ubuntu"/>
                <a:ea typeface="+mn-lt"/>
                <a:cs typeface="+mn-lt"/>
              </a:rPr>
              <a:t>ond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maen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nhw'n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canolbwyntio'n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bennaf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ar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ddweud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wrth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unigolion</a:t>
            </a:r>
            <a:r>
              <a:rPr lang="cy" dirty="0">
                <a:latin typeface="Ubuntu"/>
                <a:ea typeface="+mn-lt"/>
                <a:cs typeface="+mn-lt"/>
              </a:rPr>
              <a:t> am </a:t>
            </a:r>
            <a:r>
              <a:rPr lang="cy" dirty="0" err="1">
                <a:latin typeface="Ubuntu"/>
                <a:ea typeface="+mn-lt"/>
                <a:cs typeface="+mn-lt"/>
              </a:rPr>
              <a:t>fod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yn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ofalus</a:t>
            </a:r>
            <a:r>
              <a:rPr lang="cy" dirty="0">
                <a:latin typeface="Ubuntu"/>
                <a:ea typeface="+mn-lt"/>
                <a:cs typeface="+mn-lt"/>
              </a:rPr>
              <a:t> . Gall </a:t>
            </a:r>
            <a:r>
              <a:rPr lang="cy" dirty="0" err="1">
                <a:latin typeface="Ubuntu"/>
                <a:ea typeface="+mn-lt"/>
                <a:cs typeface="+mn-lt"/>
              </a:rPr>
              <a:t>hyn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ei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gwneud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hi'n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ymddangos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fel</a:t>
            </a:r>
            <a:r>
              <a:rPr lang="cy" dirty="0">
                <a:latin typeface="Ubuntu"/>
                <a:ea typeface="+mn-lt"/>
                <a:cs typeface="+mn-lt"/>
              </a:rPr>
              <a:t> pe bai </a:t>
            </a:r>
            <a:r>
              <a:rPr lang="cy" dirty="0" err="1">
                <a:latin typeface="Ubuntu"/>
                <a:ea typeface="+mn-lt"/>
                <a:cs typeface="+mn-lt"/>
              </a:rPr>
              <a:t>niwed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yn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ymwneud</a:t>
            </a:r>
            <a:r>
              <a:rPr lang="cy" dirty="0">
                <a:latin typeface="Ubuntu"/>
                <a:ea typeface="+mn-lt"/>
                <a:cs typeface="+mn-lt"/>
              </a:rPr>
              <a:t> â </a:t>
            </a:r>
            <a:r>
              <a:rPr lang="cy" dirty="0" err="1">
                <a:latin typeface="Ubuntu"/>
                <a:ea typeface="+mn-lt"/>
                <a:cs typeface="+mn-lt"/>
              </a:rPr>
              <a:t>dewisiadau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personol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yn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unig</a:t>
            </a:r>
            <a:r>
              <a:rPr lang="cy" dirty="0">
                <a:latin typeface="Ubuntu"/>
                <a:ea typeface="+mn-lt"/>
                <a:cs typeface="+mn-lt"/>
              </a:rPr>
              <a:t>, pan </a:t>
            </a:r>
            <a:r>
              <a:rPr lang="cy" dirty="0" err="1">
                <a:latin typeface="Ubuntu"/>
                <a:ea typeface="+mn-lt"/>
                <a:cs typeface="+mn-lt"/>
              </a:rPr>
              <a:t>mewn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gwirionedd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mae'r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ffordd</a:t>
            </a:r>
            <a:r>
              <a:rPr lang="cy" b="1" dirty="0">
                <a:latin typeface="Ubuntu"/>
                <a:ea typeface="+mn-lt"/>
                <a:cs typeface="+mn-lt"/>
              </a:rPr>
              <a:t> y </a:t>
            </a:r>
            <a:r>
              <a:rPr lang="cy" b="1" dirty="0" err="1">
                <a:latin typeface="Ubuntu"/>
                <a:ea typeface="+mn-lt"/>
                <a:cs typeface="+mn-lt"/>
              </a:rPr>
              <a:t>mae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cwmnïau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gamblo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yn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dylunio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eu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gemau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a'u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hysbysebion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hefyd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yn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chwarae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rhan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fawr</a:t>
            </a:r>
            <a:r>
              <a:rPr lang="cy" dirty="0">
                <a:latin typeface="Ubuntu"/>
                <a:ea typeface="+mn-lt"/>
                <a:cs typeface="+mn-lt"/>
              </a:rPr>
              <a:t> . Dyna pam </a:t>
            </a:r>
            <a:r>
              <a:rPr lang="cy" dirty="0" err="1">
                <a:latin typeface="Ubuntu"/>
                <a:ea typeface="+mn-lt"/>
                <a:cs typeface="+mn-lt"/>
              </a:rPr>
              <a:t>mae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llawer</a:t>
            </a:r>
            <a:r>
              <a:rPr lang="cy" dirty="0">
                <a:latin typeface="Ubuntu"/>
                <a:ea typeface="+mn-lt"/>
                <a:cs typeface="+mn-lt"/>
              </a:rPr>
              <a:t> o </a:t>
            </a:r>
            <a:r>
              <a:rPr lang="cy" dirty="0" err="1">
                <a:latin typeface="Ubuntu"/>
                <a:ea typeface="+mn-lt"/>
                <a:cs typeface="+mn-lt"/>
              </a:rPr>
              <a:t>bobl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yn</a:t>
            </a:r>
            <a:r>
              <a:rPr lang="cy" dirty="0">
                <a:latin typeface="Ubuntu"/>
                <a:ea typeface="+mn-lt"/>
                <a:cs typeface="+mn-lt"/>
              </a:rPr>
              <a:t> dal </a:t>
            </a:r>
            <a:r>
              <a:rPr lang="cy" dirty="0" err="1">
                <a:latin typeface="Ubuntu"/>
                <a:ea typeface="+mn-lt"/>
                <a:cs typeface="+mn-lt"/>
              </a:rPr>
              <a:t>i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bwyso</a:t>
            </a:r>
            <a:r>
              <a:rPr lang="cy" dirty="0">
                <a:latin typeface="Ubuntu"/>
                <a:ea typeface="+mn-lt"/>
                <a:cs typeface="+mn-lt"/>
              </a:rPr>
              <a:t> am </a:t>
            </a:r>
            <a:r>
              <a:rPr lang="cy" b="1" dirty="0" err="1">
                <a:latin typeface="Ubuntu"/>
                <a:ea typeface="+mn-lt"/>
                <a:cs typeface="+mn-lt"/>
              </a:rPr>
              <a:t>reolau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cryfach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i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amddiffyn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pobl</a:t>
            </a:r>
            <a:r>
              <a:rPr lang="cy" b="1" dirty="0">
                <a:latin typeface="Ubuntu"/>
                <a:ea typeface="+mn-lt"/>
                <a:cs typeface="+mn-lt"/>
              </a:rPr>
              <a:t> </a:t>
            </a:r>
            <a:r>
              <a:rPr lang="cy" b="1" dirty="0" err="1">
                <a:latin typeface="Ubuntu"/>
                <a:ea typeface="+mn-lt"/>
                <a:cs typeface="+mn-lt"/>
              </a:rPr>
              <a:t>ifanc</a:t>
            </a:r>
            <a:r>
              <a:rPr lang="cy" dirty="0">
                <a:latin typeface="Ubuntu"/>
                <a:ea typeface="+mn-lt"/>
                <a:cs typeface="+mn-lt"/>
              </a:rPr>
              <a:t>.</a:t>
            </a:r>
          </a:p>
          <a:p>
            <a:pPr marL="342900" indent="-342900" rtl="0">
              <a:buFont typeface="Arial"/>
              <a:buChar char="•"/>
            </a:pPr>
            <a:endParaRPr lang="en-US" sz="2400" dirty="0">
              <a:latin typeface="Ubuntu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15C41BE-0C21-D047-2563-348C386FC9F4}"/>
              </a:ext>
            </a:extLst>
          </p:cNvPr>
          <p:cNvSpPr txBox="1">
            <a:spLocks/>
          </p:cNvSpPr>
          <p:nvPr/>
        </p:nvSpPr>
        <p:spPr>
          <a:xfrm>
            <a:off x="624330" y="884483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" b="1" dirty="0">
                <a:latin typeface="Ubuntu"/>
              </a:rPr>
              <a:t> </a:t>
            </a:r>
            <a:r>
              <a:rPr lang="cy" sz="3200" b="1" dirty="0">
                <a:latin typeface="Ubuntu"/>
              </a:rPr>
              <a:t>Hanes hysbysebion gamblo</a:t>
            </a:r>
            <a:endParaRPr 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6F2C6D-CAC3-FBCE-7D89-0478B89FD7A1}"/>
              </a:ext>
            </a:extLst>
          </p:cNvPr>
          <p:cNvSpPr txBox="1"/>
          <p:nvPr/>
        </p:nvSpPr>
        <p:spPr>
          <a:xfrm>
            <a:off x="279042" y="6348212"/>
            <a:ext cx="2167944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u="none" strike="noStrike" baseline="0">
                <a:solidFill>
                  <a:srgbClr val="103E6A"/>
                </a:solidFill>
                <a:latin typeface="Ubuntu"/>
              </a:rPr>
              <a:t>Iechyd Cyhoeddus Cymru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6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8641A-9C54-087A-C613-FB4CB8426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B978-235F-EBDE-FDC5-68B2C6C71807}"/>
              </a:ext>
            </a:extLst>
          </p:cNvPr>
          <p:cNvSpPr txBox="1">
            <a:spLocks/>
          </p:cNvSpPr>
          <p:nvPr/>
        </p:nvSpPr>
        <p:spPr>
          <a:xfrm>
            <a:off x="2203103" y="243063"/>
            <a:ext cx="8140096" cy="896044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cy" sz="4000" b="1" dirty="0">
                <a:solidFill>
                  <a:schemeClr val="accent1"/>
                </a:solidFill>
                <a:latin typeface="Ubuntu"/>
              </a:rPr>
              <a:t>Hanes </a:t>
            </a:r>
            <a:r>
              <a:rPr lang="cy" sz="4000" b="1" dirty="0" err="1">
                <a:solidFill>
                  <a:schemeClr val="accent1"/>
                </a:solidFill>
                <a:latin typeface="Ubuntu"/>
              </a:rPr>
              <a:t>hysbysebu</a:t>
            </a:r>
            <a:r>
              <a:rPr lang="cy" sz="4000" b="1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4000" b="1" dirty="0" err="1">
                <a:solidFill>
                  <a:schemeClr val="accent1"/>
                </a:solidFill>
                <a:latin typeface="Ubuntu"/>
              </a:rPr>
              <a:t>gamblo</a:t>
            </a:r>
            <a:endParaRPr lang="en-US" sz="4000" b="1" dirty="0">
              <a:solidFill>
                <a:schemeClr val="accent1"/>
              </a:solidFill>
              <a:latin typeface="Ubuntu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30478-6E5A-DA31-66C6-A6FF4DF2674E}"/>
              </a:ext>
            </a:extLst>
          </p:cNvPr>
          <p:cNvSpPr txBox="1"/>
          <p:nvPr/>
        </p:nvSpPr>
        <p:spPr>
          <a:xfrm>
            <a:off x="149684" y="1132697"/>
            <a:ext cx="2406594" cy="214526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 rtl="0"/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Yn </a:t>
            </a:r>
            <a:r>
              <a:rPr lang="cy" sz="2000" dirty="0" err="1">
                <a:solidFill>
                  <a:schemeClr val="tx1"/>
                </a:solidFill>
                <a:ea typeface="+mn-lt"/>
                <a:cs typeface="+mn-lt"/>
              </a:rPr>
              <a:t>hanesyddol</a:t>
            </a:r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cy" sz="2000" dirty="0" err="1">
                <a:solidFill>
                  <a:schemeClr val="tx1"/>
                </a:solidFill>
                <a:ea typeface="+mn-lt"/>
                <a:cs typeface="+mn-lt"/>
              </a:rPr>
              <a:t>mae</a:t>
            </a:r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y" sz="2000" dirty="0" err="1">
                <a:solidFill>
                  <a:schemeClr val="tx1"/>
                </a:solidFill>
                <a:ea typeface="+mn-lt"/>
                <a:cs typeface="+mn-lt"/>
              </a:rPr>
              <a:t>gamblo</a:t>
            </a:r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y" sz="2000" dirty="0" err="1">
                <a:solidFill>
                  <a:schemeClr val="tx1"/>
                </a:solidFill>
                <a:ea typeface="+mn-lt"/>
                <a:cs typeface="+mn-lt"/>
              </a:rPr>
              <a:t>wedi</a:t>
            </a:r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y" sz="2000" dirty="0" err="1">
                <a:solidFill>
                  <a:schemeClr val="tx1"/>
                </a:solidFill>
                <a:ea typeface="+mn-lt"/>
                <a:cs typeface="+mn-lt"/>
              </a:rPr>
              <a:t>cael</a:t>
            </a:r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y" sz="2000" dirty="0" err="1">
                <a:solidFill>
                  <a:schemeClr val="tx1"/>
                </a:solidFill>
                <a:ea typeface="+mn-lt"/>
                <a:cs typeface="+mn-lt"/>
              </a:rPr>
              <a:t>ei</a:t>
            </a:r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y" sz="2000" dirty="0" err="1">
                <a:solidFill>
                  <a:schemeClr val="tx1"/>
                </a:solidFill>
                <a:ea typeface="+mn-lt"/>
                <a:cs typeface="+mn-lt"/>
              </a:rPr>
              <a:t>hysbysebu</a:t>
            </a:r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y" sz="2000" dirty="0" err="1">
                <a:solidFill>
                  <a:schemeClr val="tx1"/>
                </a:solidFill>
                <a:ea typeface="+mn-lt"/>
                <a:cs typeface="+mn-lt"/>
              </a:rPr>
              <a:t>fel</a:t>
            </a:r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y" sz="2000" i="1" dirty="0" err="1">
                <a:solidFill>
                  <a:schemeClr val="tx1"/>
                </a:solidFill>
                <a:ea typeface="+mn-lt"/>
                <a:cs typeface="+mn-lt"/>
              </a:rPr>
              <a:t>rhywbeth</a:t>
            </a:r>
            <a:r>
              <a:rPr lang="cy" sz="2000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y" sz="2000" i="1" dirty="0" err="1">
                <a:solidFill>
                  <a:schemeClr val="tx1"/>
                </a:solidFill>
                <a:ea typeface="+mn-lt"/>
                <a:cs typeface="+mn-lt"/>
              </a:rPr>
              <a:t>hwyliog</a:t>
            </a:r>
            <a:r>
              <a:rPr lang="cy" sz="2000" i="1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cy" sz="2000" i="1" dirty="0" err="1">
                <a:solidFill>
                  <a:schemeClr val="tx1"/>
                </a:solidFill>
                <a:ea typeface="+mn-lt"/>
                <a:cs typeface="+mn-lt"/>
              </a:rPr>
              <a:t>hudolus</a:t>
            </a:r>
            <a:r>
              <a:rPr lang="cy" sz="2000" i="1" dirty="0">
                <a:solidFill>
                  <a:schemeClr val="tx1"/>
                </a:solidFill>
                <a:ea typeface="+mn-lt"/>
                <a:cs typeface="+mn-lt"/>
              </a:rPr>
              <a:t> a di-</a:t>
            </a:r>
            <a:r>
              <a:rPr lang="cy" sz="2000" i="1" dirty="0" err="1">
                <a:solidFill>
                  <a:schemeClr val="tx1"/>
                </a:solidFill>
                <a:ea typeface="+mn-lt"/>
                <a:cs typeface="+mn-lt"/>
              </a:rPr>
              <a:t>risg</a:t>
            </a:r>
            <a:r>
              <a:rPr lang="cy" sz="2000" i="1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C5548-E3E5-6AA4-118B-DE063B62965A}"/>
              </a:ext>
            </a:extLst>
          </p:cNvPr>
          <p:cNvSpPr txBox="1"/>
          <p:nvPr/>
        </p:nvSpPr>
        <p:spPr>
          <a:xfrm>
            <a:off x="9913036" y="1130501"/>
            <a:ext cx="2043420" cy="27521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 rtl="0"/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Mae </a:t>
            </a:r>
            <a:r>
              <a:rPr lang="cy" sz="2000" dirty="0" err="1">
                <a:solidFill>
                  <a:schemeClr val="tx1"/>
                </a:solidFill>
                <a:ea typeface="+mn-lt"/>
                <a:cs typeface="+mn-lt"/>
              </a:rPr>
              <a:t>marchnata</a:t>
            </a:r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y" sz="2000" dirty="0" err="1">
                <a:solidFill>
                  <a:schemeClr val="tx1"/>
                </a:solidFill>
                <a:ea typeface="+mn-lt"/>
                <a:cs typeface="+mn-lt"/>
              </a:rPr>
              <a:t>gamblo</a:t>
            </a:r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y" sz="2000" dirty="0" err="1">
                <a:solidFill>
                  <a:schemeClr val="tx1"/>
                </a:solidFill>
                <a:ea typeface="+mn-lt"/>
                <a:cs typeface="+mn-lt"/>
              </a:rPr>
              <a:t>yn</a:t>
            </a:r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y" sz="2000" dirty="0" err="1">
                <a:solidFill>
                  <a:schemeClr val="tx1"/>
                </a:solidFill>
                <a:ea typeface="+mn-lt"/>
                <a:cs typeface="+mn-lt"/>
              </a:rPr>
              <a:t>aml</a:t>
            </a:r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y" sz="2000" dirty="0" err="1">
                <a:solidFill>
                  <a:schemeClr val="tx1"/>
                </a:solidFill>
                <a:ea typeface="+mn-lt"/>
                <a:cs typeface="+mn-lt"/>
              </a:rPr>
              <a:t>yn</a:t>
            </a:r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y" sz="2000" dirty="0" err="1">
                <a:solidFill>
                  <a:schemeClr val="tx1"/>
                </a:solidFill>
                <a:ea typeface="+mn-lt"/>
                <a:cs typeface="+mn-lt"/>
              </a:rPr>
              <a:t>cysylltu</a:t>
            </a:r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y" sz="2000" dirty="0" err="1">
                <a:solidFill>
                  <a:schemeClr val="tx1"/>
                </a:solidFill>
                <a:ea typeface="+mn-lt"/>
                <a:cs typeface="+mn-lt"/>
              </a:rPr>
              <a:t>betio</a:t>
            </a:r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 â </a:t>
            </a:r>
            <a:r>
              <a:rPr lang="cy" sz="2000" dirty="0" err="1">
                <a:solidFill>
                  <a:schemeClr val="tx1"/>
                </a:solidFill>
                <a:ea typeface="+mn-lt"/>
                <a:cs typeface="+mn-lt"/>
              </a:rPr>
              <a:t>chwaraeon</a:t>
            </a:r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cy" sz="2000" dirty="0" err="1">
                <a:solidFill>
                  <a:schemeClr val="tx1"/>
                </a:solidFill>
                <a:ea typeface="+mn-lt"/>
                <a:cs typeface="+mn-lt"/>
              </a:rPr>
              <a:t>cyfeillgarwch</a:t>
            </a:r>
            <a:r>
              <a:rPr lang="cy" sz="2000" dirty="0">
                <a:solidFill>
                  <a:schemeClr val="tx1"/>
                </a:solidFill>
                <a:ea typeface="+mn-lt"/>
                <a:cs typeface="+mn-lt"/>
              </a:rPr>
              <a:t> a </a:t>
            </a:r>
            <a:r>
              <a:rPr lang="cy" sz="2000" dirty="0" err="1">
                <a:solidFill>
                  <a:schemeClr val="tx1"/>
                </a:solidFill>
                <a:ea typeface="+mn-lt"/>
                <a:cs typeface="+mn-lt"/>
              </a:rPr>
              <a:t>llwyddiant</a:t>
            </a:r>
            <a:endParaRPr lang="en-GB" sz="2000" dirty="0" err="1">
              <a:solidFill>
                <a:schemeClr val="tx1"/>
              </a:solidFill>
              <a:latin typeface="Ubuntu" panose="020B0504030602030204" pitchFamily="34" charset="0"/>
              <a:ea typeface="Inter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6012E-4308-EA23-6095-8DDCA980338F}"/>
              </a:ext>
            </a:extLst>
          </p:cNvPr>
          <p:cNvSpPr txBox="1"/>
          <p:nvPr/>
        </p:nvSpPr>
        <p:spPr>
          <a:xfrm>
            <a:off x="176978" y="3433936"/>
            <a:ext cx="2347103" cy="277689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rtl="0"/>
            <a:r>
              <a:rPr lang="cy" sz="2000" dirty="0">
                <a:ea typeface="+mn-lt"/>
                <a:cs typeface="+mn-lt"/>
              </a:rPr>
              <a:t>Mae </a:t>
            </a:r>
            <a:r>
              <a:rPr lang="cy" sz="2000" dirty="0" err="1">
                <a:ea typeface="+mn-lt"/>
                <a:cs typeface="+mn-lt"/>
              </a:rPr>
              <a:t>hysbysebion</a:t>
            </a:r>
            <a:r>
              <a:rPr lang="cy" sz="2000" dirty="0">
                <a:ea typeface="+mn-lt"/>
                <a:cs typeface="+mn-lt"/>
              </a:rPr>
              <a:t> </a:t>
            </a:r>
            <a:r>
              <a:rPr lang="cy" sz="2000" dirty="0" err="1">
                <a:ea typeface="+mn-lt"/>
                <a:cs typeface="+mn-lt"/>
              </a:rPr>
              <a:t>gamblo</a:t>
            </a:r>
            <a:r>
              <a:rPr lang="cy" sz="2000" dirty="0">
                <a:ea typeface="+mn-lt"/>
                <a:cs typeface="+mn-lt"/>
              </a:rPr>
              <a:t> </a:t>
            </a:r>
            <a:r>
              <a:rPr lang="cy" sz="2000" dirty="0" err="1">
                <a:ea typeface="+mn-lt"/>
                <a:cs typeface="+mn-lt"/>
              </a:rPr>
              <a:t>yn</a:t>
            </a:r>
            <a:r>
              <a:rPr lang="cy" sz="2000" dirty="0">
                <a:ea typeface="+mn-lt"/>
                <a:cs typeface="+mn-lt"/>
              </a:rPr>
              <a:t> </a:t>
            </a:r>
            <a:r>
              <a:rPr lang="cy" sz="2000" dirty="0" err="1">
                <a:ea typeface="+mn-lt"/>
                <a:cs typeface="+mn-lt"/>
              </a:rPr>
              <a:t>aml</a:t>
            </a:r>
            <a:r>
              <a:rPr lang="cy" sz="2000" dirty="0">
                <a:ea typeface="+mn-lt"/>
                <a:cs typeface="+mn-lt"/>
              </a:rPr>
              <a:t> </a:t>
            </a:r>
            <a:r>
              <a:rPr lang="cy" sz="2000" dirty="0" err="1">
                <a:ea typeface="+mn-lt"/>
                <a:cs typeface="+mn-lt"/>
              </a:rPr>
              <a:t>yn</a:t>
            </a:r>
            <a:r>
              <a:rPr lang="cy" sz="2000" dirty="0">
                <a:ea typeface="+mn-lt"/>
                <a:cs typeface="+mn-lt"/>
              </a:rPr>
              <a:t> </a:t>
            </a:r>
            <a:r>
              <a:rPr lang="cy" sz="2000" dirty="0" err="1">
                <a:ea typeface="+mn-lt"/>
                <a:cs typeface="+mn-lt"/>
              </a:rPr>
              <a:t>cyflwyno</a:t>
            </a:r>
            <a:r>
              <a:rPr lang="cy" sz="2000" dirty="0">
                <a:ea typeface="+mn-lt"/>
                <a:cs typeface="+mn-lt"/>
              </a:rPr>
              <a:t> </a:t>
            </a:r>
            <a:r>
              <a:rPr lang="cy" sz="2000" dirty="0" err="1">
                <a:ea typeface="+mn-lt"/>
                <a:cs typeface="+mn-lt"/>
              </a:rPr>
              <a:t>betio</a:t>
            </a:r>
            <a:r>
              <a:rPr lang="cy" sz="2000" dirty="0">
                <a:ea typeface="+mn-lt"/>
                <a:cs typeface="+mn-lt"/>
              </a:rPr>
              <a:t> </a:t>
            </a:r>
            <a:r>
              <a:rPr lang="cy" sz="2000" dirty="0" err="1">
                <a:ea typeface="+mn-lt"/>
                <a:cs typeface="+mn-lt"/>
              </a:rPr>
              <a:t>fel</a:t>
            </a:r>
            <a:r>
              <a:rPr lang="cy" sz="2000" dirty="0">
                <a:ea typeface="+mn-lt"/>
                <a:cs typeface="+mn-lt"/>
              </a:rPr>
              <a:t> </a:t>
            </a:r>
            <a:r>
              <a:rPr lang="cy" sz="2000" dirty="0" err="1">
                <a:ea typeface="+mn-lt"/>
                <a:cs typeface="+mn-lt"/>
              </a:rPr>
              <a:t>rhywbeth</a:t>
            </a:r>
            <a:r>
              <a:rPr lang="cy" sz="2000" dirty="0">
                <a:ea typeface="+mn-lt"/>
                <a:cs typeface="+mn-lt"/>
              </a:rPr>
              <a:t> </a:t>
            </a:r>
            <a:r>
              <a:rPr lang="cy" sz="2000" dirty="0" err="1">
                <a:ea typeface="+mn-lt"/>
                <a:cs typeface="+mn-lt"/>
              </a:rPr>
              <a:t>cyffrous</a:t>
            </a:r>
            <a:r>
              <a:rPr lang="cy" sz="2000" dirty="0">
                <a:ea typeface="+mn-lt"/>
                <a:cs typeface="+mn-lt"/>
              </a:rPr>
              <a:t>, </a:t>
            </a:r>
            <a:r>
              <a:rPr lang="cy" sz="2000" dirty="0" err="1">
                <a:ea typeface="+mn-lt"/>
                <a:cs typeface="+mn-lt"/>
              </a:rPr>
              <a:t>cymdeithasol</a:t>
            </a:r>
            <a:r>
              <a:rPr lang="cy" sz="2000" dirty="0">
                <a:ea typeface="+mn-lt"/>
                <a:cs typeface="+mn-lt"/>
              </a:rPr>
              <a:t> a </a:t>
            </a:r>
            <a:r>
              <a:rPr lang="cy" sz="2000" dirty="0" err="1">
                <a:ea typeface="+mn-lt"/>
                <a:cs typeface="+mn-lt"/>
              </a:rPr>
              <a:t>rhan</a:t>
            </a:r>
            <a:r>
              <a:rPr lang="cy" sz="2000" dirty="0">
                <a:ea typeface="+mn-lt"/>
                <a:cs typeface="+mn-lt"/>
              </a:rPr>
              <a:t> o </a:t>
            </a:r>
            <a:r>
              <a:rPr lang="cy" sz="2000" dirty="0" err="1">
                <a:ea typeface="+mn-lt"/>
                <a:cs typeface="+mn-lt"/>
              </a:rPr>
              <a:t>ffordd</a:t>
            </a:r>
            <a:r>
              <a:rPr lang="cy" sz="2000" dirty="0">
                <a:ea typeface="+mn-lt"/>
                <a:cs typeface="+mn-lt"/>
              </a:rPr>
              <a:t> o </a:t>
            </a:r>
            <a:r>
              <a:rPr lang="cy" sz="2000" dirty="0" err="1">
                <a:ea typeface="+mn-lt"/>
                <a:cs typeface="+mn-lt"/>
              </a:rPr>
              <a:t>fyw</a:t>
            </a:r>
            <a:r>
              <a:rPr lang="cy" sz="2000" dirty="0">
                <a:ea typeface="+mn-lt"/>
                <a:cs typeface="+mn-lt"/>
              </a:rPr>
              <a:t> </a:t>
            </a:r>
            <a:r>
              <a:rPr lang="cy" sz="2000" dirty="0" err="1">
                <a:ea typeface="+mn-lt"/>
                <a:cs typeface="+mn-lt"/>
              </a:rPr>
              <a:t>lwyddiannus</a:t>
            </a:r>
            <a:endParaRPr lang="en-US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FA15D0-54FB-4E8C-F41B-F0645F220CE9}"/>
              </a:ext>
            </a:extLst>
          </p:cNvPr>
          <p:cNvSpPr txBox="1"/>
          <p:nvPr/>
        </p:nvSpPr>
        <p:spPr>
          <a:xfrm>
            <a:off x="8450790" y="4783973"/>
            <a:ext cx="3496963" cy="1430179"/>
          </a:xfrm>
          <a:prstGeom prst="roundRect">
            <a:avLst/>
          </a:prstGeom>
          <a:solidFill>
            <a:srgbClr val="00206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rtl="0"/>
            <a:r>
              <a:rPr lang="cy" sz="2600" b="1" dirty="0">
                <a:solidFill>
                  <a:schemeClr val="bg1"/>
                </a:solidFill>
                <a:latin typeface="Ubuntu"/>
                <a:ea typeface="Inter" panose="02000503000000020004" pitchFamily="2" charset="0"/>
              </a:rPr>
              <a:t>Pam </a:t>
            </a:r>
            <a:r>
              <a:rPr lang="cy" sz="2600" b="1" dirty="0" err="1">
                <a:solidFill>
                  <a:schemeClr val="bg1"/>
                </a:solidFill>
                <a:latin typeface="Ubuntu"/>
                <a:ea typeface="Inter" panose="02000503000000020004" pitchFamily="2" charset="0"/>
              </a:rPr>
              <a:t>gwahardd</a:t>
            </a:r>
            <a:r>
              <a:rPr lang="cy" sz="2600" b="1" dirty="0">
                <a:solidFill>
                  <a:schemeClr val="bg1"/>
                </a:solidFill>
                <a:latin typeface="Ubuntu"/>
                <a:ea typeface="Inter" panose="02000503000000020004" pitchFamily="2" charset="0"/>
              </a:rPr>
              <a:t> </a:t>
            </a:r>
            <a:r>
              <a:rPr lang="cy" sz="2600" b="1" dirty="0" err="1">
                <a:solidFill>
                  <a:schemeClr val="bg1"/>
                </a:solidFill>
                <a:latin typeface="Ubuntu"/>
                <a:ea typeface="Inter" panose="02000503000000020004" pitchFamily="2" charset="0"/>
              </a:rPr>
              <a:t>hysbysebu</a:t>
            </a:r>
            <a:r>
              <a:rPr lang="cy" sz="2600" b="1" dirty="0">
                <a:solidFill>
                  <a:schemeClr val="bg1"/>
                </a:solidFill>
                <a:latin typeface="Ubuntu"/>
                <a:ea typeface="Inter" panose="02000503000000020004" pitchFamily="2" charset="0"/>
              </a:rPr>
              <a:t> </a:t>
            </a:r>
            <a:r>
              <a:rPr lang="cy" sz="2600" b="1" dirty="0" err="1">
                <a:solidFill>
                  <a:schemeClr val="bg1"/>
                </a:solidFill>
                <a:latin typeface="Ubuntu"/>
                <a:ea typeface="Inter" panose="02000503000000020004" pitchFamily="2" charset="0"/>
              </a:rPr>
              <a:t>ar</a:t>
            </a:r>
            <a:r>
              <a:rPr lang="cy" sz="2600" b="1" dirty="0">
                <a:solidFill>
                  <a:schemeClr val="bg1"/>
                </a:solidFill>
                <a:latin typeface="Ubuntu"/>
                <a:ea typeface="Inter" panose="02000503000000020004" pitchFamily="2" charset="0"/>
              </a:rPr>
              <a:t> </a:t>
            </a:r>
            <a:r>
              <a:rPr lang="cy" sz="2600" b="1" dirty="0" err="1">
                <a:solidFill>
                  <a:schemeClr val="bg1"/>
                </a:solidFill>
                <a:latin typeface="Ubuntu"/>
                <a:ea typeface="Inter" panose="02000503000000020004" pitchFamily="2" charset="0"/>
              </a:rPr>
              <a:t>fyrddau</a:t>
            </a:r>
            <a:r>
              <a:rPr lang="cy" sz="2600" b="1" dirty="0">
                <a:solidFill>
                  <a:schemeClr val="bg1"/>
                </a:solidFill>
                <a:latin typeface="Ubuntu"/>
                <a:ea typeface="Inter" panose="02000503000000020004" pitchFamily="2" charset="0"/>
              </a:rPr>
              <a:t> </a:t>
            </a:r>
            <a:r>
              <a:rPr lang="cy" sz="2600" b="1" dirty="0" err="1">
                <a:solidFill>
                  <a:schemeClr val="bg1"/>
                </a:solidFill>
                <a:latin typeface="Ubuntu"/>
                <a:ea typeface="Inter" panose="02000503000000020004" pitchFamily="2" charset="0"/>
              </a:rPr>
              <a:t>hysbysebu</a:t>
            </a:r>
            <a:r>
              <a:rPr lang="cy" sz="2600" b="1" dirty="0">
                <a:solidFill>
                  <a:schemeClr val="bg1"/>
                </a:solidFill>
                <a:latin typeface="Ubuntu"/>
                <a:ea typeface="Inter" panose="02000503000000020004" pitchFamily="2" charset="0"/>
              </a:rPr>
              <a:t>?</a:t>
            </a:r>
          </a:p>
        </p:txBody>
      </p:sp>
      <p:pic>
        <p:nvPicPr>
          <p:cNvPr id="13" name="Picture 12" descr="gambling regulations ...">
            <a:extLst>
              <a:ext uri="{FF2B5EF4-FFF2-40B4-BE49-F238E27FC236}">
                <a16:creationId xmlns:a16="http://schemas.microsoft.com/office/drawing/2014/main" id="{44471C66-5605-8749-D437-483594824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832" y="1714182"/>
            <a:ext cx="3574415" cy="2312035"/>
          </a:xfrm>
          <a:prstGeom prst="rect">
            <a:avLst/>
          </a:prstGeom>
        </p:spPr>
      </p:pic>
      <p:pic>
        <p:nvPicPr>
          <p:cNvPr id="14" name="Picture 13" descr="A sign on a sidewalk&#10;&#10;AI-generated content may be incorrect.">
            <a:extLst>
              <a:ext uri="{FF2B5EF4-FFF2-40B4-BE49-F238E27FC236}">
                <a16:creationId xmlns:a16="http://schemas.microsoft.com/office/drawing/2014/main" id="{2291849D-BB29-B6D8-1040-7E3ECDE0D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465" y="1711325"/>
            <a:ext cx="3115310" cy="2297430"/>
          </a:xfrm>
          <a:prstGeom prst="rect">
            <a:avLst/>
          </a:prstGeom>
        </p:spPr>
      </p:pic>
      <p:pic>
        <p:nvPicPr>
          <p:cNvPr id="15" name="Picture 14" descr="UK Gambling News and Laws: Latest on ...">
            <a:extLst>
              <a:ext uri="{FF2B5EF4-FFF2-40B4-BE49-F238E27FC236}">
                <a16:creationId xmlns:a16="http://schemas.microsoft.com/office/drawing/2014/main" id="{4324546C-AEB7-ACC2-CBF8-9B4DAE8F8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747" y="4162742"/>
            <a:ext cx="3797935" cy="2525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B1F3C6-E6AF-D7DB-77D2-EF4BFB046804}"/>
              </a:ext>
            </a:extLst>
          </p:cNvPr>
          <p:cNvSpPr txBox="1"/>
          <p:nvPr/>
        </p:nvSpPr>
        <p:spPr>
          <a:xfrm>
            <a:off x="268310" y="6412606"/>
            <a:ext cx="2167944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u="none" strike="noStrike" baseline="0">
                <a:solidFill>
                  <a:srgbClr val="103E6A"/>
                </a:solidFill>
                <a:latin typeface="Ubuntu"/>
              </a:rPr>
              <a:t>Iechyd Cyhoeddus Cymru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9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E972B-352F-5F7C-36E6-09ADC430CB24}"/>
              </a:ext>
            </a:extLst>
          </p:cNvPr>
          <p:cNvSpPr txBox="1">
            <a:spLocks/>
          </p:cNvSpPr>
          <p:nvPr/>
        </p:nvSpPr>
        <p:spPr>
          <a:xfrm>
            <a:off x="441879" y="766427"/>
            <a:ext cx="8306694" cy="820178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" sz="3200" b="1" dirty="0" err="1">
                <a:latin typeface="Ubuntu"/>
              </a:rPr>
              <a:t>Marchnata</a:t>
            </a:r>
            <a:r>
              <a:rPr lang="cy" sz="3200" b="1" dirty="0">
                <a:latin typeface="Ubuntu"/>
              </a:rPr>
              <a:t> a </a:t>
            </a:r>
            <a:r>
              <a:rPr lang="cy" sz="3200" b="1" dirty="0" err="1">
                <a:latin typeface="Ubuntu"/>
              </a:rPr>
              <a:t>Dylanwad</a:t>
            </a:r>
            <a:r>
              <a:rPr lang="cy" sz="3200" b="1" dirty="0">
                <a:latin typeface="Ubuntu"/>
              </a:rPr>
              <a:t> y </a:t>
            </a:r>
            <a:r>
              <a:rPr lang="cy" sz="3200" b="1" dirty="0" err="1">
                <a:latin typeface="Ubuntu"/>
              </a:rPr>
              <a:t>Diwydiant</a:t>
            </a:r>
            <a:endParaRPr lang="en-US" sz="3200" b="1" dirty="0" err="1">
              <a:latin typeface="Ubuntu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E7F919-92E4-77D7-5C55-499E873E8357}"/>
              </a:ext>
            </a:extLst>
          </p:cNvPr>
          <p:cNvSpPr/>
          <p:nvPr/>
        </p:nvSpPr>
        <p:spPr>
          <a:xfrm>
            <a:off x="445840" y="1591910"/>
            <a:ext cx="11304532" cy="3600986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dirty="0">
                <a:latin typeface="Ubuntu"/>
                <a:ea typeface="+mn-lt"/>
                <a:cs typeface="+mn-lt"/>
              </a:rPr>
              <a:t>Mae </a:t>
            </a:r>
            <a:r>
              <a:rPr lang="cy" dirty="0" err="1">
                <a:latin typeface="Ubuntu"/>
                <a:ea typeface="+mn-lt"/>
                <a:cs typeface="+mn-lt"/>
              </a:rPr>
              <a:t>gan</a:t>
            </a:r>
            <a:r>
              <a:rPr lang="cy" dirty="0">
                <a:latin typeface="Ubuntu"/>
                <a:ea typeface="+mn-lt"/>
                <a:cs typeface="+mn-lt"/>
              </a:rPr>
              <a:t> y </a:t>
            </a:r>
            <a:r>
              <a:rPr lang="cy" dirty="0" err="1">
                <a:latin typeface="Ubuntu"/>
                <a:ea typeface="+mn-lt"/>
                <a:cs typeface="+mn-lt"/>
              </a:rPr>
              <a:t>diwydiant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gamblo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hanes</a:t>
            </a:r>
            <a:r>
              <a:rPr lang="cy" dirty="0">
                <a:latin typeface="Ubuntu"/>
                <a:ea typeface="+mn-lt"/>
                <a:cs typeface="+mn-lt"/>
              </a:rPr>
              <a:t> hir o </a:t>
            </a:r>
            <a:r>
              <a:rPr lang="cy" dirty="0" err="1">
                <a:latin typeface="Ubuntu"/>
                <a:ea typeface="+mn-lt"/>
                <a:cs typeface="+mn-lt"/>
              </a:rPr>
              <a:t>dargedu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pobl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ifanc</a:t>
            </a:r>
            <a:r>
              <a:rPr lang="cy" dirty="0">
                <a:latin typeface="Ubuntu"/>
                <a:ea typeface="+mn-lt"/>
                <a:cs typeface="+mn-lt"/>
              </a:rPr>
              <a:t>.</a:t>
            </a:r>
            <a:endParaRPr lang="en-US">
              <a:latin typeface="Ubuntu"/>
            </a:endParaRPr>
          </a:p>
          <a:p>
            <a:endParaRPr lang="cy" sz="600" dirty="0">
              <a:latin typeface="Ubuntu"/>
              <a:ea typeface="+mn-lt"/>
              <a:cs typeface="+mn-lt"/>
            </a:endParaRPr>
          </a:p>
          <a:p>
            <a:endParaRPr lang="cy" sz="1000" dirty="0">
              <a:latin typeface="Ubuntu"/>
              <a:ea typeface="+mn-lt"/>
              <a:cs typeface="+mn-lt"/>
            </a:endParaRPr>
          </a:p>
          <a:p>
            <a:pPr marL="342900" indent="-342900" rtl="0">
              <a:buFont typeface="Wingdings"/>
              <a:buChar char="Ø"/>
            </a:pPr>
            <a:r>
              <a:rPr lang="cy" dirty="0">
                <a:latin typeface="Ubuntu"/>
                <a:ea typeface="+mn-lt"/>
                <a:cs typeface="+mn-lt"/>
              </a:rPr>
              <a:t> Yn y </a:t>
            </a:r>
            <a:r>
              <a:rPr lang="cy" dirty="0" err="1">
                <a:latin typeface="Ubuntu"/>
                <a:ea typeface="+mn-lt"/>
                <a:cs typeface="+mn-lt"/>
              </a:rPr>
              <a:t>gorffennol</a:t>
            </a:r>
            <a:r>
              <a:rPr lang="cy" dirty="0">
                <a:latin typeface="Ubuntu"/>
                <a:ea typeface="+mn-lt"/>
                <a:cs typeface="+mn-lt"/>
              </a:rPr>
              <a:t>, </a:t>
            </a:r>
            <a:r>
              <a:rPr lang="cy" dirty="0" err="1">
                <a:latin typeface="Ubuntu"/>
                <a:ea typeface="+mn-lt"/>
                <a:cs typeface="+mn-lt"/>
              </a:rPr>
              <a:t>roedd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marchnata'n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cysylltu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gamblo</a:t>
            </a:r>
            <a:r>
              <a:rPr lang="cy" dirty="0">
                <a:latin typeface="Ubuntu"/>
                <a:ea typeface="+mn-lt"/>
                <a:cs typeface="+mn-lt"/>
              </a:rPr>
              <a:t> â </a:t>
            </a:r>
            <a:r>
              <a:rPr lang="cy" dirty="0" err="1">
                <a:latin typeface="Ubuntu"/>
                <a:ea typeface="+mn-lt"/>
                <a:cs typeface="+mn-lt"/>
              </a:rPr>
              <a:t>chyffro</a:t>
            </a:r>
            <a:r>
              <a:rPr lang="cy" dirty="0">
                <a:latin typeface="Ubuntu"/>
                <a:ea typeface="+mn-lt"/>
                <a:cs typeface="+mn-lt"/>
              </a:rPr>
              <a:t>, </a:t>
            </a:r>
            <a:r>
              <a:rPr lang="cy" dirty="0" err="1">
                <a:latin typeface="Ubuntu"/>
                <a:ea typeface="+mn-lt"/>
                <a:cs typeface="+mn-lt"/>
              </a:rPr>
              <a:t>llwyddiant</a:t>
            </a:r>
            <a:r>
              <a:rPr lang="cy" dirty="0">
                <a:latin typeface="Ubuntu"/>
                <a:ea typeface="+mn-lt"/>
                <a:cs typeface="+mn-lt"/>
              </a:rPr>
              <a:t> a </a:t>
            </a:r>
            <a:r>
              <a:rPr lang="cy" dirty="0" err="1">
                <a:latin typeface="Ubuntu"/>
                <a:ea typeface="+mn-lt"/>
                <a:cs typeface="+mn-lt"/>
              </a:rPr>
              <a:t>statws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cymdeithasol</a:t>
            </a:r>
            <a:r>
              <a:rPr lang="cy" dirty="0">
                <a:latin typeface="Ubuntu"/>
                <a:ea typeface="+mn-lt"/>
                <a:cs typeface="+mn-lt"/>
              </a:rPr>
              <a:t>.</a:t>
            </a:r>
          </a:p>
          <a:p>
            <a:endParaRPr lang="cy" sz="1000" dirty="0">
              <a:latin typeface="Ubuntu"/>
              <a:ea typeface="+mn-lt"/>
              <a:cs typeface="+mn-lt"/>
            </a:endParaRPr>
          </a:p>
          <a:p>
            <a:pPr marL="342900" indent="-342900" rtl="0">
              <a:buFont typeface="Wingdings"/>
              <a:buChar char="Ø"/>
            </a:pPr>
            <a:r>
              <a:rPr lang="cy" dirty="0">
                <a:latin typeface="Ubuntu"/>
                <a:ea typeface="+mn-lt"/>
                <a:cs typeface="+mn-lt"/>
              </a:rPr>
              <a:t>Heddiw, </a:t>
            </a:r>
            <a:r>
              <a:rPr lang="cy" dirty="0" err="1">
                <a:latin typeface="Ubuntu"/>
                <a:ea typeface="+mn-lt"/>
                <a:cs typeface="+mn-lt"/>
              </a:rPr>
              <a:t>mae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cwmnïau'n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defnyddio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cyfryngau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cymdeithasol</a:t>
            </a:r>
            <a:r>
              <a:rPr lang="cy" dirty="0">
                <a:latin typeface="Ubuntu"/>
                <a:ea typeface="+mn-lt"/>
                <a:cs typeface="+mn-lt"/>
              </a:rPr>
              <a:t>, </a:t>
            </a:r>
            <a:r>
              <a:rPr lang="cy" dirty="0" err="1">
                <a:latin typeface="Ubuntu"/>
                <a:ea typeface="+mn-lt"/>
                <a:cs typeface="+mn-lt"/>
              </a:rPr>
              <a:t>marchnata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dylanwadwyr</a:t>
            </a:r>
            <a:r>
              <a:rPr lang="cy" dirty="0">
                <a:latin typeface="Ubuntu"/>
                <a:ea typeface="+mn-lt"/>
                <a:cs typeface="+mn-lt"/>
              </a:rPr>
              <a:t>, </a:t>
            </a:r>
            <a:r>
              <a:rPr lang="cy" dirty="0" err="1">
                <a:latin typeface="Ubuntu"/>
                <a:ea typeface="+mn-lt"/>
                <a:cs typeface="+mn-lt"/>
              </a:rPr>
              <a:t>nawdd</a:t>
            </a:r>
            <a:r>
              <a:rPr lang="cy" dirty="0">
                <a:latin typeface="Ubuntu"/>
                <a:ea typeface="+mn-lt"/>
                <a:cs typeface="+mn-lt"/>
              </a:rPr>
              <a:t> a </a:t>
            </a:r>
            <a:r>
              <a:rPr lang="cy" dirty="0" err="1">
                <a:latin typeface="Ubuntu"/>
                <a:ea typeface="+mn-lt"/>
                <a:cs typeface="+mn-lt"/>
              </a:rPr>
              <a:t>hysbysebu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yn</a:t>
            </a:r>
            <a:r>
              <a:rPr lang="cy" dirty="0">
                <a:latin typeface="Ubuntu"/>
                <a:ea typeface="+mn-lt"/>
                <a:cs typeface="+mn-lt"/>
              </a:rPr>
              <a:t> y </a:t>
            </a:r>
            <a:r>
              <a:rPr lang="cy" dirty="0" err="1">
                <a:latin typeface="Ubuntu"/>
                <a:ea typeface="+mn-lt"/>
                <a:cs typeface="+mn-lt"/>
              </a:rPr>
              <a:t>gemau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i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apelio</a:t>
            </a:r>
            <a:r>
              <a:rPr lang="cy" dirty="0">
                <a:latin typeface="Ubuntu"/>
                <a:ea typeface="+mn-lt"/>
                <a:cs typeface="+mn-lt"/>
              </a:rPr>
              <a:t> at </a:t>
            </a:r>
            <a:r>
              <a:rPr lang="cy" dirty="0" err="1">
                <a:latin typeface="Ubuntu"/>
                <a:ea typeface="+mn-lt"/>
                <a:cs typeface="+mn-lt"/>
              </a:rPr>
              <a:t>bobl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ifanc</a:t>
            </a:r>
            <a:r>
              <a:rPr lang="cy" dirty="0">
                <a:latin typeface="Ubuntu"/>
                <a:ea typeface="+mn-lt"/>
                <a:cs typeface="+mn-lt"/>
              </a:rPr>
              <a:t> ac </a:t>
            </a:r>
            <a:r>
              <a:rPr lang="cy" dirty="0" err="1">
                <a:latin typeface="Ubuntu"/>
                <a:ea typeface="+mn-lt"/>
                <a:cs typeface="+mn-lt"/>
              </a:rPr>
              <a:t>oedolion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ifanc</a:t>
            </a:r>
            <a:r>
              <a:rPr lang="cy" dirty="0">
                <a:latin typeface="Ubuntu"/>
                <a:ea typeface="+mn-lt"/>
                <a:cs typeface="+mn-lt"/>
              </a:rPr>
              <a:t>.</a:t>
            </a:r>
          </a:p>
          <a:p>
            <a:endParaRPr lang="cy" sz="1000" dirty="0">
              <a:latin typeface="Ubuntu"/>
              <a:ea typeface="+mn-lt"/>
              <a:cs typeface="+mn-lt"/>
            </a:endParaRPr>
          </a:p>
          <a:p>
            <a:pPr marL="342900" indent="-342900" rtl="0">
              <a:buFont typeface="Wingdings"/>
              <a:buChar char="Ø"/>
            </a:pPr>
            <a:r>
              <a:rPr lang="cy" dirty="0">
                <a:latin typeface="Ubuntu"/>
                <a:ea typeface="+mn-lt"/>
                <a:cs typeface="+mn-lt"/>
              </a:rPr>
              <a:t>Mae </a:t>
            </a:r>
            <a:r>
              <a:rPr lang="cy" dirty="0" err="1">
                <a:latin typeface="Ubuntu"/>
                <a:ea typeface="+mn-lt"/>
                <a:cs typeface="+mn-lt"/>
              </a:rPr>
              <a:t>marchnata’n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manteisio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ar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ddylanwad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cyfoedion</a:t>
            </a:r>
            <a:r>
              <a:rPr lang="cy" dirty="0">
                <a:latin typeface="Ubuntu"/>
                <a:ea typeface="+mn-lt"/>
                <a:cs typeface="+mn-lt"/>
              </a:rPr>
              <a:t>, </a:t>
            </a:r>
            <a:r>
              <a:rPr lang="cy" dirty="0" err="1">
                <a:latin typeface="Ubuntu"/>
                <a:ea typeface="+mn-lt"/>
                <a:cs typeface="+mn-lt"/>
              </a:rPr>
              <a:t>chwilfrydedd</a:t>
            </a:r>
            <a:r>
              <a:rPr lang="cy" dirty="0">
                <a:latin typeface="Ubuntu"/>
                <a:ea typeface="+mn-lt"/>
                <a:cs typeface="+mn-lt"/>
              </a:rPr>
              <a:t> a </a:t>
            </a:r>
            <a:r>
              <a:rPr lang="cy" dirty="0" err="1">
                <a:latin typeface="Ubuntu"/>
                <a:ea typeface="+mn-lt"/>
                <a:cs typeface="+mn-lt"/>
              </a:rPr>
              <a:t>theyrngarwch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i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frand</a:t>
            </a:r>
            <a:r>
              <a:rPr lang="cy" dirty="0">
                <a:latin typeface="Ubuntu"/>
                <a:ea typeface="+mn-lt"/>
                <a:cs typeface="+mn-lt"/>
              </a:rPr>
              <a:t>, </a:t>
            </a:r>
            <a:r>
              <a:rPr lang="cy" dirty="0" err="1">
                <a:latin typeface="Ubuntu"/>
                <a:ea typeface="+mn-lt"/>
                <a:cs typeface="+mn-lt"/>
              </a:rPr>
              <a:t>gan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gynyddu’r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tebygolrwydd</a:t>
            </a:r>
            <a:r>
              <a:rPr lang="cy" dirty="0">
                <a:latin typeface="Ubuntu"/>
                <a:ea typeface="+mn-lt"/>
                <a:cs typeface="+mn-lt"/>
              </a:rPr>
              <a:t> y </a:t>
            </a:r>
            <a:r>
              <a:rPr lang="cy" dirty="0" err="1">
                <a:latin typeface="Ubuntu"/>
                <a:ea typeface="+mn-lt"/>
                <a:cs typeface="+mn-lt"/>
              </a:rPr>
              <a:t>bydd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pobl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ifanc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yn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dechrau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gamblo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neu’n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cymryd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rhan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mewn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gweithgareddau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tebyg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i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gamblo</a:t>
            </a:r>
            <a:r>
              <a:rPr lang="cy" dirty="0">
                <a:latin typeface="Ubuntu"/>
                <a:ea typeface="+mn-lt"/>
                <a:cs typeface="+mn-lt"/>
              </a:rPr>
              <a:t> (</a:t>
            </a:r>
            <a:r>
              <a:rPr lang="cy" dirty="0" err="1">
                <a:latin typeface="Ubuntu"/>
                <a:ea typeface="+mn-lt"/>
                <a:cs typeface="+mn-lt"/>
              </a:rPr>
              <a:t>e.e.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blychau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ysbail</a:t>
            </a:r>
            <a:r>
              <a:rPr lang="cy" dirty="0">
                <a:latin typeface="Ubuntu"/>
                <a:ea typeface="+mn-lt"/>
                <a:cs typeface="+mn-lt"/>
              </a:rPr>
              <a:t>, </a:t>
            </a:r>
            <a:r>
              <a:rPr lang="cy" dirty="0" err="1">
                <a:latin typeface="Ubuntu"/>
                <a:ea typeface="+mn-lt"/>
                <a:cs typeface="+mn-lt"/>
              </a:rPr>
              <a:t>apiau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betio</a:t>
            </a:r>
            <a:r>
              <a:rPr lang="cy" dirty="0">
                <a:latin typeface="Ubuntu"/>
                <a:ea typeface="+mn-lt"/>
                <a:cs typeface="+mn-lt"/>
              </a:rPr>
              <a:t>).</a:t>
            </a:r>
          </a:p>
          <a:p>
            <a:endParaRPr lang="cy" sz="1000" dirty="0">
              <a:latin typeface="Ubuntu"/>
              <a:ea typeface="+mn-lt"/>
              <a:cs typeface="+mn-lt"/>
            </a:endParaRPr>
          </a:p>
          <a:p>
            <a:pPr marL="342900" indent="-342900" rtl="0">
              <a:buFont typeface="Wingdings"/>
              <a:buChar char="Ø"/>
            </a:pPr>
            <a:r>
              <a:rPr lang="cy" dirty="0">
                <a:latin typeface="Ubuntu"/>
                <a:ea typeface="+mn-lt"/>
                <a:cs typeface="+mn-lt"/>
              </a:rPr>
              <a:t>Mae </a:t>
            </a:r>
            <a:r>
              <a:rPr lang="cy" dirty="0" err="1">
                <a:latin typeface="Ubuntu"/>
                <a:ea typeface="+mn-lt"/>
                <a:cs typeface="+mn-lt"/>
              </a:rPr>
              <a:t>ymwybyddiaeth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o'r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tactegau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hyn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yn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dangos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nad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dewis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personol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yn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unig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yw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niwed</a:t>
            </a:r>
            <a:r>
              <a:rPr lang="cy" dirty="0">
                <a:latin typeface="Ubuntu"/>
                <a:ea typeface="+mn-lt"/>
                <a:cs typeface="+mn-lt"/>
              </a:rPr>
              <a:t> - </a:t>
            </a:r>
            <a:r>
              <a:rPr lang="cy" dirty="0" err="1">
                <a:latin typeface="Ubuntu"/>
                <a:ea typeface="+mn-lt"/>
                <a:cs typeface="+mn-lt"/>
              </a:rPr>
              <a:t>mae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buddiannau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masnachol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yn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llunio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ymddygiad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yn</a:t>
            </a:r>
            <a:r>
              <a:rPr lang="cy" dirty="0">
                <a:latin typeface="Ubuntu"/>
                <a:ea typeface="+mn-lt"/>
                <a:cs typeface="+mn-lt"/>
              </a:rPr>
              <a:t> </a:t>
            </a:r>
            <a:r>
              <a:rPr lang="cy" dirty="0" err="1">
                <a:latin typeface="Ubuntu"/>
                <a:ea typeface="+mn-lt"/>
                <a:cs typeface="+mn-lt"/>
              </a:rPr>
              <a:t>weithredol</a:t>
            </a:r>
            <a:r>
              <a:rPr lang="cy" dirty="0">
                <a:latin typeface="Ubuntu"/>
                <a:ea typeface="+mn-lt"/>
                <a:cs typeface="+mn-lt"/>
              </a:rPr>
              <a:t>.</a:t>
            </a:r>
            <a:endParaRPr lang="en-GB" sz="1600" dirty="0">
              <a:latin typeface="Ubuntu"/>
            </a:endParaRPr>
          </a:p>
          <a:p>
            <a:pPr rtl="0"/>
            <a:endParaRPr lang="en-GB" sz="2000" dirty="0">
              <a:latin typeface="Ubuntu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E285910C-FD36-6759-C781-0D9061E462B7}"/>
              </a:ext>
            </a:extLst>
          </p:cNvPr>
          <p:cNvSpPr txBox="1"/>
          <p:nvPr/>
        </p:nvSpPr>
        <p:spPr>
          <a:xfrm>
            <a:off x="1352804" y="5196638"/>
            <a:ext cx="949122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cy" sz="2800" b="1" kern="1200" dirty="0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Pam </a:t>
            </a:r>
            <a:r>
              <a:rPr lang="cy" sz="2800" b="1" kern="1200" dirty="0" err="1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ei</a:t>
            </a:r>
            <a:r>
              <a:rPr lang="cy" sz="2800" b="1" kern="1200" dirty="0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 bod </a:t>
            </a:r>
            <a:r>
              <a:rPr lang="cy" sz="2800" b="1" kern="1200" dirty="0" err="1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hi'n</a:t>
            </a:r>
            <a:r>
              <a:rPr lang="cy" sz="2800" b="1" kern="1200" dirty="0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 </a:t>
            </a:r>
            <a:r>
              <a:rPr lang="cy" sz="2800" b="1" kern="1200" dirty="0" err="1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bwysig</a:t>
            </a:r>
            <a:r>
              <a:rPr lang="cy" sz="2800" b="1" kern="1200" dirty="0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 bod </a:t>
            </a:r>
            <a:r>
              <a:rPr lang="cy" sz="2800" b="1" kern="1200" dirty="0" err="1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yn</a:t>
            </a:r>
            <a:r>
              <a:rPr lang="cy" sz="2800" b="1" kern="1200" dirty="0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 </a:t>
            </a:r>
            <a:r>
              <a:rPr lang="cy" sz="2800" b="1" kern="1200" dirty="0" err="1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ymwybodol</a:t>
            </a:r>
            <a:r>
              <a:rPr lang="cy" sz="2800" b="1" kern="1200" dirty="0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 </a:t>
            </a:r>
            <a:r>
              <a:rPr lang="cy" sz="2800" b="1" kern="1200" dirty="0" err="1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o'r</a:t>
            </a:r>
            <a:r>
              <a:rPr lang="cy" sz="2800" b="1" kern="1200" dirty="0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 </a:t>
            </a:r>
            <a:r>
              <a:rPr lang="cy" sz="2800" b="1" kern="1200" dirty="0" err="1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tactegau</a:t>
            </a:r>
            <a:r>
              <a:rPr lang="cy" sz="2800" b="1" kern="1200" dirty="0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 </a:t>
            </a:r>
            <a:r>
              <a:rPr lang="cy" sz="2800" b="1" kern="1200" dirty="0" err="1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hysbysebu</a:t>
            </a:r>
            <a:r>
              <a:rPr lang="cy" sz="2800" b="1" kern="1200" dirty="0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 a </a:t>
            </a:r>
            <a:r>
              <a:rPr lang="cy" sz="2800" b="1" kern="1200" dirty="0" err="1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ddefnyddir</a:t>
            </a:r>
            <a:r>
              <a:rPr lang="cy" sz="2800" b="1" kern="1200" dirty="0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 </a:t>
            </a:r>
            <a:r>
              <a:rPr lang="cy" sz="2800" b="1" kern="1200" dirty="0" err="1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gan</a:t>
            </a:r>
            <a:r>
              <a:rPr lang="cy" sz="2800" b="1" kern="1200" dirty="0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 </a:t>
            </a:r>
            <a:r>
              <a:rPr lang="cy" sz="2800" b="1" dirty="0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y</a:t>
            </a:r>
            <a:r>
              <a:rPr lang="cy" sz="2800" b="1" kern="1200" dirty="0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 </a:t>
            </a:r>
            <a:r>
              <a:rPr lang="cy" sz="2800" b="1" dirty="0" err="1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diwydiant</a:t>
            </a:r>
            <a:r>
              <a:rPr lang="cy" sz="2800" b="1" dirty="0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 </a:t>
            </a:r>
            <a:r>
              <a:rPr lang="cy" sz="2800" b="1" dirty="0" err="1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gamblo</a:t>
            </a:r>
            <a:r>
              <a:rPr lang="cy" sz="2800" b="1" kern="1200" dirty="0">
                <a:solidFill>
                  <a:schemeClr val="accent1"/>
                </a:solidFill>
                <a:latin typeface="Ubuntu"/>
                <a:ea typeface="+mj-ea"/>
                <a:cs typeface="+mj-cs"/>
              </a:rPr>
              <a:t>?</a:t>
            </a:r>
            <a:endParaRPr lang="en-GB" sz="2800" b="1" dirty="0">
              <a:solidFill>
                <a:schemeClr val="accent1"/>
              </a:solidFill>
              <a:latin typeface="Ubuntu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9E823E-0343-6970-C118-D9FA8C6EEACD}"/>
              </a:ext>
            </a:extLst>
          </p:cNvPr>
          <p:cNvSpPr txBox="1"/>
          <p:nvPr/>
        </p:nvSpPr>
        <p:spPr>
          <a:xfrm>
            <a:off x="279042" y="6412607"/>
            <a:ext cx="2146479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u="none" strike="noStrike" baseline="0">
                <a:solidFill>
                  <a:srgbClr val="103E6A"/>
                </a:solidFill>
                <a:latin typeface="Ubuntu"/>
              </a:rPr>
              <a:t>Iechyd Cyhoeddus Cymru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03DA0-9FEA-FABB-7080-EF1920E2D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4D6C60-FA61-3BED-8C76-29C042ACB26B}"/>
              </a:ext>
            </a:extLst>
          </p:cNvPr>
          <p:cNvSpPr txBox="1"/>
          <p:nvPr/>
        </p:nvSpPr>
        <p:spPr>
          <a:xfrm>
            <a:off x="2239605" y="3325"/>
            <a:ext cx="1024536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4000" b="1" dirty="0">
                <a:solidFill>
                  <a:schemeClr val="accent1"/>
                </a:solidFill>
                <a:latin typeface="Ubuntu"/>
              </a:rPr>
              <a:t>Atal </a:t>
            </a:r>
            <a:r>
              <a:rPr lang="cy" sz="4000" b="1" dirty="0" err="1">
                <a:solidFill>
                  <a:schemeClr val="accent1"/>
                </a:solidFill>
                <a:latin typeface="Ubuntu"/>
              </a:rPr>
              <a:t>hysbysebu</a:t>
            </a:r>
            <a:r>
              <a:rPr lang="cy" sz="4000" b="1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4000" b="1" dirty="0" err="1">
                <a:solidFill>
                  <a:schemeClr val="accent1"/>
                </a:solidFill>
                <a:latin typeface="Ubuntu"/>
              </a:rPr>
              <a:t>gamblo</a:t>
            </a:r>
            <a:r>
              <a:rPr lang="cy" sz="4000" b="1" dirty="0">
                <a:solidFill>
                  <a:schemeClr val="accent1"/>
                </a:solidFill>
                <a:latin typeface="Ubuntu"/>
              </a:rPr>
              <a:t> a </a:t>
            </a:r>
            <a:r>
              <a:rPr lang="cy" sz="4000" b="1" dirty="0" err="1">
                <a:solidFill>
                  <a:schemeClr val="accent1"/>
                </a:solidFill>
                <a:latin typeface="Ubuntu"/>
              </a:rPr>
              <a:t>niwed</a:t>
            </a:r>
            <a:endParaRPr lang="en-GB" sz="4000" b="1" dirty="0" err="1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57A48-69F2-785F-1BCC-F865188EA2BD}"/>
              </a:ext>
            </a:extLst>
          </p:cNvPr>
          <p:cNvSpPr txBox="1"/>
          <p:nvPr/>
        </p:nvSpPr>
        <p:spPr>
          <a:xfrm>
            <a:off x="483569" y="924720"/>
            <a:ext cx="2565344" cy="16004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rtl="0"/>
            <a:r>
              <a:rPr lang="cy" sz="2000" b="1" dirty="0">
                <a:solidFill>
                  <a:schemeClr val="accent1"/>
                </a:solidFill>
                <a:latin typeface="Ubuntu"/>
                <a:ea typeface="Inter" panose="02000503000000020004" pitchFamily="2" charset="0"/>
              </a:rPr>
              <a:t>2005</a:t>
            </a:r>
            <a:endParaRPr lang="en-GB" sz="2000" b="1" dirty="0">
              <a:solidFill>
                <a:schemeClr val="accent1"/>
              </a:solidFill>
              <a:latin typeface="Ubuntu" panose="020B0504030602030204" pitchFamily="34" charset="0"/>
              <a:ea typeface="Inter" panose="02000503000000020004" pitchFamily="2" charset="0"/>
            </a:endParaRPr>
          </a:p>
          <a:p>
            <a:pPr algn="ctr" rtl="0"/>
            <a:r>
              <a:rPr lang="cy" sz="2000" b="1" dirty="0">
                <a:solidFill>
                  <a:schemeClr val="accent1"/>
                </a:solidFill>
                <a:latin typeface="Ubuntu"/>
                <a:ea typeface="Inter" panose="02000503000000020004" pitchFamily="2" charset="0"/>
              </a:rPr>
              <a:t>Deddf Gamblo - </a:t>
            </a:r>
            <a:br>
              <a:rPr lang="en-GB" sz="2000" b="1" dirty="0">
                <a:latin typeface="Ubuntu"/>
                <a:ea typeface="Inter" panose="02000503000000020004" pitchFamily="2" charset="0"/>
              </a:rPr>
            </a:br>
            <a:r>
              <a:rPr lang="cy" sz="1200" b="1" dirty="0">
                <a:latin typeface="Ubuntu"/>
                <a:ea typeface="Inter" panose="02000503000000020004" pitchFamily="2" charset="0"/>
              </a:rPr>
              <a:t>Cyfyngiadau oedran wedi'u cyflwyno (18+)</a:t>
            </a:r>
            <a:endParaRPr lang="en-GB" sz="1200" b="1" dirty="0">
              <a:solidFill>
                <a:schemeClr val="accent1"/>
              </a:solidFill>
              <a:latin typeface="Ubuntu" panose="020B0504030602030204" pitchFamily="34" charset="0"/>
              <a:ea typeface="Inter" panose="02000503000000020004" pitchFamily="2" charset="0"/>
            </a:endParaRPr>
          </a:p>
          <a:p>
            <a:pPr algn="ctr" rtl="0"/>
            <a:r>
              <a:rPr lang="cy" sz="1200" b="1" dirty="0">
                <a:latin typeface="Ubuntu"/>
                <a:ea typeface="Inter" panose="02000503000000020004" pitchFamily="2" charset="0"/>
              </a:rPr>
              <a:t>Hysbysebu wedi'i ganiatáu ond wedi'i reoleiddio</a:t>
            </a:r>
            <a:endParaRPr lang="en-GB" sz="1200" dirty="0">
              <a:latin typeface="Ubuntu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FE040-174D-0951-1DF6-066625AFCD5A}"/>
              </a:ext>
            </a:extLst>
          </p:cNvPr>
          <p:cNvSpPr txBox="1"/>
          <p:nvPr/>
        </p:nvSpPr>
        <p:spPr>
          <a:xfrm>
            <a:off x="9221364" y="4968400"/>
            <a:ext cx="2845098" cy="17706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rtl="0"/>
            <a:r>
              <a:rPr lang="cy" b="1" dirty="0">
                <a:solidFill>
                  <a:schemeClr val="accent1"/>
                </a:solidFill>
                <a:latin typeface="Ubuntu"/>
              </a:rPr>
              <a:t>2020 - 2023</a:t>
            </a:r>
            <a:endParaRPr lang="en-US" b="1" dirty="0">
              <a:solidFill>
                <a:schemeClr val="accent1"/>
              </a:solidFill>
              <a:latin typeface="Ubuntu"/>
            </a:endParaRPr>
          </a:p>
          <a:p>
            <a:pPr algn="ctr" rtl="0"/>
            <a:r>
              <a:rPr lang="cy" sz="20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Diogelwch Cryfach a Gwiriadau Fforddiadwyedd</a:t>
            </a:r>
            <a:endParaRPr lang="en-GB" dirty="0">
              <a:solidFill>
                <a:schemeClr val="accent1"/>
              </a:solidFill>
              <a:latin typeface="Ubuntu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31FD1-F9BE-1880-22C7-1E87108E2A29}"/>
              </a:ext>
            </a:extLst>
          </p:cNvPr>
          <p:cNvSpPr txBox="1"/>
          <p:nvPr/>
        </p:nvSpPr>
        <p:spPr>
          <a:xfrm>
            <a:off x="3584686" y="4833628"/>
            <a:ext cx="2970173" cy="194095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rtl="0"/>
            <a:r>
              <a:rPr lang="cy" sz="2000" b="1" dirty="0">
                <a:solidFill>
                  <a:schemeClr val="accent1"/>
                </a:solidFill>
                <a:latin typeface="Ubuntu"/>
                <a:ea typeface="Inter" panose="02000503000000020004" pitchFamily="2" charset="0"/>
              </a:rPr>
              <a:t>2014</a:t>
            </a:r>
            <a:endParaRPr lang="en-GB" sz="2000" b="1" dirty="0">
              <a:solidFill>
                <a:schemeClr val="accent1"/>
              </a:solidFill>
              <a:latin typeface="Ubuntu" panose="020B0504030602030204" pitchFamily="34" charset="0"/>
              <a:ea typeface="Inter" panose="02000503000000020004" pitchFamily="2" charset="0"/>
            </a:endParaRPr>
          </a:p>
          <a:p>
            <a:pPr algn="ctr" rtl="0"/>
            <a:r>
              <a:rPr lang="cy" sz="2000" b="1" dirty="0">
                <a:solidFill>
                  <a:schemeClr val="accent1"/>
                </a:solidFill>
                <a:ea typeface="+mn-lt"/>
                <a:cs typeface="+mn-lt"/>
              </a:rPr>
              <a:t>Rheoleiddio Gamblo o Bell - </a:t>
            </a:r>
          </a:p>
          <a:p>
            <a:pPr algn="ctr" rtl="0"/>
            <a:r>
              <a:rPr lang="cy" sz="1200" b="1" dirty="0">
                <a:latin typeface="Ubuntu"/>
              </a:rPr>
              <a:t>Mae angen trwydded yn y DU ar weithredwyr ar-lein</a:t>
            </a:r>
            <a:endParaRPr lang="en-GB" sz="1200" dirty="0">
              <a:latin typeface="Ubuntu"/>
            </a:endParaRPr>
          </a:p>
          <a:p>
            <a:pPr algn="ctr" rtl="0"/>
            <a:r>
              <a:rPr lang="cy" sz="1200" b="1" dirty="0">
                <a:latin typeface="Ubuntu"/>
              </a:rPr>
              <a:t>Mesurau diogelu defnyddwyr wedi'u cryfhau</a:t>
            </a:r>
            <a:endParaRPr lang="en-GB" sz="1200" dirty="0">
              <a:latin typeface="Ubuntu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CCB4E-4574-D61B-938A-691FEEE80339}"/>
              </a:ext>
            </a:extLst>
          </p:cNvPr>
          <p:cNvSpPr txBox="1"/>
          <p:nvPr/>
        </p:nvSpPr>
        <p:spPr>
          <a:xfrm>
            <a:off x="7049555" y="1035252"/>
            <a:ext cx="3342219" cy="18047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rtl="0"/>
            <a:r>
              <a:rPr lang="cy" sz="2000" b="1" dirty="0">
                <a:solidFill>
                  <a:schemeClr val="accent1"/>
                </a:solidFill>
                <a:latin typeface="Ubuntu"/>
                <a:ea typeface="Inter" panose="02000503000000020004" pitchFamily="2" charset="0"/>
              </a:rPr>
              <a:t>2019</a:t>
            </a:r>
            <a:endParaRPr lang="en-GB" sz="2000" b="1" dirty="0">
              <a:solidFill>
                <a:schemeClr val="accent1"/>
              </a:solidFill>
              <a:latin typeface="Ubuntu" panose="020B0504030602030204" pitchFamily="34" charset="0"/>
              <a:ea typeface="Inter" panose="02000503000000020004" pitchFamily="2" charset="0"/>
            </a:endParaRPr>
          </a:p>
          <a:p>
            <a:pPr algn="ctr" rtl="0"/>
            <a:r>
              <a:rPr lang="cy" sz="2000" b="1" dirty="0">
                <a:solidFill>
                  <a:schemeClr val="accent1"/>
                </a:solidFill>
                <a:latin typeface="Ubuntu"/>
                <a:ea typeface="Inter" panose="02000503000000020004" pitchFamily="2" charset="0"/>
              </a:rPr>
              <a:t>Dim hysbysebion gamblo yn cael eu darlledu cyn 9pm yn ystod chwaraeon byw </a:t>
            </a:r>
            <a:endParaRPr lang="en-GB" sz="2000" b="1" dirty="0">
              <a:solidFill>
                <a:schemeClr val="accent1"/>
              </a:solidFill>
              <a:latin typeface="Ubuntu" panose="020B0504030602030204" pitchFamily="34" charset="0"/>
              <a:ea typeface="Inter" panose="02000503000000020004" pitchFamily="2" charset="0"/>
            </a:endParaRPr>
          </a:p>
        </p:txBody>
      </p:sp>
      <p:pic>
        <p:nvPicPr>
          <p:cNvPr id="12" name="Picture 11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E6C73BA7-2138-3F27-9FCC-9E8BCAD8A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6869" flipV="1">
            <a:off x="3978590" y="2046716"/>
            <a:ext cx="2769179" cy="490948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28871709-075D-3E73-5BAA-A20314368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25121">
            <a:off x="919383" y="4998911"/>
            <a:ext cx="2647177" cy="469318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1DBEC5C5-B7F9-952B-A181-45738562C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25121">
            <a:off x="6566786" y="5049767"/>
            <a:ext cx="2647177" cy="469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05FC84-1F32-99DB-5C47-985329602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54" y="2885982"/>
            <a:ext cx="2680334" cy="1783641"/>
          </a:xfrm>
          <a:prstGeom prst="rect">
            <a:avLst/>
          </a:prstGeom>
        </p:spPr>
      </p:pic>
      <p:pic>
        <p:nvPicPr>
          <p:cNvPr id="15" name="Picture 14" descr="online gambling regulation in Lithuania ...">
            <a:extLst>
              <a:ext uri="{FF2B5EF4-FFF2-40B4-BE49-F238E27FC236}">
                <a16:creationId xmlns:a16="http://schemas.microsoft.com/office/drawing/2014/main" id="{D6F83238-1E5C-6F5E-598D-8C8AE9F97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713" y="2871023"/>
            <a:ext cx="3101340" cy="1813560"/>
          </a:xfrm>
          <a:prstGeom prst="rect">
            <a:avLst/>
          </a:prstGeom>
        </p:spPr>
      </p:pic>
      <p:pic>
        <p:nvPicPr>
          <p:cNvPr id="16" name="Picture 15" descr="to-whistle' advert ban ...">
            <a:extLst>
              <a:ext uri="{FF2B5EF4-FFF2-40B4-BE49-F238E27FC236}">
                <a16:creationId xmlns:a16="http://schemas.microsoft.com/office/drawing/2014/main" id="{ABE81A35-981F-4282-3F1D-66B2170DE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574" y="2870705"/>
            <a:ext cx="2619375" cy="1743075"/>
          </a:xfrm>
          <a:prstGeom prst="rect">
            <a:avLst/>
          </a:prstGeom>
        </p:spPr>
      </p:pic>
      <p:pic>
        <p:nvPicPr>
          <p:cNvPr id="17" name="Picture 16" descr="Affordability explainer: what is ...">
            <a:extLst>
              <a:ext uri="{FF2B5EF4-FFF2-40B4-BE49-F238E27FC236}">
                <a16:creationId xmlns:a16="http://schemas.microsoft.com/office/drawing/2014/main" id="{C77B28EB-BBD8-D4AA-F684-45E28F7609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1512" y="2840543"/>
            <a:ext cx="2959100" cy="1772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CEFF1A-AB5F-0531-1E4A-4AB5078B121B}"/>
              </a:ext>
            </a:extLst>
          </p:cNvPr>
          <p:cNvSpPr txBox="1"/>
          <p:nvPr/>
        </p:nvSpPr>
        <p:spPr>
          <a:xfrm>
            <a:off x="214648" y="6316014"/>
            <a:ext cx="2028423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u="none" strike="noStrike" baseline="0">
                <a:solidFill>
                  <a:srgbClr val="103E6A"/>
                </a:solidFill>
                <a:latin typeface="Ubuntu"/>
              </a:rPr>
              <a:t>Iechyd Cyhoeddus Cymru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09C86-753A-A80C-BF6C-DE26A83F3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B03AB2-0EAF-5DF1-63FB-61713ABD5668}"/>
              </a:ext>
            </a:extLst>
          </p:cNvPr>
          <p:cNvSpPr/>
          <p:nvPr/>
        </p:nvSpPr>
        <p:spPr>
          <a:xfrm>
            <a:off x="63" y="5962355"/>
            <a:ext cx="3874358" cy="68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6BF831-7A6E-6CD7-5326-AC2565EB7E53}"/>
              </a:ext>
            </a:extLst>
          </p:cNvPr>
          <p:cNvSpPr/>
          <p:nvPr/>
        </p:nvSpPr>
        <p:spPr>
          <a:xfrm>
            <a:off x="4045257" y="2470735"/>
            <a:ext cx="3543970" cy="4048244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 w="5715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rtl="0"/>
            <a:r>
              <a:rPr lang="cy" sz="2000" b="1" dirty="0">
                <a:latin typeface="Ubuntu"/>
              </a:rPr>
              <a:t>Anaml y mae marchnata gamblo yn “hysbyseb” yn unig – mae'n aml wedi'i fewnosod mewn mannau chwaraeon, adloniant a digidol.</a:t>
            </a:r>
            <a:endParaRPr lang="en-US" sz="2000" dirty="0">
              <a:latin typeface="Ubuntu"/>
            </a:endParaRPr>
          </a:p>
          <a:p>
            <a:pPr marL="342900" indent="-342900" algn="ctr" rtl="0">
              <a:buFont typeface="Wingdings"/>
              <a:buChar char="Ø"/>
            </a:pPr>
            <a:r>
              <a:rPr lang="cy" sz="1600" dirty="0">
                <a:latin typeface="Ubuntu"/>
                <a:ea typeface="Inter" panose="02000503000000020004" pitchFamily="2" charset="0"/>
                <a:cs typeface="Arial"/>
              </a:rPr>
              <a:t>Nawdd chwaraeon (h.y. crysau pêl-droed)</a:t>
            </a:r>
          </a:p>
          <a:p>
            <a:pPr marL="342900" indent="-342900" algn="ctr" rtl="0">
              <a:buFont typeface="Wingdings"/>
              <a:buChar char="Ø"/>
            </a:pPr>
            <a:r>
              <a:rPr lang="cy" sz="1600" dirty="0">
                <a:latin typeface="Ubuntu"/>
                <a:ea typeface="+mn-lt"/>
                <a:cs typeface="+mn-lt"/>
              </a:rPr>
              <a:t>Hysbysebu Teledu a Ffrydio</a:t>
            </a:r>
          </a:p>
          <a:p>
            <a:pPr marL="342900" indent="-342900" algn="ctr" rtl="0">
              <a:buFont typeface="Wingdings"/>
              <a:buChar char="Ø"/>
            </a:pPr>
            <a:r>
              <a:rPr lang="cy" sz="1600" dirty="0">
                <a:latin typeface="Ubuntu"/>
                <a:ea typeface="+mn-lt"/>
                <a:cs typeface="+mn-lt"/>
              </a:rPr>
              <a:t>Cyfryngau Cymdeithasol a Dylanwadwyr</a:t>
            </a:r>
            <a:endParaRPr lang="en-GB" sz="1600" dirty="0">
              <a:latin typeface="Ubuntu"/>
            </a:endParaRPr>
          </a:p>
          <a:p>
            <a:pPr marL="342900" indent="-342900" algn="ctr" rtl="0">
              <a:buFont typeface="Wingdings"/>
              <a:buChar char="Ø"/>
            </a:pPr>
            <a:r>
              <a:rPr lang="cy" sz="1600" dirty="0">
                <a:latin typeface="Ubuntu"/>
                <a:ea typeface="+mn-lt"/>
                <a:cs typeface="+mn-lt"/>
              </a:rPr>
              <a:t>Integreiddio i mewn i Gemau</a:t>
            </a:r>
            <a:endParaRPr lang="en-GB" sz="1600" dirty="0">
              <a:latin typeface="Ubuntu"/>
            </a:endParaRPr>
          </a:p>
          <a:p>
            <a:pPr algn="ctr" rtl="0"/>
            <a:endParaRPr lang="en-GB" sz="2000" dirty="0">
              <a:latin typeface="Ubuntu" panose="020B0504030602030204" pitchFamily="34" charset="0"/>
              <a:ea typeface="Inter" panose="02000503000000020004" pitchFamily="2" charset="0"/>
              <a:cs typeface="Arial" pitchFamily="34" charset="0"/>
            </a:endParaRPr>
          </a:p>
        </p:txBody>
      </p:sp>
      <p:pic>
        <p:nvPicPr>
          <p:cNvPr id="5" name="Picture 4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DFD7B216-CD26-80D5-0D35-5835FC521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157">
            <a:off x="3328304" y="2263723"/>
            <a:ext cx="1044006" cy="762377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550A9C3B-6FD8-7C79-2B48-D706F921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8182">
            <a:off x="7292641" y="2472561"/>
            <a:ext cx="953020" cy="841988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4F4FA8AB-9C5D-E75F-3F62-0B950A6C3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4690">
            <a:off x="3072511" y="5245523"/>
            <a:ext cx="1032632" cy="853361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0AF9E6E4-444C-C0B1-CBAB-06EBFB09B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2960">
            <a:off x="7156143" y="5513522"/>
            <a:ext cx="941648" cy="739631"/>
          </a:xfrm>
          <a:prstGeom prst="rect">
            <a:avLst/>
          </a:prstGeom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0DD20B74-E332-69BC-DD9C-8BA2D30EA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66" y="1853862"/>
            <a:ext cx="2721553" cy="20466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4" descr="Image result for product placement">
            <a:extLst>
              <a:ext uri="{FF2B5EF4-FFF2-40B4-BE49-F238E27FC236}">
                <a16:creationId xmlns:a16="http://schemas.microsoft.com/office/drawing/2014/main" id="{95D15944-FDA3-1F31-94C0-52815D4B1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7603" b="-2"/>
          <a:stretch/>
        </p:blipFill>
        <p:spPr bwMode="auto">
          <a:xfrm>
            <a:off x="416010" y="4555954"/>
            <a:ext cx="2474334" cy="17320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 descr="Image source ">
            <a:extLst>
              <a:ext uri="{FF2B5EF4-FFF2-40B4-BE49-F238E27FC236}">
                <a16:creationId xmlns:a16="http://schemas.microsoft.com/office/drawing/2014/main" id="{74970731-2717-4073-6BA9-20DC4C24C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0" r="14360"/>
          <a:stretch/>
        </p:blipFill>
        <p:spPr bwMode="auto">
          <a:xfrm>
            <a:off x="8522597" y="1450198"/>
            <a:ext cx="2571114" cy="20302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love island product placement">
            <a:hlinkClick r:id="rId6"/>
            <a:extLst>
              <a:ext uri="{FF2B5EF4-FFF2-40B4-BE49-F238E27FC236}">
                <a16:creationId xmlns:a16="http://schemas.microsoft.com/office/drawing/2014/main" id="{69D8F5D9-DF5E-8007-EA04-584DB463F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81" y="4849019"/>
            <a:ext cx="2992354" cy="16657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56C5B1-FE32-16CD-AB0B-4181BBF95ECF}"/>
              </a:ext>
            </a:extLst>
          </p:cNvPr>
          <p:cNvSpPr txBox="1"/>
          <p:nvPr/>
        </p:nvSpPr>
        <p:spPr>
          <a:xfrm>
            <a:off x="1653177" y="-2361"/>
            <a:ext cx="971746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/>
            <a:r>
              <a:rPr lang="cy" sz="4000" b="1" dirty="0">
                <a:solidFill>
                  <a:schemeClr val="accent1"/>
                </a:solidFill>
                <a:effectLst/>
                <a:latin typeface="Ubuntu"/>
                <a:ea typeface="Calibri"/>
                <a:cs typeface="Times New Roman"/>
              </a:rPr>
              <a:t>Sut </a:t>
            </a:r>
            <a:r>
              <a:rPr lang="cy" sz="4000" b="1" dirty="0" err="1">
                <a:solidFill>
                  <a:schemeClr val="accent1"/>
                </a:solidFill>
                <a:effectLst/>
                <a:latin typeface="Ubuntu"/>
                <a:ea typeface="Calibri"/>
                <a:cs typeface="Times New Roman"/>
              </a:rPr>
              <a:t>mae</a:t>
            </a:r>
            <a:r>
              <a:rPr lang="cy" sz="4000" b="1" dirty="0">
                <a:solidFill>
                  <a:schemeClr val="accent1"/>
                </a:solidFill>
                <a:effectLst/>
                <a:latin typeface="Ubuntu"/>
                <a:ea typeface="Calibri"/>
                <a:cs typeface="Times New Roman"/>
              </a:rPr>
              <a:t> </a:t>
            </a:r>
            <a:r>
              <a:rPr lang="cy" sz="4000" b="1" dirty="0" err="1">
                <a:solidFill>
                  <a:schemeClr val="accent1"/>
                </a:solidFill>
                <a:effectLst/>
                <a:latin typeface="Ubuntu"/>
                <a:ea typeface="Calibri"/>
                <a:cs typeface="Times New Roman"/>
              </a:rPr>
              <a:t>cwmnïau</a:t>
            </a:r>
            <a:r>
              <a:rPr lang="cy" sz="4000" b="1" dirty="0">
                <a:solidFill>
                  <a:schemeClr val="accent1"/>
                </a:solidFill>
                <a:effectLst/>
                <a:latin typeface="Ubuntu"/>
                <a:ea typeface="Calibri"/>
                <a:cs typeface="Times New Roman"/>
              </a:rPr>
              <a:t> </a:t>
            </a:r>
            <a:r>
              <a:rPr lang="cy" sz="4000" b="1" dirty="0" err="1">
                <a:solidFill>
                  <a:schemeClr val="accent1"/>
                </a:solidFill>
                <a:latin typeface="Ubuntu"/>
                <a:ea typeface="Calibri"/>
                <a:cs typeface="Times New Roman"/>
              </a:rPr>
              <a:t>gamblo’n</a:t>
            </a:r>
            <a:r>
              <a:rPr lang="cy" sz="4000" b="1" dirty="0">
                <a:solidFill>
                  <a:schemeClr val="accent1"/>
                </a:solidFill>
                <a:latin typeface="Ubuntu"/>
                <a:ea typeface="Calibri"/>
                <a:cs typeface="Times New Roman"/>
              </a:rPr>
              <a:t> </a:t>
            </a:r>
            <a:r>
              <a:rPr lang="cy" sz="4000" b="1" dirty="0" err="1">
                <a:solidFill>
                  <a:schemeClr val="accent1"/>
                </a:solidFill>
                <a:effectLst/>
                <a:latin typeface="Ubuntu"/>
                <a:ea typeface="Calibri"/>
                <a:cs typeface="Times New Roman"/>
              </a:rPr>
              <a:t>hysbysebu</a:t>
            </a:r>
            <a:r>
              <a:rPr lang="cy" sz="4000" b="1" dirty="0">
                <a:solidFill>
                  <a:schemeClr val="accent1"/>
                </a:solidFill>
                <a:effectLst/>
                <a:latin typeface="Ubuntu"/>
                <a:ea typeface="Calibri"/>
                <a:cs typeface="Times New Roman"/>
              </a:rPr>
              <a:t> </a:t>
            </a:r>
            <a:r>
              <a:rPr lang="cy" sz="4000" b="1" dirty="0" err="1">
                <a:solidFill>
                  <a:schemeClr val="accent1"/>
                </a:solidFill>
                <a:effectLst/>
                <a:latin typeface="Ubuntu"/>
                <a:ea typeface="Calibri"/>
                <a:cs typeface="Times New Roman"/>
              </a:rPr>
              <a:t>eu</a:t>
            </a:r>
            <a:r>
              <a:rPr lang="cy" sz="4000" b="1" dirty="0">
                <a:solidFill>
                  <a:schemeClr val="accent1"/>
                </a:solidFill>
                <a:effectLst/>
                <a:latin typeface="Ubuntu"/>
                <a:ea typeface="Calibri"/>
                <a:cs typeface="Times New Roman"/>
              </a:rPr>
              <a:t> </a:t>
            </a:r>
            <a:r>
              <a:rPr lang="cy" sz="4000" b="1" dirty="0" err="1">
                <a:solidFill>
                  <a:schemeClr val="accent1"/>
                </a:solidFill>
                <a:effectLst/>
                <a:latin typeface="Ubuntu"/>
                <a:ea typeface="Calibri"/>
                <a:cs typeface="Times New Roman"/>
              </a:rPr>
              <a:t>cynhyrchion</a:t>
            </a:r>
            <a:r>
              <a:rPr lang="cy" sz="4000" b="1" dirty="0">
                <a:solidFill>
                  <a:schemeClr val="accent1"/>
                </a:solidFill>
                <a:effectLst/>
                <a:latin typeface="Ubuntu"/>
                <a:ea typeface="Calibri"/>
                <a:cs typeface="Times New Roman"/>
              </a:rPr>
              <a:t>?</a:t>
            </a:r>
            <a:r>
              <a:rPr lang="cy" sz="4000" dirty="0">
                <a:solidFill>
                  <a:schemeClr val="accent1"/>
                </a:solidFill>
                <a:effectLst/>
                <a:latin typeface="Ubuntu"/>
                <a:ea typeface="Calibri"/>
                <a:cs typeface="Times New Roman"/>
              </a:rPr>
              <a:t> </a:t>
            </a:r>
            <a:endParaRPr lang="en-GB" sz="4000" dirty="0">
              <a:solidFill>
                <a:schemeClr val="accent1"/>
              </a:solidFill>
              <a:latin typeface="Ubuntu" panose="020B0504030602030204" pitchFamily="34" charset="0"/>
              <a:ea typeface="Calibri"/>
              <a:cs typeface="Times New Roman"/>
            </a:endParaRPr>
          </a:p>
        </p:txBody>
      </p:sp>
      <p:pic>
        <p:nvPicPr>
          <p:cNvPr id="14" name="Picture 13" descr="No more betting firms to sponsor front ...">
            <a:extLst>
              <a:ext uri="{FF2B5EF4-FFF2-40B4-BE49-F238E27FC236}">
                <a16:creationId xmlns:a16="http://schemas.microsoft.com/office/drawing/2014/main" id="{B1835346-2E8A-2ACC-CAAB-A815571EB7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251" y="1855691"/>
            <a:ext cx="2784996" cy="2044036"/>
          </a:xfrm>
          <a:prstGeom prst="rect">
            <a:avLst/>
          </a:prstGeom>
        </p:spPr>
      </p:pic>
      <p:pic>
        <p:nvPicPr>
          <p:cNvPr id="16" name="Picture 15" descr="Trust &amp; Social Media: How Youth are ...">
            <a:extLst>
              <a:ext uri="{FF2B5EF4-FFF2-40B4-BE49-F238E27FC236}">
                <a16:creationId xmlns:a16="http://schemas.microsoft.com/office/drawing/2014/main" id="{BCEB12BD-99DF-119F-8DAA-7A8D9027248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76854" t="97861" r="105384" b="-93165"/>
          <a:stretch>
            <a:fillRect/>
          </a:stretch>
        </p:blipFill>
        <p:spPr>
          <a:xfrm>
            <a:off x="5103242" y="2849230"/>
            <a:ext cx="2484743" cy="1252722"/>
          </a:xfrm>
          <a:prstGeom prst="rect">
            <a:avLst/>
          </a:prstGeom>
        </p:spPr>
      </p:pic>
      <p:pic>
        <p:nvPicPr>
          <p:cNvPr id="17" name="Picture 16" descr="Trust &amp; Social Media: How Youth are ...">
            <a:extLst>
              <a:ext uri="{FF2B5EF4-FFF2-40B4-BE49-F238E27FC236}">
                <a16:creationId xmlns:a16="http://schemas.microsoft.com/office/drawing/2014/main" id="{2DD9CF56-0681-07E0-A935-485B4482570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7299" t="461" r="-253" b="445"/>
          <a:stretch>
            <a:fillRect/>
          </a:stretch>
        </p:blipFill>
        <p:spPr>
          <a:xfrm>
            <a:off x="8435459" y="1445377"/>
            <a:ext cx="2664492" cy="2057542"/>
          </a:xfrm>
          <a:prstGeom prst="rect">
            <a:avLst/>
          </a:prstGeom>
        </p:spPr>
      </p:pic>
      <p:pic>
        <p:nvPicPr>
          <p:cNvPr id="18" name="Picture 17" descr="Revolutionizing Slot Gaming ...">
            <a:extLst>
              <a:ext uri="{FF2B5EF4-FFF2-40B4-BE49-F238E27FC236}">
                <a16:creationId xmlns:a16="http://schemas.microsoft.com/office/drawing/2014/main" id="{1325BE8A-3E4E-BE55-E97B-DE9FAE5028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690" y="4557156"/>
            <a:ext cx="2471279" cy="1753024"/>
          </a:xfrm>
          <a:prstGeom prst="rect">
            <a:avLst/>
          </a:prstGeom>
        </p:spPr>
      </p:pic>
      <p:pic>
        <p:nvPicPr>
          <p:cNvPr id="19" name="Picture 18" descr="TV adverts ...">
            <a:extLst>
              <a:ext uri="{FF2B5EF4-FFF2-40B4-BE49-F238E27FC236}">
                <a16:creationId xmlns:a16="http://schemas.microsoft.com/office/drawing/2014/main" id="{37059B79-EEDD-D497-43A7-AC4D85B825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6686" y="4864028"/>
            <a:ext cx="2993977" cy="16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1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1C61860-D96C-E47E-5FE5-54B41A9A1974}"/>
              </a:ext>
            </a:extLst>
          </p:cNvPr>
          <p:cNvSpPr txBox="1">
            <a:spLocks/>
          </p:cNvSpPr>
          <p:nvPr/>
        </p:nvSpPr>
        <p:spPr>
          <a:xfrm>
            <a:off x="389478" y="867025"/>
            <a:ext cx="5318346" cy="669925"/>
          </a:xfrm>
          <a:prstGeom prst="rect">
            <a:avLst/>
          </a:prstGeom>
        </p:spPr>
        <p:txBody>
          <a:bodyPr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" b="1" dirty="0" err="1">
                <a:solidFill>
                  <a:srgbClr val="15518B"/>
                </a:solidFill>
                <a:latin typeface="Ubuntu"/>
              </a:rPr>
              <a:t>Trafodwch</a:t>
            </a:r>
            <a:r>
              <a:rPr lang="cy" b="1" dirty="0">
                <a:solidFill>
                  <a:srgbClr val="15518B"/>
                </a:solidFill>
                <a:latin typeface="Ubuntu"/>
              </a:rPr>
              <a:t> y </a:t>
            </a:r>
            <a:r>
              <a:rPr lang="cy" b="1" dirty="0" err="1">
                <a:solidFill>
                  <a:srgbClr val="15518B"/>
                </a:solidFill>
                <a:latin typeface="Ubuntu"/>
              </a:rPr>
              <a:t>delweddau</a:t>
            </a:r>
            <a:r>
              <a:rPr lang="cy" b="1" dirty="0">
                <a:solidFill>
                  <a:srgbClr val="15518B"/>
                </a:solidFill>
                <a:latin typeface="Ubuntu"/>
              </a:rPr>
              <a:t> </a:t>
            </a:r>
            <a:r>
              <a:rPr lang="cy" b="1" dirty="0" err="1">
                <a:solidFill>
                  <a:srgbClr val="15518B"/>
                </a:solidFill>
                <a:latin typeface="Ubuntu"/>
              </a:rPr>
              <a:t>canlynol</a:t>
            </a:r>
            <a:endParaRPr lang="en-US" dirty="0" err="1">
              <a:solidFill>
                <a:srgbClr val="15518B"/>
              </a:solidFill>
              <a:latin typeface="Ubuntu"/>
            </a:endParaRPr>
          </a:p>
        </p:txBody>
      </p:sp>
      <p:pic>
        <p:nvPicPr>
          <p:cNvPr id="5" name="Picture 4" descr="How Gambling Has Impacted the Gaming World | TheXboxHub">
            <a:extLst>
              <a:ext uri="{FF2B5EF4-FFF2-40B4-BE49-F238E27FC236}">
                <a16:creationId xmlns:a16="http://schemas.microsoft.com/office/drawing/2014/main" id="{EB15B9F4-75D4-2382-9F2A-3DC129557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414" y="197490"/>
            <a:ext cx="3195661" cy="2011478"/>
          </a:xfrm>
          <a:prstGeom prst="rect">
            <a:avLst/>
          </a:prstGeom>
        </p:spPr>
      </p:pic>
      <p:pic>
        <p:nvPicPr>
          <p:cNvPr id="7" name="Picture 6" descr="Gaming vs Gambling: Separating Blurred ...">
            <a:extLst>
              <a:ext uri="{FF2B5EF4-FFF2-40B4-BE49-F238E27FC236}">
                <a16:creationId xmlns:a16="http://schemas.microsoft.com/office/drawing/2014/main" id="{B31D7B71-03D4-A199-EA7E-319B1ADD3B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926" t="-2040" r="207" b="-2080"/>
          <a:stretch>
            <a:fillRect/>
          </a:stretch>
        </p:blipFill>
        <p:spPr>
          <a:xfrm>
            <a:off x="8652309" y="3426849"/>
            <a:ext cx="2818294" cy="2324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D770B9-1080-FCBA-0A34-6EE6ED4B6A53}"/>
              </a:ext>
            </a:extLst>
          </p:cNvPr>
          <p:cNvSpPr txBox="1"/>
          <p:nvPr/>
        </p:nvSpPr>
        <p:spPr>
          <a:xfrm>
            <a:off x="384429" y="1874375"/>
            <a:ext cx="7749026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cy" sz="1500" b="1" dirty="0">
                <a:latin typeface="Ubuntu"/>
              </a:rPr>
              <a:t>Beth </a:t>
            </a:r>
            <a:r>
              <a:rPr lang="cy" sz="1500" b="1" dirty="0" err="1">
                <a:latin typeface="Ubuntu"/>
              </a:rPr>
              <a:t>ydych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chi'n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sylwi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arno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gyntaf</a:t>
            </a:r>
            <a:r>
              <a:rPr lang="cy" sz="1500" b="1" dirty="0">
                <a:latin typeface="Ubuntu"/>
              </a:rPr>
              <a:t> pan </a:t>
            </a:r>
            <a:r>
              <a:rPr lang="cy" sz="1500" b="1" dirty="0" err="1">
                <a:latin typeface="Ubuntu"/>
              </a:rPr>
              <a:t>fydd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hysbyseb</a:t>
            </a:r>
            <a:r>
              <a:rPr lang="cy" sz="1500" b="1" dirty="0">
                <a:latin typeface="Ubuntu"/>
              </a:rPr>
              <a:t> neu </a:t>
            </a:r>
            <a:r>
              <a:rPr lang="cy" sz="1500" b="1" dirty="0" err="1">
                <a:latin typeface="Ubuntu"/>
              </a:rPr>
              <a:t>naidlen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yn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ymddangos</a:t>
            </a:r>
            <a:r>
              <a:rPr lang="cy" sz="1500" b="1" dirty="0">
                <a:latin typeface="Ubuntu"/>
              </a:rPr>
              <a:t>?</a:t>
            </a:r>
            <a:endParaRPr lang="en-US" sz="1500" b="1">
              <a:latin typeface="Ubuntu"/>
            </a:endParaRPr>
          </a:p>
          <a:p>
            <a:pPr marL="285750" indent="-285750">
              <a:buFont typeface="Calibri"/>
              <a:buChar char="-"/>
            </a:pPr>
            <a:r>
              <a:rPr lang="cy" sz="1500" dirty="0">
                <a:latin typeface="Ubuntu"/>
              </a:rPr>
              <a:t>Beth </a:t>
            </a:r>
            <a:r>
              <a:rPr lang="cy" sz="1500" dirty="0" err="1">
                <a:latin typeface="Ubuntu"/>
              </a:rPr>
              <a:t>mae'r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nodweddion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dylunio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hyn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yn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gwneud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i</a:t>
            </a:r>
            <a:r>
              <a:rPr lang="cy" sz="1500" dirty="0">
                <a:latin typeface="Ubuntu"/>
              </a:rPr>
              <a:t> chi </a:t>
            </a:r>
            <a:r>
              <a:rPr lang="cy" sz="1500" dirty="0" err="1">
                <a:latin typeface="Ubuntu"/>
              </a:rPr>
              <a:t>eisiau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ei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wneud</a:t>
            </a:r>
            <a:r>
              <a:rPr lang="cy" sz="1500" dirty="0">
                <a:latin typeface="Ubuntu"/>
              </a:rPr>
              <a:t>?</a:t>
            </a:r>
            <a:endParaRPr lang="en-US" sz="1500" dirty="0">
              <a:latin typeface="Ubuntu"/>
            </a:endParaRPr>
          </a:p>
          <a:p>
            <a:endParaRPr lang="en-US" sz="1500" dirty="0">
              <a:latin typeface="Ubuntu"/>
            </a:endParaRPr>
          </a:p>
          <a:p>
            <a:pPr>
              <a:spcAft>
                <a:spcPts val="600"/>
              </a:spcAft>
            </a:pPr>
            <a:r>
              <a:rPr lang="cy" sz="1500" b="1" dirty="0">
                <a:latin typeface="Ubuntu"/>
              </a:rPr>
              <a:t>Pam </a:t>
            </a:r>
            <a:r>
              <a:rPr lang="cy" sz="1500" b="1" dirty="0" err="1">
                <a:latin typeface="Ubuntu"/>
              </a:rPr>
              <a:t>wyt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ti'n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meddwl</a:t>
            </a:r>
            <a:r>
              <a:rPr lang="cy" sz="1500" b="1" dirty="0">
                <a:latin typeface="Ubuntu"/>
              </a:rPr>
              <a:t> bod y </a:t>
            </a:r>
            <a:r>
              <a:rPr lang="cy" sz="1500" b="1" dirty="0" err="1">
                <a:latin typeface="Ubuntu"/>
              </a:rPr>
              <a:t>gêm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eisiau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i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ti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glicio</a:t>
            </a:r>
            <a:r>
              <a:rPr lang="cy" sz="1500" b="1" dirty="0">
                <a:latin typeface="Ubuntu"/>
              </a:rPr>
              <a:t> neu </a:t>
            </a:r>
            <a:r>
              <a:rPr lang="cy" sz="1500" b="1" dirty="0" err="1">
                <a:latin typeface="Ubuntu"/>
              </a:rPr>
              <a:t>wario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rhywbeth</a:t>
            </a:r>
            <a:r>
              <a:rPr lang="cy" sz="1500" b="1" dirty="0">
                <a:latin typeface="Ubuntu"/>
              </a:rPr>
              <a:t>?</a:t>
            </a:r>
          </a:p>
          <a:p>
            <a:pPr marL="285750" indent="-285750">
              <a:buFont typeface="Calibri"/>
              <a:buChar char="-"/>
            </a:pPr>
            <a:r>
              <a:rPr lang="cy" sz="1500" dirty="0">
                <a:latin typeface="Ubuntu"/>
              </a:rPr>
              <a:t>Pa </a:t>
            </a:r>
            <a:r>
              <a:rPr lang="cy" sz="1500" dirty="0" err="1">
                <a:latin typeface="Ubuntu"/>
              </a:rPr>
              <a:t>opsiynau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mae'r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sgrin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yn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eu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rhoi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i</a:t>
            </a:r>
            <a:r>
              <a:rPr lang="cy" sz="1500" dirty="0">
                <a:latin typeface="Ubuntu"/>
              </a:rPr>
              <a:t> chi - a </a:t>
            </a:r>
            <a:r>
              <a:rPr lang="cy" sz="1500" dirty="0" err="1">
                <a:latin typeface="Ubuntu"/>
              </a:rPr>
              <a:t>pha</a:t>
            </a:r>
            <a:r>
              <a:rPr lang="cy" sz="1500" dirty="0">
                <a:latin typeface="Ubuntu"/>
              </a:rPr>
              <a:t> rai </a:t>
            </a:r>
            <a:r>
              <a:rPr lang="cy" sz="1500" dirty="0" err="1">
                <a:latin typeface="Ubuntu"/>
              </a:rPr>
              <a:t>sy'n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sefyll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allan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fwyaf</a:t>
            </a:r>
            <a:r>
              <a:rPr lang="cy" sz="1500" dirty="0">
                <a:latin typeface="Ubuntu"/>
              </a:rPr>
              <a:t>?</a:t>
            </a:r>
            <a:endParaRPr lang="en-US" sz="1500" dirty="0">
              <a:latin typeface="Ubuntu"/>
            </a:endParaRPr>
          </a:p>
          <a:p>
            <a:pPr marL="285750" indent="-285750">
              <a:buFont typeface="Calibri"/>
              <a:buChar char="-"/>
            </a:pPr>
            <a:endParaRPr lang="en-US" sz="1500" dirty="0">
              <a:latin typeface="Ubuntu"/>
            </a:endParaRPr>
          </a:p>
          <a:p>
            <a:pPr>
              <a:spcAft>
                <a:spcPts val="600"/>
              </a:spcAft>
            </a:pPr>
            <a:r>
              <a:rPr lang="cy" sz="1500" b="1" dirty="0">
                <a:latin typeface="Ubuntu"/>
              </a:rPr>
              <a:t>Beth </a:t>
            </a:r>
            <a:r>
              <a:rPr lang="cy" sz="1500" b="1" dirty="0" err="1">
                <a:latin typeface="Ubuntu"/>
              </a:rPr>
              <a:t>allai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rhywun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obeithio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fydd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yn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digwydd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os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ydyn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nhw'n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clicio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arno</a:t>
            </a:r>
            <a:r>
              <a:rPr lang="cy" sz="1500" b="1" dirty="0">
                <a:latin typeface="Ubuntu"/>
              </a:rPr>
              <a:t>?</a:t>
            </a:r>
          </a:p>
          <a:p>
            <a:pPr marL="285750" indent="-285750">
              <a:buFont typeface="Calibri"/>
              <a:buChar char="-"/>
            </a:pPr>
            <a:r>
              <a:rPr lang="cy" sz="1500" dirty="0">
                <a:latin typeface="Ubuntu"/>
              </a:rPr>
              <a:t>Beth </a:t>
            </a:r>
            <a:r>
              <a:rPr lang="cy" sz="1500" dirty="0" err="1">
                <a:latin typeface="Ubuntu"/>
              </a:rPr>
              <a:t>ydych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chi'n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meddwl</a:t>
            </a:r>
            <a:r>
              <a:rPr lang="cy" sz="1500" dirty="0">
                <a:latin typeface="Ubuntu"/>
              </a:rPr>
              <a:t> bod y </a:t>
            </a:r>
            <a:r>
              <a:rPr lang="cy" sz="1500" dirty="0" err="1">
                <a:latin typeface="Ubuntu"/>
              </a:rPr>
              <a:t>gêm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eisiau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i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chwaraewyr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gredu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fydd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yn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digwydd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os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ydyn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nhw'n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clicio</a:t>
            </a:r>
            <a:r>
              <a:rPr lang="cy" sz="1500" dirty="0">
                <a:latin typeface="Ubuntu"/>
              </a:rPr>
              <a:t>?</a:t>
            </a:r>
            <a:endParaRPr lang="en-US" sz="1500" dirty="0">
              <a:latin typeface="Ubuntu"/>
            </a:endParaRPr>
          </a:p>
          <a:p>
            <a:pPr marL="285750" indent="-285750">
              <a:buFont typeface="Calibri"/>
              <a:buChar char="-"/>
            </a:pPr>
            <a:endParaRPr lang="en-US" sz="1500" dirty="0">
              <a:latin typeface="Ubuntu"/>
            </a:endParaRPr>
          </a:p>
          <a:p>
            <a:pPr>
              <a:spcAft>
                <a:spcPts val="600"/>
              </a:spcAft>
            </a:pPr>
            <a:r>
              <a:rPr lang="cy" sz="1500" b="1" dirty="0">
                <a:latin typeface="Ubuntu"/>
              </a:rPr>
              <a:t>Sut </a:t>
            </a:r>
            <a:r>
              <a:rPr lang="cy" sz="1500" b="1" dirty="0" err="1">
                <a:latin typeface="Ubuntu"/>
              </a:rPr>
              <a:t>ydych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chi'n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penderfynu</a:t>
            </a:r>
            <a:r>
              <a:rPr lang="cy" sz="1500" b="1" dirty="0">
                <a:latin typeface="Ubuntu"/>
              </a:rPr>
              <a:t> a </a:t>
            </a:r>
            <a:r>
              <a:rPr lang="cy" sz="1500" b="1" dirty="0" err="1">
                <a:latin typeface="Ubuntu"/>
              </a:rPr>
              <a:t>yw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rhywbeth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mewn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gêm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yn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werth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talu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amdano</a:t>
            </a:r>
            <a:r>
              <a:rPr lang="cy" sz="1500" b="1" dirty="0">
                <a:latin typeface="Ubuntu"/>
              </a:rPr>
              <a:t>?</a:t>
            </a:r>
          </a:p>
          <a:p>
            <a:pPr marL="285750" indent="-285750">
              <a:buFont typeface="Calibri"/>
              <a:buChar char="-"/>
            </a:pPr>
            <a:r>
              <a:rPr lang="cy" sz="1500" dirty="0">
                <a:latin typeface="Ubuntu"/>
              </a:rPr>
              <a:t>Pa mor </a:t>
            </a:r>
            <a:r>
              <a:rPr lang="cy" sz="1500" dirty="0" err="1">
                <a:latin typeface="Ubuntu"/>
              </a:rPr>
              <a:t>hawdd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yw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gweld</a:t>
            </a:r>
            <a:r>
              <a:rPr lang="cy" sz="1500" dirty="0">
                <a:latin typeface="Ubuntu"/>
              </a:rPr>
              <a:t> faint </a:t>
            </a:r>
            <a:r>
              <a:rPr lang="cy" sz="1500" dirty="0" err="1">
                <a:latin typeface="Ubuntu"/>
              </a:rPr>
              <a:t>mae'n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ei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gostio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mewn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gwirionedd</a:t>
            </a:r>
            <a:r>
              <a:rPr lang="cy" sz="1500" dirty="0">
                <a:latin typeface="Ubuntu"/>
              </a:rPr>
              <a:t>?</a:t>
            </a:r>
            <a:endParaRPr lang="en-US" sz="1500" dirty="0">
              <a:latin typeface="Ubuntu"/>
            </a:endParaRPr>
          </a:p>
          <a:p>
            <a:endParaRPr lang="en-US" sz="1500" dirty="0">
              <a:latin typeface="Ubuntu"/>
            </a:endParaRPr>
          </a:p>
          <a:p>
            <a:r>
              <a:rPr lang="cy" sz="1500" b="1" dirty="0">
                <a:latin typeface="Ubuntu"/>
              </a:rPr>
              <a:t>Gyda </a:t>
            </a:r>
            <a:r>
              <a:rPr lang="cy" sz="1500" b="1" dirty="0" err="1">
                <a:latin typeface="Ubuntu"/>
              </a:rPr>
              <a:t>phwy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allech</a:t>
            </a:r>
            <a:r>
              <a:rPr lang="cy" sz="1500" b="1" dirty="0">
                <a:latin typeface="Ubuntu"/>
              </a:rPr>
              <a:t> chi </a:t>
            </a:r>
            <a:r>
              <a:rPr lang="cy" sz="1500" b="1" dirty="0" err="1">
                <a:latin typeface="Ubuntu"/>
              </a:rPr>
              <a:t>siarad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os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yw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rhywbeth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mewn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gêm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yn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teimlo'n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ddryslyd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neu'n</a:t>
            </a:r>
            <a:r>
              <a:rPr lang="cy" sz="1500" b="1" dirty="0">
                <a:latin typeface="Ubuntu"/>
              </a:rPr>
              <a:t> </a:t>
            </a:r>
            <a:r>
              <a:rPr lang="cy" sz="1500" b="1" dirty="0" err="1">
                <a:latin typeface="Ubuntu"/>
              </a:rPr>
              <a:t>ormodol</a:t>
            </a:r>
            <a:r>
              <a:rPr lang="cy" sz="1500" b="1" dirty="0">
                <a:latin typeface="Ubuntu"/>
              </a:rPr>
              <a:t>?</a:t>
            </a:r>
            <a:endParaRPr lang="en-US" sz="1500" b="1">
              <a:latin typeface="Ubuntu"/>
            </a:endParaRPr>
          </a:p>
          <a:p>
            <a:endParaRPr lang="cy" sz="800" b="1" dirty="0">
              <a:latin typeface="Ubuntu"/>
            </a:endParaRPr>
          </a:p>
          <a:p>
            <a:pPr marL="285750" indent="-285750">
              <a:buFont typeface="Calibri"/>
              <a:buChar char="-"/>
            </a:pPr>
            <a:r>
              <a:rPr lang="cy" sz="1500" dirty="0">
                <a:latin typeface="Ubuntu"/>
              </a:rPr>
              <a:t>Pryd </a:t>
            </a:r>
            <a:r>
              <a:rPr lang="cy" sz="1500" dirty="0" err="1">
                <a:latin typeface="Ubuntu"/>
              </a:rPr>
              <a:t>fyddai'n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amser</a:t>
            </a:r>
            <a:r>
              <a:rPr lang="cy" sz="1500" dirty="0">
                <a:latin typeface="Ubuntu"/>
              </a:rPr>
              <a:t> da </a:t>
            </a:r>
            <a:r>
              <a:rPr lang="cy" sz="1500" dirty="0" err="1">
                <a:latin typeface="Ubuntu"/>
              </a:rPr>
              <a:t>i</a:t>
            </a:r>
            <a:r>
              <a:rPr lang="cy" sz="1500" dirty="0">
                <a:latin typeface="Ubuntu"/>
              </a:rPr>
              <a:t> </a:t>
            </a:r>
            <a:r>
              <a:rPr lang="cy" sz="1500" dirty="0" err="1">
                <a:latin typeface="Ubuntu"/>
              </a:rPr>
              <a:t>ofyn</a:t>
            </a:r>
            <a:r>
              <a:rPr lang="cy" sz="1500">
                <a:latin typeface="Ubuntu"/>
              </a:rPr>
              <a:t> am help?</a:t>
            </a:r>
            <a:endParaRPr lang="en-US" sz="1500" dirty="0">
              <a:latin typeface="Ubuntu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67564-DA08-84AE-7F6D-BB745BEEED54}"/>
              </a:ext>
            </a:extLst>
          </p:cNvPr>
          <p:cNvSpPr txBox="1"/>
          <p:nvPr/>
        </p:nvSpPr>
        <p:spPr>
          <a:xfrm>
            <a:off x="381000" y="6301946"/>
            <a:ext cx="2141838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u="none" strike="noStrike" baseline="0">
                <a:solidFill>
                  <a:srgbClr val="103E6A"/>
                </a:solidFill>
                <a:latin typeface="Ubuntu"/>
              </a:rPr>
              <a:t>Iechyd Cyhoeddus Cymru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2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ECBD7DE-2754-0634-AEDE-1ED2CCCB2740}"/>
              </a:ext>
            </a:extLst>
          </p:cNvPr>
          <p:cNvSpPr txBox="1">
            <a:spLocks/>
          </p:cNvSpPr>
          <p:nvPr/>
        </p:nvSpPr>
        <p:spPr>
          <a:xfrm>
            <a:off x="225570" y="1261944"/>
            <a:ext cx="6780383" cy="5456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Aft>
                <a:spcPts val="600"/>
              </a:spcAft>
            </a:pPr>
            <a:r>
              <a:rPr lang="cy" sz="2200" dirty="0">
                <a:latin typeface="Ubuntu"/>
                <a:cs typeface="Calibri"/>
              </a:rPr>
              <a:t>Sut </a:t>
            </a:r>
            <a:r>
              <a:rPr lang="cy" sz="2200" dirty="0" err="1">
                <a:latin typeface="Ubuntu"/>
                <a:cs typeface="Calibri"/>
              </a:rPr>
              <a:t>mae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llwyfannau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gemau</a:t>
            </a:r>
            <a:r>
              <a:rPr lang="cy" sz="2200" dirty="0">
                <a:latin typeface="Ubuntu"/>
                <a:cs typeface="Calibri"/>
              </a:rPr>
              <a:t> a </a:t>
            </a:r>
            <a:r>
              <a:rPr lang="cy" sz="2200" dirty="0" err="1">
                <a:latin typeface="Ubuntu"/>
                <a:cs typeface="Calibri"/>
              </a:rPr>
              <a:t>gamblo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wedi'u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cynllunio</a:t>
            </a:r>
            <a:r>
              <a:rPr lang="cy" sz="2200" dirty="0">
                <a:latin typeface="Ubuntu"/>
                <a:cs typeface="Calibri"/>
              </a:rPr>
              <a:t>?</a:t>
            </a:r>
            <a:endParaRPr lang="en-US" sz="2200">
              <a:latin typeface="Ubuntu"/>
            </a:endParaRPr>
          </a:p>
          <a:p>
            <a:pPr rtl="0">
              <a:spcAft>
                <a:spcPts val="600"/>
              </a:spcAft>
            </a:pPr>
            <a:r>
              <a:rPr lang="cy" sz="2200" dirty="0">
                <a:latin typeface="Ubuntu"/>
                <a:cs typeface="Calibri"/>
              </a:rPr>
              <a:t>Sut </a:t>
            </a:r>
            <a:r>
              <a:rPr lang="cy" sz="2200" dirty="0" err="1">
                <a:latin typeface="Ubuntu"/>
                <a:cs typeface="Calibri"/>
              </a:rPr>
              <a:t>mae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gwefannau</a:t>
            </a:r>
            <a:r>
              <a:rPr lang="cy" sz="2200" dirty="0">
                <a:latin typeface="Ubuntu"/>
                <a:cs typeface="Calibri"/>
              </a:rPr>
              <a:t>, </a:t>
            </a:r>
            <a:r>
              <a:rPr lang="cy" sz="2200" dirty="0" err="1">
                <a:latin typeface="Ubuntu"/>
                <a:cs typeface="Calibri"/>
              </a:rPr>
              <a:t>apiau</a:t>
            </a:r>
            <a:r>
              <a:rPr lang="cy" sz="2200" dirty="0">
                <a:latin typeface="Ubuntu"/>
                <a:cs typeface="Calibri"/>
              </a:rPr>
              <a:t> a </a:t>
            </a:r>
            <a:r>
              <a:rPr lang="cy" sz="2200" dirty="0" err="1">
                <a:latin typeface="Ubuntu"/>
                <a:cs typeface="Calibri"/>
              </a:rPr>
              <a:t>hysbysebion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gemau</a:t>
            </a:r>
            <a:r>
              <a:rPr lang="cy" sz="2200" dirty="0">
                <a:latin typeface="Ubuntu"/>
                <a:cs typeface="Calibri"/>
              </a:rPr>
              <a:t> a </a:t>
            </a:r>
            <a:r>
              <a:rPr lang="cy" sz="2200" dirty="0" err="1">
                <a:latin typeface="Ubuntu"/>
                <a:cs typeface="Calibri"/>
              </a:rPr>
              <a:t>gamblo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wedi'u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cynllunio</a:t>
            </a:r>
            <a:r>
              <a:rPr lang="cy" sz="2200" dirty="0">
                <a:latin typeface="Ubuntu"/>
                <a:cs typeface="Calibri"/>
              </a:rPr>
              <a:t>?</a:t>
            </a:r>
          </a:p>
          <a:p>
            <a:pPr rtl="0">
              <a:spcAft>
                <a:spcPts val="600"/>
              </a:spcAft>
            </a:pPr>
            <a:r>
              <a:rPr lang="cy" sz="2200" dirty="0">
                <a:latin typeface="Ubuntu"/>
                <a:cs typeface="Calibri"/>
              </a:rPr>
              <a:t>Pam </a:t>
            </a:r>
            <a:r>
              <a:rPr lang="cy" sz="2200" dirty="0" err="1">
                <a:latin typeface="Ubuntu"/>
                <a:cs typeface="Calibri"/>
              </a:rPr>
              <a:t>ydych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chi'n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meddwl</a:t>
            </a:r>
            <a:r>
              <a:rPr lang="cy" sz="2200" dirty="0">
                <a:latin typeface="Ubuntu"/>
                <a:cs typeface="Calibri"/>
              </a:rPr>
              <a:t> bod </a:t>
            </a:r>
            <a:r>
              <a:rPr lang="cy" sz="2200" dirty="0" err="1">
                <a:latin typeface="Ubuntu"/>
                <a:cs typeface="Calibri"/>
              </a:rPr>
              <a:t>goleuadau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llachar</a:t>
            </a:r>
            <a:r>
              <a:rPr lang="cy" sz="2200" dirty="0">
                <a:latin typeface="Ubuntu"/>
                <a:cs typeface="Calibri"/>
              </a:rPr>
              <a:t>, </a:t>
            </a:r>
            <a:r>
              <a:rPr lang="cy" sz="2200" dirty="0" err="1">
                <a:latin typeface="Ubuntu"/>
                <a:cs typeface="Calibri"/>
              </a:rPr>
              <a:t>lliwiau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beiddgar</a:t>
            </a:r>
            <a:r>
              <a:rPr lang="cy" sz="2200" dirty="0">
                <a:latin typeface="Ubuntu"/>
                <a:cs typeface="Calibri"/>
              </a:rPr>
              <a:t>, </a:t>
            </a:r>
            <a:r>
              <a:rPr lang="cy" sz="2200" dirty="0" err="1">
                <a:latin typeface="Ubuntu"/>
                <a:cs typeface="Calibri"/>
              </a:rPr>
              <a:t>animeiddiadau</a:t>
            </a:r>
            <a:r>
              <a:rPr lang="cy" sz="2200" dirty="0">
                <a:latin typeface="Ubuntu"/>
                <a:cs typeface="Calibri"/>
              </a:rPr>
              <a:t>, </a:t>
            </a:r>
            <a:r>
              <a:rPr lang="cy" sz="2200" dirty="0" err="1">
                <a:latin typeface="Ubuntu"/>
                <a:cs typeface="Calibri"/>
              </a:rPr>
              <a:t>effeithiau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sain</a:t>
            </a:r>
            <a:r>
              <a:rPr lang="cy" sz="2200" dirty="0">
                <a:latin typeface="Ubuntu"/>
                <a:cs typeface="Calibri"/>
              </a:rPr>
              <a:t> a </a:t>
            </a:r>
            <a:r>
              <a:rPr lang="cy" sz="2200" dirty="0" err="1">
                <a:latin typeface="Ubuntu"/>
                <a:cs typeface="Calibri"/>
              </a:rPr>
              <a:t>thestun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mawr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yn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cael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eu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defnyddio</a:t>
            </a:r>
            <a:r>
              <a:rPr lang="cy" sz="2200" dirty="0">
                <a:latin typeface="Ubuntu"/>
                <a:cs typeface="Calibri"/>
              </a:rPr>
              <a:t>?</a:t>
            </a:r>
            <a:endParaRPr lang="en-US" sz="2200">
              <a:latin typeface="Ubuntu"/>
            </a:endParaRPr>
          </a:p>
          <a:p>
            <a:pPr rtl="0">
              <a:spcAft>
                <a:spcPts val="600"/>
              </a:spcAft>
            </a:pPr>
            <a:r>
              <a:rPr lang="cy" sz="2200" dirty="0">
                <a:latin typeface="Ubuntu"/>
                <a:cs typeface="Calibri"/>
              </a:rPr>
              <a:t>Pam </a:t>
            </a:r>
            <a:r>
              <a:rPr lang="cy" sz="2200" dirty="0" err="1">
                <a:latin typeface="Ubuntu"/>
                <a:cs typeface="Calibri"/>
              </a:rPr>
              <a:t>ydych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chi'n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meddwl</a:t>
            </a:r>
            <a:r>
              <a:rPr lang="cy" sz="2200" dirty="0">
                <a:latin typeface="Ubuntu"/>
                <a:cs typeface="Calibri"/>
              </a:rPr>
              <a:t> bod </a:t>
            </a:r>
            <a:r>
              <a:rPr lang="cy" sz="2200" dirty="0" err="1">
                <a:latin typeface="Ubuntu"/>
                <a:cs typeface="Calibri"/>
              </a:rPr>
              <a:t>bonysau</a:t>
            </a:r>
            <a:r>
              <a:rPr lang="cy" sz="2200" dirty="0">
                <a:latin typeface="Ubuntu"/>
                <a:cs typeface="Calibri"/>
              </a:rPr>
              <a:t>, </a:t>
            </a:r>
            <a:r>
              <a:rPr lang="cy" sz="2200" dirty="0" err="1">
                <a:latin typeface="Ubuntu"/>
                <a:cs typeface="Calibri"/>
              </a:rPr>
              <a:t>gwobrau</a:t>
            </a:r>
            <a:r>
              <a:rPr lang="cy" sz="2200" dirty="0">
                <a:latin typeface="Ubuntu"/>
                <a:cs typeface="Calibri"/>
              </a:rPr>
              <a:t>, </a:t>
            </a:r>
            <a:r>
              <a:rPr lang="cy" sz="2200" dirty="0" err="1">
                <a:latin typeface="Ubuntu"/>
                <a:cs typeface="Calibri"/>
              </a:rPr>
              <a:t>troelliadau</a:t>
            </a:r>
            <a:r>
              <a:rPr lang="cy" sz="2200" dirty="0">
                <a:latin typeface="Ubuntu"/>
                <a:cs typeface="Calibri"/>
              </a:rPr>
              <a:t> am </a:t>
            </a:r>
            <a:r>
              <a:rPr lang="cy" sz="2200" dirty="0" err="1">
                <a:latin typeface="Ubuntu"/>
                <a:cs typeface="Calibri"/>
              </a:rPr>
              <a:t>ddim</a:t>
            </a:r>
            <a:r>
              <a:rPr lang="cy" sz="2200" dirty="0">
                <a:latin typeface="Ubuntu"/>
                <a:cs typeface="Calibri"/>
              </a:rPr>
              <a:t>, </a:t>
            </a:r>
            <a:r>
              <a:rPr lang="cy" sz="2200" dirty="0" err="1">
                <a:latin typeface="Ubuntu"/>
                <a:cs typeface="Calibri"/>
              </a:rPr>
              <a:t>blychau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ysbail</a:t>
            </a:r>
            <a:r>
              <a:rPr lang="cy" sz="2200" dirty="0">
                <a:latin typeface="Ubuntu"/>
                <a:cs typeface="Calibri"/>
              </a:rPr>
              <a:t> a </a:t>
            </a:r>
            <a:r>
              <a:rPr lang="cy" sz="2200" dirty="0" err="1">
                <a:latin typeface="Ubuntu"/>
                <a:cs typeface="Calibri"/>
              </a:rPr>
              <a:t>chynigion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arbennig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yn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cael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eu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hysbysebu'n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helaeth</a:t>
            </a:r>
            <a:r>
              <a:rPr lang="cy" sz="2200" dirty="0">
                <a:latin typeface="Ubuntu"/>
                <a:cs typeface="Calibri"/>
              </a:rPr>
              <a:t>?</a:t>
            </a:r>
          </a:p>
          <a:p>
            <a:pPr rtl="0"/>
            <a:r>
              <a:rPr lang="cy" sz="2200" dirty="0">
                <a:latin typeface="Ubuntu"/>
                <a:cs typeface="Calibri"/>
              </a:rPr>
              <a:t>A </a:t>
            </a:r>
            <a:r>
              <a:rPr lang="cy" sz="2200" dirty="0" err="1">
                <a:latin typeface="Ubuntu"/>
                <a:cs typeface="Calibri"/>
              </a:rPr>
              <a:t>yw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negeseuon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rhybuddio</a:t>
            </a:r>
            <a:r>
              <a:rPr lang="cy" sz="2200" dirty="0">
                <a:latin typeface="Ubuntu"/>
                <a:cs typeface="Calibri"/>
              </a:rPr>
              <a:t> am </a:t>
            </a:r>
            <a:r>
              <a:rPr lang="cy" sz="2200" dirty="0" err="1">
                <a:latin typeface="Ubuntu"/>
                <a:cs typeface="Calibri"/>
              </a:rPr>
              <a:t>gaethiwed</a:t>
            </a:r>
            <a:r>
              <a:rPr lang="cy" sz="2200" dirty="0">
                <a:latin typeface="Ubuntu"/>
                <a:cs typeface="Calibri"/>
              </a:rPr>
              <a:t> a </a:t>
            </a:r>
            <a:r>
              <a:rPr lang="cy" sz="2200" dirty="0" err="1">
                <a:latin typeface="Ubuntu"/>
                <a:cs typeface="Calibri"/>
              </a:rPr>
              <a:t>niwed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ariannol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yn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cael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eu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harddangos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yn</a:t>
            </a:r>
            <a:r>
              <a:rPr lang="cy" sz="2200" dirty="0">
                <a:latin typeface="Ubuntu"/>
                <a:cs typeface="Calibri"/>
              </a:rPr>
              <a:t> </a:t>
            </a:r>
            <a:r>
              <a:rPr lang="cy" sz="2200" dirty="0" err="1">
                <a:latin typeface="Ubuntu"/>
                <a:cs typeface="Calibri"/>
              </a:rPr>
              <a:t>glir</a:t>
            </a:r>
            <a:r>
              <a:rPr lang="cy" sz="2200" dirty="0">
                <a:latin typeface="Ubuntu"/>
                <a:cs typeface="Calibri"/>
              </a:rPr>
              <a:t>?</a:t>
            </a:r>
            <a:endParaRPr lang="en-US" dirty="0">
              <a:latin typeface="Ubuntu"/>
            </a:endParaRPr>
          </a:p>
        </p:txBody>
      </p:sp>
      <p:pic>
        <p:nvPicPr>
          <p:cNvPr id="5" name="Picture 4" descr="The Future of Casino-as-a-Platform ...">
            <a:extLst>
              <a:ext uri="{FF2B5EF4-FFF2-40B4-BE49-F238E27FC236}">
                <a16:creationId xmlns:a16="http://schemas.microsoft.com/office/drawing/2014/main" id="{66A234D0-C506-CE30-B884-73539F7D2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030" y="1938337"/>
            <a:ext cx="3958988" cy="2241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7006B4-A5AF-43F5-EED1-D1B51EBA8901}"/>
              </a:ext>
            </a:extLst>
          </p:cNvPr>
          <p:cNvSpPr txBox="1"/>
          <p:nvPr/>
        </p:nvSpPr>
        <p:spPr>
          <a:xfrm>
            <a:off x="226540" y="6301946"/>
            <a:ext cx="2131541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u="none" strike="noStrike" baseline="0">
                <a:solidFill>
                  <a:srgbClr val="103E6A"/>
                </a:solidFill>
                <a:latin typeface="Ubuntu"/>
              </a:rPr>
              <a:t>Iechyd Cyhoeddus Cymru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A6F83751BC542A98DC5A0AC630D3D" ma:contentTypeVersion="15" ma:contentTypeDescription="Create a new document." ma:contentTypeScope="" ma:versionID="196b9e01c9c66793c24b53ebaebe0b41">
  <xsd:schema xmlns:xsd="http://www.w3.org/2001/XMLSchema" xmlns:xs="http://www.w3.org/2001/XMLSchema" xmlns:p="http://schemas.microsoft.com/office/2006/metadata/properties" xmlns:ns2="bbd7921a-042b-4eb0-b7a0-a3fc5587e9ac" xmlns:ns3="d6550f9a-f14e-418b-a53a-e888529f43ac" targetNamespace="http://schemas.microsoft.com/office/2006/metadata/properties" ma:root="true" ma:fieldsID="5b5aff93ad5912248a6a26172dd04027" ns2:_="" ns3:_="">
    <xsd:import namespace="bbd7921a-042b-4eb0-b7a0-a3fc5587e9ac"/>
    <xsd:import namespace="d6550f9a-f14e-418b-a53a-e888529f4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7921a-042b-4eb0-b7a0-a3fc5587e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50f9a-f14e-418b-a53a-e888529f4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d3ce685-6bcb-45ae-998a-d25e5acaad24}" ma:internalName="TaxCatchAll" ma:showField="CatchAllData" ma:web="d6550f9a-f14e-418b-a53a-e888529f4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d7921a-042b-4eb0-b7a0-a3fc5587e9ac">
      <Terms xmlns="http://schemas.microsoft.com/office/infopath/2007/PartnerControls"/>
    </lcf76f155ced4ddcb4097134ff3c332f>
    <TaxCatchAll xmlns="d6550f9a-f14e-418b-a53a-e888529f43ac" xsi:nil="true"/>
  </documentManagement>
</p:properties>
</file>

<file path=customXml/itemProps1.xml><?xml version="1.0" encoding="utf-8"?>
<ds:datastoreItem xmlns:ds="http://schemas.openxmlformats.org/officeDocument/2006/customXml" ds:itemID="{4BE1C68A-D341-43B2-B72C-AC27A6CE53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d7921a-042b-4eb0-b7a0-a3fc5587e9ac"/>
    <ds:schemaRef ds:uri="d6550f9a-f14e-418b-a53a-e888529f4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26BAC6-8EF3-49C4-93D1-3F3DBCBFFD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CBADDA-5DE1-4FDF-8778-4898505D2C0B}">
  <ds:schemaRefs>
    <ds:schemaRef ds:uri="http://purl.org/dc/dcmitype/"/>
    <ds:schemaRef ds:uri="d6550f9a-f14e-418b-a53a-e888529f43ac"/>
    <ds:schemaRef ds:uri="http://schemas.microsoft.com/office/2006/documentManagement/types"/>
    <ds:schemaRef ds:uri="bbd7921a-042b-4eb0-b7a0-a3fc5587e9ac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1420</Words>
  <Application>Microsoft Office PowerPoint</Application>
  <PresentationFormat>Widescreen</PresentationFormat>
  <Paragraphs>136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Public Health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Flood (Public Health Wales - Matrix House)</dc:creator>
  <cp:lastModifiedBy>Ceri Wyn Williams (NWSSP - Workforce and OD)</cp:lastModifiedBy>
  <cp:revision>180</cp:revision>
  <dcterms:created xsi:type="dcterms:W3CDTF">2026-02-03T14:39:16Z</dcterms:created>
  <dcterms:modified xsi:type="dcterms:W3CDTF">2026-05-08T16:20:27Z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0x0101008A6A6F83751BC542A98DC5A0AC630D3D</vt:lpwstr>
  </property>
  <property fmtid="{D5CDD505-2E9C-101B-9397-08002B2CF9AE}" pid="3" name="MediaServiceImageTags">
    <vt:lpwstr/>
  </property>
</Properties>
</file>