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notesMasterIdLst>
    <p:notesMasterId r:id="rId25"/>
  </p:notesMasterIdLst>
  <p:sldIdLst>
    <p:sldId id="299" r:id="rId5"/>
    <p:sldId id="275" r:id="rId6"/>
    <p:sldId id="292" r:id="rId7"/>
    <p:sldId id="282" r:id="rId8"/>
    <p:sldId id="281" r:id="rId9"/>
    <p:sldId id="301" r:id="rId10"/>
    <p:sldId id="287" r:id="rId11"/>
    <p:sldId id="285" r:id="rId12"/>
    <p:sldId id="283" r:id="rId13"/>
    <p:sldId id="288" r:id="rId14"/>
    <p:sldId id="298" r:id="rId15"/>
    <p:sldId id="290" r:id="rId16"/>
    <p:sldId id="297" r:id="rId17"/>
    <p:sldId id="293" r:id="rId18"/>
    <p:sldId id="286" r:id="rId19"/>
    <p:sldId id="294" r:id="rId20"/>
    <p:sldId id="295" r:id="rId21"/>
    <p:sldId id="296" r:id="rId22"/>
    <p:sldId id="289" r:id="rId23"/>
    <p:sldId id="300" r:id="rId24"/>
  </p:sldIdLst>
  <p:sldSz cx="12192000" cy="6858000"/>
  <p:notesSz cx="6858000" cy="9144000"/>
  <p:defaultTextStyle>
    <a:defPPr rtl="0">
      <a:defRPr lang="cy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962B06-79D3-4634-3738-D4FB73426C13}" name="Emily van de Venter (Public Health Wales - No. 2 Capital Quarter)" initials="EQ" userId="S::emily.vandeventer@wales.nhs.uk::c3ee82f5-72f1-4d25-b87c-32c11ca79278" providerId="AD"/>
  <p188:author id="{D267B11F-970E-24C6-E2A5-5502D013E9F2}" name="Lucy Jayne (Public Health Wales - No. 2 Capital Quarter)" initials="LQ" userId="S::lucy.jayne@wales.nhs.uk::7eb58db9-16aa-42b3-9796-7f97c022edec" providerId="AD"/>
  <p188:author id="{9CEF4D41-7E19-87B1-FCC0-3FB9C95F00ED}" name="Grace Lawson (Public Health Wales - No. 2 Capital Quarter)" initials="GQ" userId="S::grace.lawson@wales.nhs.uk::88c6baf7-06f7-4e16-85cb-71260126bd16" providerId="AD"/>
  <p188:author id="{9790A088-8B12-CC17-EF6E-C8B35853A029}" name="Amy Davies (Public Health Wales - Matrix House)" initials="AH" userId="S::amy.davies8@wales.nhs.uk::d74f735d-d47c-4db5-a27a-af25ef95d298" providerId="AD"/>
  <p188:author id="{519C988B-5CEE-D4DB-C133-21D4C2804E0E}" name="Lorna Bennett (Public Health Wales - No. 2 Capital Quarter)" initials="LQ" userId="S::lorna.bennett3@wales.nhs.uk::41cbff77-5434-42c9-8874-6f16723207f9" providerId="AD"/>
  <p188:author id="{62E91E8E-1F7E-7A50-C028-78895F47D938}" name="Gareth Thomas (Public Health Wales, No. 2 Capital Quarter)" initials="" userId="S::Gareth.Thomas17@wales.nhs.uk::74ed2807-8d61-45c7-a3b0-de76cb24c3dd" providerId="AD"/>
  <p188:author id="{F29BD291-90A2-0AA0-45C1-A5646C9D3D4E}" name="Nerys Owen" initials="NO" userId="S::nerys@atebol.com::4b5b500a-7ebf-49e9-9740-3c0018c096d0" providerId="AD"/>
  <p188:author id="{311702CD-2FE8-6362-4115-878685D0A7F7}" name="Leanne Small (Public Health Wales - No. 2 Capital Quarter)" initials="LQ" userId="S::leanne.small@wales.nhs.uk::d76cf426-005f-434f-ac47-a5eb582e6007" providerId="AD"/>
  <p188:author id="{82A8F2DC-3481-B692-14F4-D4F0F1F9B7EB}" name="Sophie Flood (Public Health Wales - Matrix House)" initials="SH" userId="S::sophie.flood@wales.nhs.uk::f1b68508-ff1d-4a78-a875-f6aa95017de1" providerId="AD"/>
  <p188:author id="{A0A299E4-C092-AEC1-06CE-81608E9C237A}" name="Gareth Thomas (Public Health Wales, No. 2 Capital Quarter)" initials="GQ" userId="S::gareth.thomas17@wales.nhs.uk::74ed2807-8d61-45c7-a3b0-de76cb24c3d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CF2D6C-8B01-CC13-E245-82A1E8FF2DBC}" v="1" dt="2025-09-29T08:01:13.6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Flood (Public Health Wales - Matrix House)" userId="S::sophie.flood@wales.nhs.uk::f1b68508-ff1d-4a78-a875-f6aa95017de1" providerId="AD" clId="Web-{CB71A1D8-963A-CCD7-6E4B-8C7665A34543}"/>
    <pc:docChg chg="addSld delSld modSld">
      <pc:chgData name="Sophie Flood (Public Health Wales - Matrix House)" userId="S::sophie.flood@wales.nhs.uk::f1b68508-ff1d-4a78-a875-f6aa95017de1" providerId="AD" clId="Web-{CB71A1D8-963A-CCD7-6E4B-8C7665A34543}" dt="2025-09-22T14:39:56.981" v="102"/>
      <pc:docMkLst>
        <pc:docMk/>
      </pc:docMkLst>
      <pc:sldChg chg="addSp delSp modSp">
        <pc:chgData name="Sophie Flood (Public Health Wales - Matrix House)" userId="S::sophie.flood@wales.nhs.uk::f1b68508-ff1d-4a78-a875-f6aa95017de1" providerId="AD" clId="Web-{CB71A1D8-963A-CCD7-6E4B-8C7665A34543}" dt="2025-09-22T12:13:28.556" v="57" actId="1076"/>
        <pc:sldMkLst>
          <pc:docMk/>
          <pc:sldMk cId="3990787115" sldId="275"/>
        </pc:sldMkLst>
        <pc:spChg chg="mod">
          <ac:chgData name="Sophie Flood (Public Health Wales - Matrix House)" userId="S::sophie.flood@wales.nhs.uk::f1b68508-ff1d-4a78-a875-f6aa95017de1" providerId="AD" clId="Web-{CB71A1D8-963A-CCD7-6E4B-8C7665A34543}" dt="2025-09-22T12:13:28.556" v="57" actId="1076"/>
          <ac:spMkLst>
            <pc:docMk/>
            <pc:sldMk cId="3990787115" sldId="275"/>
            <ac:spMk id="2" creationId="{5A8C17C7-ECF0-D88A-18EC-8886C0002C28}"/>
          </ac:spMkLst>
        </pc:spChg>
        <pc:spChg chg="mod">
          <ac:chgData name="Sophie Flood (Public Health Wales - Matrix House)" userId="S::sophie.flood@wales.nhs.uk::f1b68508-ff1d-4a78-a875-f6aa95017de1" providerId="AD" clId="Web-{CB71A1D8-963A-CCD7-6E4B-8C7665A34543}" dt="2025-09-22T09:48:51.671" v="0" actId="20577"/>
          <ac:spMkLst>
            <pc:docMk/>
            <pc:sldMk cId="3990787115" sldId="275"/>
            <ac:spMk id="4" creationId="{BEFE49AD-07BA-066D-CD51-6512EA9AD201}"/>
          </ac:spMkLst>
        </pc:spChg>
        <pc:spChg chg="mod">
          <ac:chgData name="Sophie Flood (Public Health Wales - Matrix House)" userId="S::sophie.flood@wales.nhs.uk::f1b68508-ff1d-4a78-a875-f6aa95017de1" providerId="AD" clId="Web-{CB71A1D8-963A-CCD7-6E4B-8C7665A34543}" dt="2025-09-22T09:49:00.453" v="3" actId="20577"/>
          <ac:spMkLst>
            <pc:docMk/>
            <pc:sldMk cId="3990787115" sldId="275"/>
            <ac:spMk id="5" creationId="{77D97F77-EB4A-33FD-E01A-3001E6004250}"/>
          </ac:spMkLst>
        </pc:spChg>
      </pc:sldChg>
      <pc:sldChg chg="modSp">
        <pc:chgData name="Sophie Flood (Public Health Wales - Matrix House)" userId="S::sophie.flood@wales.nhs.uk::f1b68508-ff1d-4a78-a875-f6aa95017de1" providerId="AD" clId="Web-{CB71A1D8-963A-CCD7-6E4B-8C7665A34543}" dt="2025-09-22T09:55:17.730" v="38" actId="14100"/>
        <pc:sldMkLst>
          <pc:docMk/>
          <pc:sldMk cId="2437483022" sldId="282"/>
        </pc:sldMkLst>
        <pc:spChg chg="mod">
          <ac:chgData name="Sophie Flood (Public Health Wales - Matrix House)" userId="S::sophie.flood@wales.nhs.uk::f1b68508-ff1d-4a78-a875-f6aa95017de1" providerId="AD" clId="Web-{CB71A1D8-963A-CCD7-6E4B-8C7665A34543}" dt="2025-09-22T09:55:17.730" v="38" actId="14100"/>
          <ac:spMkLst>
            <pc:docMk/>
            <pc:sldMk cId="2437483022" sldId="282"/>
            <ac:spMk id="2" creationId="{00000000-0000-0000-0000-000000000000}"/>
          </ac:spMkLst>
        </pc:spChg>
      </pc:sldChg>
      <pc:sldChg chg="modSp">
        <pc:chgData name="Sophie Flood (Public Health Wales - Matrix House)" userId="S::sophie.flood@wales.nhs.uk::f1b68508-ff1d-4a78-a875-f6aa95017de1" providerId="AD" clId="Web-{CB71A1D8-963A-CCD7-6E4B-8C7665A34543}" dt="2025-09-22T14:31:13.330" v="85" actId="1076"/>
        <pc:sldMkLst>
          <pc:docMk/>
          <pc:sldMk cId="2589716317" sldId="285"/>
        </pc:sldMkLst>
        <pc:spChg chg="mod">
          <ac:chgData name="Sophie Flood (Public Health Wales - Matrix House)" userId="S::sophie.flood@wales.nhs.uk::f1b68508-ff1d-4a78-a875-f6aa95017de1" providerId="AD" clId="Web-{CB71A1D8-963A-CCD7-6E4B-8C7665A34543}" dt="2025-09-22T14:31:13.330" v="85" actId="1076"/>
          <ac:spMkLst>
            <pc:docMk/>
            <pc:sldMk cId="2589716317" sldId="285"/>
            <ac:spMk id="2" creationId="{53EFA4EF-0D9C-63F6-F3E3-E33B427A1960}"/>
          </ac:spMkLst>
        </pc:spChg>
        <pc:spChg chg="mod">
          <ac:chgData name="Sophie Flood (Public Health Wales - Matrix House)" userId="S::sophie.flood@wales.nhs.uk::f1b68508-ff1d-4a78-a875-f6aa95017de1" providerId="AD" clId="Web-{CB71A1D8-963A-CCD7-6E4B-8C7665A34543}" dt="2025-09-22T14:31:07.502" v="84" actId="1076"/>
          <ac:spMkLst>
            <pc:docMk/>
            <pc:sldMk cId="2589716317" sldId="285"/>
            <ac:spMk id="3" creationId="{00000000-0000-0000-0000-000000000000}"/>
          </ac:spMkLst>
        </pc:spChg>
      </pc:sldChg>
      <pc:sldChg chg="modSp">
        <pc:chgData name="Sophie Flood (Public Health Wales - Matrix House)" userId="S::sophie.flood@wales.nhs.uk::f1b68508-ff1d-4a78-a875-f6aa95017de1" providerId="AD" clId="Web-{CB71A1D8-963A-CCD7-6E4B-8C7665A34543}" dt="2025-09-22T14:31:41.346" v="87" actId="1076"/>
        <pc:sldMkLst>
          <pc:docMk/>
          <pc:sldMk cId="884624246" sldId="288"/>
        </pc:sldMkLst>
        <pc:spChg chg="mod">
          <ac:chgData name="Sophie Flood (Public Health Wales - Matrix House)" userId="S::sophie.flood@wales.nhs.uk::f1b68508-ff1d-4a78-a875-f6aa95017de1" providerId="AD" clId="Web-{CB71A1D8-963A-CCD7-6E4B-8C7665A34543}" dt="2025-09-22T14:31:32.393" v="86" actId="1076"/>
          <ac:spMkLst>
            <pc:docMk/>
            <pc:sldMk cId="884624246" sldId="288"/>
            <ac:spMk id="3" creationId="{97E190A0-0526-76DA-2521-EC915D0304D8}"/>
          </ac:spMkLst>
        </pc:spChg>
        <pc:spChg chg="mod">
          <ac:chgData name="Sophie Flood (Public Health Wales - Matrix House)" userId="S::sophie.flood@wales.nhs.uk::f1b68508-ff1d-4a78-a875-f6aa95017de1" providerId="AD" clId="Web-{CB71A1D8-963A-CCD7-6E4B-8C7665A34543}" dt="2025-09-22T14:31:41.346" v="87" actId="1076"/>
          <ac:spMkLst>
            <pc:docMk/>
            <pc:sldMk cId="884624246" sldId="288"/>
            <ac:spMk id="4" creationId="{4C1AF194-8C1D-2E7A-77E6-153D0685BD8E}"/>
          </ac:spMkLst>
        </pc:spChg>
      </pc:sldChg>
      <pc:sldChg chg="modSp">
        <pc:chgData name="Sophie Flood (Public Health Wales - Matrix House)" userId="S::sophie.flood@wales.nhs.uk::f1b68508-ff1d-4a78-a875-f6aa95017de1" providerId="AD" clId="Web-{CB71A1D8-963A-CCD7-6E4B-8C7665A34543}" dt="2025-09-22T14:29:20.780" v="73" actId="1076"/>
        <pc:sldMkLst>
          <pc:docMk/>
          <pc:sldMk cId="2207701178" sldId="292"/>
        </pc:sldMkLst>
        <pc:spChg chg="mod">
          <ac:chgData name="Sophie Flood (Public Health Wales - Matrix House)" userId="S::sophie.flood@wales.nhs.uk::f1b68508-ff1d-4a78-a875-f6aa95017de1" providerId="AD" clId="Web-{CB71A1D8-963A-CCD7-6E4B-8C7665A34543}" dt="2025-09-22T14:29:15.811" v="71" actId="1076"/>
          <ac:spMkLst>
            <pc:docMk/>
            <pc:sldMk cId="2207701178" sldId="292"/>
            <ac:spMk id="6" creationId="{B3BD7F86-DDD5-31F2-55D1-DBCD0A30F83D}"/>
          </ac:spMkLst>
        </pc:spChg>
        <pc:picChg chg="mod">
          <ac:chgData name="Sophie Flood (Public Health Wales - Matrix House)" userId="S::sophie.flood@wales.nhs.uk::f1b68508-ff1d-4a78-a875-f6aa95017de1" providerId="AD" clId="Web-{CB71A1D8-963A-CCD7-6E4B-8C7665A34543}" dt="2025-09-22T14:29:20.780" v="73" actId="1076"/>
          <ac:picMkLst>
            <pc:docMk/>
            <pc:sldMk cId="2207701178" sldId="292"/>
            <ac:picMk id="5" creationId="{753D8144-653A-3F3B-8082-FC90E61E5587}"/>
          </ac:picMkLst>
        </pc:picChg>
      </pc:sldChg>
      <pc:sldChg chg="modSp">
        <pc:chgData name="Sophie Flood (Public Health Wales - Matrix House)" userId="S::sophie.flood@wales.nhs.uk::f1b68508-ff1d-4a78-a875-f6aa95017de1" providerId="AD" clId="Web-{CB71A1D8-963A-CCD7-6E4B-8C7665A34543}" dt="2025-09-22T14:33:12.816" v="98" actId="1076"/>
        <pc:sldMkLst>
          <pc:docMk/>
          <pc:sldMk cId="552387857" sldId="293"/>
        </pc:sldMkLst>
        <pc:spChg chg="mod">
          <ac:chgData name="Sophie Flood (Public Health Wales - Matrix House)" userId="S::sophie.flood@wales.nhs.uk::f1b68508-ff1d-4a78-a875-f6aa95017de1" providerId="AD" clId="Web-{CB71A1D8-963A-CCD7-6E4B-8C7665A34543}" dt="2025-09-22T09:57:01.925" v="40" actId="20577"/>
          <ac:spMkLst>
            <pc:docMk/>
            <pc:sldMk cId="552387857" sldId="293"/>
            <ac:spMk id="6" creationId="{740D98E5-5BFB-B2BD-7E2A-ED097BC472F5}"/>
          </ac:spMkLst>
        </pc:spChg>
        <pc:spChg chg="mod">
          <ac:chgData name="Sophie Flood (Public Health Wales - Matrix House)" userId="S::sophie.flood@wales.nhs.uk::f1b68508-ff1d-4a78-a875-f6aa95017de1" providerId="AD" clId="Web-{CB71A1D8-963A-CCD7-6E4B-8C7665A34543}" dt="2025-09-22T09:57:10.941" v="43" actId="14100"/>
          <ac:spMkLst>
            <pc:docMk/>
            <pc:sldMk cId="552387857" sldId="293"/>
            <ac:spMk id="7" creationId="{4A66055C-5C5A-38A4-CA43-48D821A96D57}"/>
          </ac:spMkLst>
        </pc:spChg>
        <pc:spChg chg="mod">
          <ac:chgData name="Sophie Flood (Public Health Wales - Matrix House)" userId="S::sophie.flood@wales.nhs.uk::f1b68508-ff1d-4a78-a875-f6aa95017de1" providerId="AD" clId="Web-{CB71A1D8-963A-CCD7-6E4B-8C7665A34543}" dt="2025-09-22T14:33:12.816" v="98" actId="1076"/>
          <ac:spMkLst>
            <pc:docMk/>
            <pc:sldMk cId="552387857" sldId="293"/>
            <ac:spMk id="8" creationId="{41305B0E-52B9-3A44-E606-A63CF89CB04D}"/>
          </ac:spMkLst>
        </pc:spChg>
      </pc:sldChg>
      <pc:sldChg chg="delSp modSp">
        <pc:chgData name="Sophie Flood (Public Health Wales - Matrix House)" userId="S::sophie.flood@wales.nhs.uk::f1b68508-ff1d-4a78-a875-f6aa95017de1" providerId="AD" clId="Web-{CB71A1D8-963A-CCD7-6E4B-8C7665A34543}" dt="2025-09-22T14:39:56.981" v="102"/>
        <pc:sldMkLst>
          <pc:docMk/>
          <pc:sldMk cId="3702865814" sldId="295"/>
        </pc:sldMkLst>
        <pc:spChg chg="mod">
          <ac:chgData name="Sophie Flood (Public Health Wales - Matrix House)" userId="S::sophie.flood@wales.nhs.uk::f1b68508-ff1d-4a78-a875-f6aa95017de1" providerId="AD" clId="Web-{CB71A1D8-963A-CCD7-6E4B-8C7665A34543}" dt="2025-09-22T09:54:22.677" v="32" actId="20577"/>
          <ac:spMkLst>
            <pc:docMk/>
            <pc:sldMk cId="3702865814" sldId="295"/>
            <ac:spMk id="4" creationId="{D8D89973-321A-3E07-E297-67372F3D574E}"/>
          </ac:spMkLst>
        </pc:spChg>
        <pc:spChg chg="mod">
          <ac:chgData name="Sophie Flood (Public Health Wales - Matrix House)" userId="S::sophie.flood@wales.nhs.uk::f1b68508-ff1d-4a78-a875-f6aa95017de1" providerId="AD" clId="Web-{CB71A1D8-963A-CCD7-6E4B-8C7665A34543}" dt="2025-09-22T14:33:33.910" v="100" actId="1076"/>
          <ac:spMkLst>
            <pc:docMk/>
            <pc:sldMk cId="3702865814" sldId="295"/>
            <ac:spMk id="5" creationId="{99CED8CE-BC06-A0D1-FDA3-528BEE1AA2AD}"/>
          </ac:spMkLst>
        </pc:spChg>
        <pc:picChg chg="mod">
          <ac:chgData name="Sophie Flood (Public Health Wales - Matrix House)" userId="S::sophie.flood@wales.nhs.uk::f1b68508-ff1d-4a78-a875-f6aa95017de1" providerId="AD" clId="Web-{CB71A1D8-963A-CCD7-6E4B-8C7665A34543}" dt="2025-09-22T14:33:39.348" v="101" actId="1076"/>
          <ac:picMkLst>
            <pc:docMk/>
            <pc:sldMk cId="3702865814" sldId="295"/>
            <ac:picMk id="6" creationId="{429810BA-1AA1-ACB7-8C48-D57D02FDA4FE}"/>
          </ac:picMkLst>
        </pc:picChg>
      </pc:sldChg>
      <pc:sldChg chg="modSp modCm">
        <pc:chgData name="Sophie Flood (Public Health Wales - Matrix House)" userId="S::sophie.flood@wales.nhs.uk::f1b68508-ff1d-4a78-a875-f6aa95017de1" providerId="AD" clId="Web-{CB71A1D8-963A-CCD7-6E4B-8C7665A34543}" dt="2025-09-22T09:54:38.023" v="35" actId="20577"/>
        <pc:sldMkLst>
          <pc:docMk/>
          <pc:sldMk cId="1881593876" sldId="296"/>
        </pc:sldMkLst>
        <pc:spChg chg="mod">
          <ac:chgData name="Sophie Flood (Public Health Wales - Matrix House)" userId="S::sophie.flood@wales.nhs.uk::f1b68508-ff1d-4a78-a875-f6aa95017de1" providerId="AD" clId="Web-{CB71A1D8-963A-CCD7-6E4B-8C7665A34543}" dt="2025-09-22T09:54:38.023" v="35" actId="20577"/>
          <ac:spMkLst>
            <pc:docMk/>
            <pc:sldMk cId="1881593876" sldId="296"/>
            <ac:spMk id="3" creationId="{FA94D5D6-6579-C19A-A929-FAEC06B341A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ophie Flood (Public Health Wales - Matrix House)" userId="S::sophie.flood@wales.nhs.uk::f1b68508-ff1d-4a78-a875-f6aa95017de1" providerId="AD" clId="Web-{CB71A1D8-963A-CCD7-6E4B-8C7665A34543}" dt="2025-09-22T09:54:36.835" v="33" actId="20577"/>
              <pc2:cmMkLst xmlns:pc2="http://schemas.microsoft.com/office/powerpoint/2019/9/main/command">
                <pc:docMk/>
                <pc:sldMk cId="1881593876" sldId="296"/>
                <pc2:cmMk id="{35414416-B1D0-4056-9D3A-C36AAE998953}"/>
              </pc2:cmMkLst>
            </pc226:cmChg>
            <pc226:cmChg xmlns:pc226="http://schemas.microsoft.com/office/powerpoint/2022/06/main/command" chg="mod">
              <pc226:chgData name="Sophie Flood (Public Health Wales - Matrix House)" userId="S::sophie.flood@wales.nhs.uk::f1b68508-ff1d-4a78-a875-f6aa95017de1" providerId="AD" clId="Web-{CB71A1D8-963A-CCD7-6E4B-8C7665A34543}" dt="2025-09-22T09:54:36.835" v="33" actId="20577"/>
              <pc2:cmMkLst xmlns:pc2="http://schemas.microsoft.com/office/powerpoint/2019/9/main/command">
                <pc:docMk/>
                <pc:sldMk cId="1881593876" sldId="296"/>
                <pc2:cmMk id="{C1FFBF21-EC49-44BA-858C-D1A2408EA5E0}"/>
              </pc2:cmMkLst>
            </pc226:cmChg>
            <pc226:cmChg xmlns:pc226="http://schemas.microsoft.com/office/powerpoint/2022/06/main/command" chg="mod">
              <pc226:chgData name="Sophie Flood (Public Health Wales - Matrix House)" userId="S::sophie.flood@wales.nhs.uk::f1b68508-ff1d-4a78-a875-f6aa95017de1" providerId="AD" clId="Web-{CB71A1D8-963A-CCD7-6E4B-8C7665A34543}" dt="2025-09-22T09:54:36.835" v="33" actId="20577"/>
              <pc2:cmMkLst xmlns:pc2="http://schemas.microsoft.com/office/powerpoint/2019/9/main/command">
                <pc:docMk/>
                <pc:sldMk cId="1881593876" sldId="296"/>
                <pc2:cmMk id="{41525B53-32CA-46A5-92E5-ECAE1223E89C}"/>
              </pc2:cmMkLst>
            </pc226:cmChg>
            <pc226:cmChg xmlns:pc226="http://schemas.microsoft.com/office/powerpoint/2022/06/main/command" chg="mod">
              <pc226:chgData name="Sophie Flood (Public Health Wales - Matrix House)" userId="S::sophie.flood@wales.nhs.uk::f1b68508-ff1d-4a78-a875-f6aa95017de1" providerId="AD" clId="Web-{CB71A1D8-963A-CCD7-6E4B-8C7665A34543}" dt="2025-09-22T09:54:36.835" v="33" actId="20577"/>
              <pc2:cmMkLst xmlns:pc2="http://schemas.microsoft.com/office/powerpoint/2019/9/main/command">
                <pc:docMk/>
                <pc:sldMk cId="1881593876" sldId="296"/>
                <pc2:cmMk id="{A3A1E381-16F7-44BF-B8DC-36AF89AD8E1B}"/>
              </pc2:cmMkLst>
            </pc226:cmChg>
            <pc226:cmChg xmlns:pc226="http://schemas.microsoft.com/office/powerpoint/2022/06/main/command" chg="mod">
              <pc226:chgData name="Sophie Flood (Public Health Wales - Matrix House)" userId="S::sophie.flood@wales.nhs.uk::f1b68508-ff1d-4a78-a875-f6aa95017de1" providerId="AD" clId="Web-{CB71A1D8-963A-CCD7-6E4B-8C7665A34543}" dt="2025-09-22T09:54:36.835" v="33" actId="20577"/>
              <pc2:cmMkLst xmlns:pc2="http://schemas.microsoft.com/office/powerpoint/2019/9/main/command">
                <pc:docMk/>
                <pc:sldMk cId="1881593876" sldId="296"/>
                <pc2:cmMk id="{AC34D58A-13E8-40E3-BCCC-EED7F3B42B99}"/>
              </pc2:cmMkLst>
            </pc226:cmChg>
          </p:ext>
        </pc:extLst>
      </pc:sldChg>
      <pc:sldChg chg="modSp">
        <pc:chgData name="Sophie Flood (Public Health Wales - Matrix House)" userId="S::sophie.flood@wales.nhs.uk::f1b68508-ff1d-4a78-a875-f6aa95017de1" providerId="AD" clId="Web-{CB71A1D8-963A-CCD7-6E4B-8C7665A34543}" dt="2025-09-22T14:32:55.504" v="97" actId="1076"/>
        <pc:sldMkLst>
          <pc:docMk/>
          <pc:sldMk cId="3486489685" sldId="297"/>
        </pc:sldMkLst>
        <pc:spChg chg="mod">
          <ac:chgData name="Sophie Flood (Public Health Wales - Matrix House)" userId="S::sophie.flood@wales.nhs.uk::f1b68508-ff1d-4a78-a875-f6aa95017de1" providerId="AD" clId="Web-{CB71A1D8-963A-CCD7-6E4B-8C7665A34543}" dt="2025-09-22T14:32:44.175" v="96" actId="1076"/>
          <ac:spMkLst>
            <pc:docMk/>
            <pc:sldMk cId="3486489685" sldId="297"/>
            <ac:spMk id="3" creationId="{3DD0D251-4B8F-BB62-C41E-5761413A8CCD}"/>
          </ac:spMkLst>
        </pc:spChg>
        <pc:spChg chg="mod">
          <ac:chgData name="Sophie Flood (Public Health Wales - Matrix House)" userId="S::sophie.flood@wales.nhs.uk::f1b68508-ff1d-4a78-a875-f6aa95017de1" providerId="AD" clId="Web-{CB71A1D8-963A-CCD7-6E4B-8C7665A34543}" dt="2025-09-22T14:32:55.504" v="97" actId="1076"/>
          <ac:spMkLst>
            <pc:docMk/>
            <pc:sldMk cId="3486489685" sldId="297"/>
            <ac:spMk id="5" creationId="{3C9B50B8-3C58-61A6-9A2C-22CA08428D61}"/>
          </ac:spMkLst>
        </pc:spChg>
      </pc:sldChg>
      <pc:sldChg chg="modSp">
        <pc:chgData name="Sophie Flood (Public Health Wales - Matrix House)" userId="S::sophie.flood@wales.nhs.uk::f1b68508-ff1d-4a78-a875-f6aa95017de1" providerId="AD" clId="Web-{CB71A1D8-963A-CCD7-6E4B-8C7665A34543}" dt="2025-09-22T14:32:26.456" v="95" actId="1076"/>
        <pc:sldMkLst>
          <pc:docMk/>
          <pc:sldMk cId="820192072" sldId="298"/>
        </pc:sldMkLst>
        <pc:spChg chg="mod">
          <ac:chgData name="Sophie Flood (Public Health Wales - Matrix House)" userId="S::sophie.flood@wales.nhs.uk::f1b68508-ff1d-4a78-a875-f6aa95017de1" providerId="AD" clId="Web-{CB71A1D8-963A-CCD7-6E4B-8C7665A34543}" dt="2025-09-22T14:32:26.456" v="95" actId="1076"/>
          <ac:spMkLst>
            <pc:docMk/>
            <pc:sldMk cId="820192072" sldId="298"/>
            <ac:spMk id="2" creationId="{CFB62D44-AE19-9362-45D1-29D97941AFA4}"/>
          </ac:spMkLst>
        </pc:spChg>
        <pc:spChg chg="mod">
          <ac:chgData name="Sophie Flood (Public Health Wales - Matrix House)" userId="S::sophie.flood@wales.nhs.uk::f1b68508-ff1d-4a78-a875-f6aa95017de1" providerId="AD" clId="Web-{CB71A1D8-963A-CCD7-6E4B-8C7665A34543}" dt="2025-09-22T14:32:08.706" v="92" actId="20577"/>
          <ac:spMkLst>
            <pc:docMk/>
            <pc:sldMk cId="820192072" sldId="298"/>
            <ac:spMk id="5" creationId="{FA2A185B-7297-AE43-639B-6DE6857CBE64}"/>
          </ac:spMkLst>
        </pc:spChg>
        <pc:spChg chg="mod">
          <ac:chgData name="Sophie Flood (Public Health Wales - Matrix House)" userId="S::sophie.flood@wales.nhs.uk::f1b68508-ff1d-4a78-a875-f6aa95017de1" providerId="AD" clId="Web-{CB71A1D8-963A-CCD7-6E4B-8C7665A34543}" dt="2025-09-22T14:32:16.550" v="93" actId="1076"/>
          <ac:spMkLst>
            <pc:docMk/>
            <pc:sldMk cId="820192072" sldId="298"/>
            <ac:spMk id="7" creationId="{D6BB9EFE-C8C4-CFF0-E07B-7296278C8EEB}"/>
          </ac:spMkLst>
        </pc:spChg>
        <pc:spChg chg="mod">
          <ac:chgData name="Sophie Flood (Public Health Wales - Matrix House)" userId="S::sophie.flood@wales.nhs.uk::f1b68508-ff1d-4a78-a875-f6aa95017de1" providerId="AD" clId="Web-{CB71A1D8-963A-CCD7-6E4B-8C7665A34543}" dt="2025-09-22T14:32:20.675" v="94" actId="1076"/>
          <ac:spMkLst>
            <pc:docMk/>
            <pc:sldMk cId="820192072" sldId="298"/>
            <ac:spMk id="8" creationId="{C2FC17AE-4EC5-AC60-8AC2-FB4B0093F15E}"/>
          </ac:spMkLst>
        </pc:spChg>
      </pc:sldChg>
      <pc:sldChg chg="addSp modSp">
        <pc:chgData name="Sophie Flood (Public Health Wales - Matrix House)" userId="S::sophie.flood@wales.nhs.uk::f1b68508-ff1d-4a78-a875-f6aa95017de1" providerId="AD" clId="Web-{CB71A1D8-963A-CCD7-6E4B-8C7665A34543}" dt="2025-09-22T10:28:22.499" v="47" actId="14100"/>
        <pc:sldMkLst>
          <pc:docMk/>
          <pc:sldMk cId="1624363782" sldId="299"/>
        </pc:sldMkLst>
        <pc:spChg chg="add mod">
          <ac:chgData name="Sophie Flood (Public Health Wales - Matrix House)" userId="S::sophie.flood@wales.nhs.uk::f1b68508-ff1d-4a78-a875-f6aa95017de1" providerId="AD" clId="Web-{CB71A1D8-963A-CCD7-6E4B-8C7665A34543}" dt="2025-09-22T10:28:22.499" v="47" actId="14100"/>
          <ac:spMkLst>
            <pc:docMk/>
            <pc:sldMk cId="1624363782" sldId="299"/>
            <ac:spMk id="3" creationId="{3477E59A-9B63-28DF-8C41-67A4F6A03122}"/>
          </ac:spMkLst>
        </pc:spChg>
      </pc:sldChg>
      <pc:sldChg chg="modSp add replId">
        <pc:chgData name="Sophie Flood (Public Health Wales - Matrix House)" userId="S::sophie.flood@wales.nhs.uk::f1b68508-ff1d-4a78-a875-f6aa95017de1" providerId="AD" clId="Web-{CB71A1D8-963A-CCD7-6E4B-8C7665A34543}" dt="2025-09-22T14:30:45.658" v="83" actId="1076"/>
        <pc:sldMkLst>
          <pc:docMk/>
          <pc:sldMk cId="3683373163" sldId="301"/>
        </pc:sldMkLst>
        <pc:spChg chg="mod">
          <ac:chgData name="Sophie Flood (Public Health Wales - Matrix House)" userId="S::sophie.flood@wales.nhs.uk::f1b68508-ff1d-4a78-a875-f6aa95017de1" providerId="AD" clId="Web-{CB71A1D8-963A-CCD7-6E4B-8C7665A34543}" dt="2025-09-22T14:29:59" v="74" actId="1076"/>
          <ac:spMkLst>
            <pc:docMk/>
            <pc:sldMk cId="3683373163" sldId="301"/>
            <ac:spMk id="2" creationId="{CD3326F5-0C74-5BC0-277B-3C45C09FC65B}"/>
          </ac:spMkLst>
        </pc:spChg>
        <pc:spChg chg="mod">
          <ac:chgData name="Sophie Flood (Public Health Wales - Matrix House)" userId="S::sophie.flood@wales.nhs.uk::f1b68508-ff1d-4a78-a875-f6aa95017de1" providerId="AD" clId="Web-{CB71A1D8-963A-CCD7-6E4B-8C7665A34543}" dt="2025-09-22T14:30:45.658" v="83" actId="1076"/>
          <ac:spMkLst>
            <pc:docMk/>
            <pc:sldMk cId="3683373163" sldId="301"/>
            <ac:spMk id="3" creationId="{1CC124D3-34E2-2D89-7AB2-4AA7CC95AF21}"/>
          </ac:spMkLst>
        </pc:spChg>
      </pc:sldChg>
    </pc:docChg>
  </pc:docChgLst>
  <pc:docChgLst>
    <pc:chgData name="Almaz Wong (Public Health Wales - No. 2 Capital Quarter)" userId="ea748972-8fa9-44ab-8b63-a8fb3618c257" providerId="ADAL" clId="{79A8D2AF-2714-4FE3-9C64-840940E752C0}"/>
    <pc:docChg chg="undo custSel modMainMaster">
      <pc:chgData name="Almaz Wong (Public Health Wales - No. 2 Capital Quarter)" userId="ea748972-8fa9-44ab-8b63-a8fb3618c257" providerId="ADAL" clId="{79A8D2AF-2714-4FE3-9C64-840940E752C0}" dt="2025-09-17T13:29:30.688" v="38"/>
      <pc:docMkLst>
        <pc:docMk/>
      </pc:docMkLst>
      <pc:sldMasterChg chg="modSldLayout">
        <pc:chgData name="Almaz Wong (Public Health Wales - No. 2 Capital Quarter)" userId="ea748972-8fa9-44ab-8b63-a8fb3618c257" providerId="ADAL" clId="{79A8D2AF-2714-4FE3-9C64-840940E752C0}" dt="2025-09-17T13:29:30.688" v="38"/>
        <pc:sldMasterMkLst>
          <pc:docMk/>
          <pc:sldMasterMk cId="1333482334" sldId="2147483685"/>
        </pc:sldMasterMkLst>
        <pc:sldLayoutChg chg="addSp delSp modSp mod">
          <pc:chgData name="Almaz Wong (Public Health Wales - No. 2 Capital Quarter)" userId="ea748972-8fa9-44ab-8b63-a8fb3618c257" providerId="ADAL" clId="{79A8D2AF-2714-4FE3-9C64-840940E752C0}" dt="2025-09-17T13:27:43.831" v="9" actId="1076"/>
          <pc:sldLayoutMkLst>
            <pc:docMk/>
            <pc:sldMasterMk cId="1333482334" sldId="2147483685"/>
            <pc:sldLayoutMk cId="4186661068" sldId="2147483652"/>
          </pc:sldLayoutMkLst>
          <pc:spChg chg="add mod">
            <ac:chgData name="Almaz Wong (Public Health Wales - No. 2 Capital Quarter)" userId="ea748972-8fa9-44ab-8b63-a8fb3618c257" providerId="ADAL" clId="{79A8D2AF-2714-4FE3-9C64-840940E752C0}" dt="2025-09-17T13:27:43.831" v="9" actId="1076"/>
            <ac:spMkLst>
              <pc:docMk/>
              <pc:sldMasterMk cId="1333482334" sldId="2147483685"/>
              <pc:sldLayoutMk cId="4186661068" sldId="2147483652"/>
              <ac:spMk id="3" creationId="{EABDD363-0CD0-EE10-96A3-9A8EC2A57CE3}"/>
            </ac:spMkLst>
          </pc:spChg>
          <pc:picChg chg="add del">
            <ac:chgData name="Almaz Wong (Public Health Wales - No. 2 Capital Quarter)" userId="ea748972-8fa9-44ab-8b63-a8fb3618c257" providerId="ADAL" clId="{79A8D2AF-2714-4FE3-9C64-840940E752C0}" dt="2025-09-17T13:27:34.975" v="6" actId="478"/>
            <ac:picMkLst>
              <pc:docMk/>
              <pc:sldMasterMk cId="1333482334" sldId="2147483685"/>
              <pc:sldLayoutMk cId="4186661068" sldId="2147483652"/>
              <ac:picMk id="2" creationId="{FBDC0EE8-50B0-E896-5852-F4B8BFA0274B}"/>
            </ac:picMkLst>
          </pc:picChg>
        </pc:sldLayoutChg>
        <pc:sldLayoutChg chg="addSp delSp modSp mod">
          <pc:chgData name="Almaz Wong (Public Health Wales - No. 2 Capital Quarter)" userId="ea748972-8fa9-44ab-8b63-a8fb3618c257" providerId="ADAL" clId="{79A8D2AF-2714-4FE3-9C64-840940E752C0}" dt="2025-09-17T13:28:20.442" v="14" actId="207"/>
          <pc:sldLayoutMkLst>
            <pc:docMk/>
            <pc:sldMasterMk cId="1333482334" sldId="2147483685"/>
            <pc:sldLayoutMk cId="763103745" sldId="2147483657"/>
          </pc:sldLayoutMkLst>
          <pc:spChg chg="add mod">
            <ac:chgData name="Almaz Wong (Public Health Wales - No. 2 Capital Quarter)" userId="ea748972-8fa9-44ab-8b63-a8fb3618c257" providerId="ADAL" clId="{79A8D2AF-2714-4FE3-9C64-840940E752C0}" dt="2025-09-17T13:28:20.442" v="14" actId="207"/>
            <ac:spMkLst>
              <pc:docMk/>
              <pc:sldMasterMk cId="1333482334" sldId="2147483685"/>
              <pc:sldLayoutMk cId="763103745" sldId="2147483657"/>
              <ac:spMk id="9" creationId="{92ADDD3A-6F2E-5C36-892E-05D0BE5F9D71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79A8D2AF-2714-4FE3-9C64-840940E752C0}" dt="2025-09-17T13:28:30.256" v="18" actId="207"/>
          <pc:sldLayoutMkLst>
            <pc:docMk/>
            <pc:sldMasterMk cId="1333482334" sldId="2147483685"/>
            <pc:sldLayoutMk cId="3405453922" sldId="2147483662"/>
          </pc:sldLayoutMkLst>
          <pc:spChg chg="add mod">
            <ac:chgData name="Almaz Wong (Public Health Wales - No. 2 Capital Quarter)" userId="ea748972-8fa9-44ab-8b63-a8fb3618c257" providerId="ADAL" clId="{79A8D2AF-2714-4FE3-9C64-840940E752C0}" dt="2025-09-17T13:28:30.256" v="18" actId="207"/>
            <ac:spMkLst>
              <pc:docMk/>
              <pc:sldMasterMk cId="1333482334" sldId="2147483685"/>
              <pc:sldLayoutMk cId="3405453922" sldId="2147483662"/>
              <ac:spMk id="4" creationId="{63EE247C-5B6F-2BE3-443B-97531F7547DC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79A8D2AF-2714-4FE3-9C64-840940E752C0}" dt="2025-09-17T13:28:56.812" v="27" actId="207"/>
          <pc:sldLayoutMkLst>
            <pc:docMk/>
            <pc:sldMasterMk cId="1333482334" sldId="2147483685"/>
            <pc:sldLayoutMk cId="3020660744" sldId="2147483667"/>
          </pc:sldLayoutMkLst>
          <pc:spChg chg="add mod">
            <ac:chgData name="Almaz Wong (Public Health Wales - No. 2 Capital Quarter)" userId="ea748972-8fa9-44ab-8b63-a8fb3618c257" providerId="ADAL" clId="{79A8D2AF-2714-4FE3-9C64-840940E752C0}" dt="2025-09-17T13:28:56.812" v="27" actId="207"/>
            <ac:spMkLst>
              <pc:docMk/>
              <pc:sldMasterMk cId="1333482334" sldId="2147483685"/>
              <pc:sldLayoutMk cId="3020660744" sldId="2147483667"/>
              <ac:spMk id="9" creationId="{726AED8F-80CB-C037-2030-E61CBCC7936B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79A8D2AF-2714-4FE3-9C64-840940E752C0}" dt="2025-09-17T13:28:37.478" v="20"/>
          <pc:sldLayoutMkLst>
            <pc:docMk/>
            <pc:sldMasterMk cId="1333482334" sldId="2147483685"/>
            <pc:sldLayoutMk cId="2295155855" sldId="2147483672"/>
          </pc:sldLayoutMkLst>
          <pc:spChg chg="add mod">
            <ac:chgData name="Almaz Wong (Public Health Wales - No. 2 Capital Quarter)" userId="ea748972-8fa9-44ab-8b63-a8fb3618c257" providerId="ADAL" clId="{79A8D2AF-2714-4FE3-9C64-840940E752C0}" dt="2025-09-17T13:28:37.478" v="20"/>
            <ac:spMkLst>
              <pc:docMk/>
              <pc:sldMasterMk cId="1333482334" sldId="2147483685"/>
              <pc:sldLayoutMk cId="2295155855" sldId="2147483672"/>
              <ac:spMk id="4" creationId="{DB6CE093-01DA-7455-81CA-0FBA05E0F49A}"/>
            </ac:spMkLst>
          </pc:spChg>
        </pc:sldLayoutChg>
        <pc:sldLayoutChg chg="addSp modSp mod">
          <pc:chgData name="Almaz Wong (Public Health Wales - No. 2 Capital Quarter)" userId="ea748972-8fa9-44ab-8b63-a8fb3618c257" providerId="ADAL" clId="{79A8D2AF-2714-4FE3-9C64-840940E752C0}" dt="2025-09-17T13:29:13.100" v="32" actId="207"/>
          <pc:sldLayoutMkLst>
            <pc:docMk/>
            <pc:sldMasterMk cId="1333482334" sldId="2147483685"/>
            <pc:sldLayoutMk cId="1341353794" sldId="2147483689"/>
          </pc:sldLayoutMkLst>
          <pc:spChg chg="add mod">
            <ac:chgData name="Almaz Wong (Public Health Wales - No. 2 Capital Quarter)" userId="ea748972-8fa9-44ab-8b63-a8fb3618c257" providerId="ADAL" clId="{79A8D2AF-2714-4FE3-9C64-840940E752C0}" dt="2025-09-17T13:29:13.100" v="32" actId="207"/>
            <ac:spMkLst>
              <pc:docMk/>
              <pc:sldMasterMk cId="1333482334" sldId="2147483685"/>
              <pc:sldLayoutMk cId="1341353794" sldId="2147483689"/>
              <ac:spMk id="2" creationId="{80B7A4B9-BB5A-69B9-219A-E4A39844C614}"/>
            </ac:spMkLst>
          </pc:spChg>
        </pc:sldLayoutChg>
        <pc:sldLayoutChg chg="addSp modSp mod">
          <pc:chgData name="Almaz Wong (Public Health Wales - No. 2 Capital Quarter)" userId="ea748972-8fa9-44ab-8b63-a8fb3618c257" providerId="ADAL" clId="{79A8D2AF-2714-4FE3-9C64-840940E752C0}" dt="2025-09-17T13:29:18.124" v="34" actId="207"/>
          <pc:sldLayoutMkLst>
            <pc:docMk/>
            <pc:sldMasterMk cId="1333482334" sldId="2147483685"/>
            <pc:sldLayoutMk cId="3398022825" sldId="2147483690"/>
          </pc:sldLayoutMkLst>
          <pc:spChg chg="add mod">
            <ac:chgData name="Almaz Wong (Public Health Wales - No. 2 Capital Quarter)" userId="ea748972-8fa9-44ab-8b63-a8fb3618c257" providerId="ADAL" clId="{79A8D2AF-2714-4FE3-9C64-840940E752C0}" dt="2025-09-17T13:29:18.124" v="34" actId="207"/>
            <ac:spMkLst>
              <pc:docMk/>
              <pc:sldMasterMk cId="1333482334" sldId="2147483685"/>
              <pc:sldLayoutMk cId="3398022825" sldId="2147483690"/>
              <ac:spMk id="2" creationId="{91745378-FEC2-5E38-37DB-DC81EF52E286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79A8D2AF-2714-4FE3-9C64-840940E752C0}" dt="2025-09-17T13:29:23.353" v="36"/>
          <pc:sldLayoutMkLst>
            <pc:docMk/>
            <pc:sldMasterMk cId="1333482334" sldId="2147483685"/>
            <pc:sldLayoutMk cId="867784441" sldId="2147483699"/>
          </pc:sldLayoutMkLst>
          <pc:spChg chg="add mod">
            <ac:chgData name="Almaz Wong (Public Health Wales - No. 2 Capital Quarter)" userId="ea748972-8fa9-44ab-8b63-a8fb3618c257" providerId="ADAL" clId="{79A8D2AF-2714-4FE3-9C64-840940E752C0}" dt="2025-09-17T13:29:23.353" v="36"/>
            <ac:spMkLst>
              <pc:docMk/>
              <pc:sldMasterMk cId="1333482334" sldId="2147483685"/>
              <pc:sldLayoutMk cId="867784441" sldId="2147483699"/>
              <ac:spMk id="3" creationId="{A5A12456-65BD-652E-BB04-9F5B331F919C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79A8D2AF-2714-4FE3-9C64-840940E752C0}" dt="2025-09-17T13:29:04.940" v="30" actId="207"/>
          <pc:sldLayoutMkLst>
            <pc:docMk/>
            <pc:sldMasterMk cId="1333482334" sldId="2147483685"/>
            <pc:sldLayoutMk cId="101288413" sldId="2147483700"/>
          </pc:sldLayoutMkLst>
          <pc:spChg chg="add mod">
            <ac:chgData name="Almaz Wong (Public Health Wales - No. 2 Capital Quarter)" userId="ea748972-8fa9-44ab-8b63-a8fb3618c257" providerId="ADAL" clId="{79A8D2AF-2714-4FE3-9C64-840940E752C0}" dt="2025-09-17T13:29:04.940" v="30" actId="207"/>
            <ac:spMkLst>
              <pc:docMk/>
              <pc:sldMasterMk cId="1333482334" sldId="2147483685"/>
              <pc:sldLayoutMk cId="101288413" sldId="2147483700"/>
              <ac:spMk id="3" creationId="{2B0A2357-6522-D6E5-5BED-C08A543BFBD6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79A8D2AF-2714-4FE3-9C64-840940E752C0}" dt="2025-09-17T13:27:20.705" v="2" actId="1076"/>
          <pc:sldLayoutMkLst>
            <pc:docMk/>
            <pc:sldMasterMk cId="1333482334" sldId="2147483685"/>
            <pc:sldLayoutMk cId="3801171202" sldId="2147483701"/>
          </pc:sldLayoutMkLst>
          <pc:spChg chg="add mod">
            <ac:chgData name="Almaz Wong (Public Health Wales - No. 2 Capital Quarter)" userId="ea748972-8fa9-44ab-8b63-a8fb3618c257" providerId="ADAL" clId="{79A8D2AF-2714-4FE3-9C64-840940E752C0}" dt="2025-09-17T13:27:20.705" v="2" actId="1076"/>
            <ac:spMkLst>
              <pc:docMk/>
              <pc:sldMasterMk cId="1333482334" sldId="2147483685"/>
              <pc:sldLayoutMk cId="3801171202" sldId="2147483701"/>
              <ac:spMk id="2" creationId="{EABDD363-0CD0-EE10-96A3-9A8EC2A57CE3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79A8D2AF-2714-4FE3-9C64-840940E752C0}" dt="2025-09-17T13:29:30.688" v="38"/>
          <pc:sldLayoutMkLst>
            <pc:docMk/>
            <pc:sldMasterMk cId="1333482334" sldId="2147483685"/>
            <pc:sldLayoutMk cId="445530333" sldId="2147483702"/>
          </pc:sldLayoutMkLst>
          <pc:spChg chg="add mod">
            <ac:chgData name="Almaz Wong (Public Health Wales - No. 2 Capital Quarter)" userId="ea748972-8fa9-44ab-8b63-a8fb3618c257" providerId="ADAL" clId="{79A8D2AF-2714-4FE3-9C64-840940E752C0}" dt="2025-09-17T13:29:30.688" v="38"/>
            <ac:spMkLst>
              <pc:docMk/>
              <pc:sldMasterMk cId="1333482334" sldId="2147483685"/>
              <pc:sldLayoutMk cId="445530333" sldId="2147483702"/>
              <ac:spMk id="2" creationId="{8F7DA77F-4A04-A87C-DCC9-E1EB7B056778}"/>
            </ac:spMkLst>
          </pc:spChg>
        </pc:sldLayoutChg>
      </pc:sldMasterChg>
    </pc:docChg>
  </pc:docChgLst>
  <pc:docChgLst>
    <pc:chgData name="Sophie Flood (Public Health Wales - Matrix House)" userId="S::sophie.flood@wales.nhs.uk::f1b68508-ff1d-4a78-a875-f6aa95017de1" providerId="AD" clId="Web-{4FCF2D6C-8B01-CC13-E245-82A1E8FF2DBC}"/>
    <pc:docChg chg="modSld">
      <pc:chgData name="Sophie Flood (Public Health Wales - Matrix House)" userId="S::sophie.flood@wales.nhs.uk::f1b68508-ff1d-4a78-a875-f6aa95017de1" providerId="AD" clId="Web-{4FCF2D6C-8B01-CC13-E245-82A1E8FF2DBC}" dt="2025-09-29T08:01:13.667" v="0"/>
      <pc:docMkLst>
        <pc:docMk/>
      </pc:docMkLst>
      <pc:sldChg chg="delSp">
        <pc:chgData name="Sophie Flood (Public Health Wales - Matrix House)" userId="S::sophie.flood@wales.nhs.uk::f1b68508-ff1d-4a78-a875-f6aa95017de1" providerId="AD" clId="Web-{4FCF2D6C-8B01-CC13-E245-82A1E8FF2DBC}" dt="2025-09-29T08:01:13.667" v="0"/>
        <pc:sldMkLst>
          <pc:docMk/>
          <pc:sldMk cId="2852745390" sldId="290"/>
        </pc:sldMkLst>
        <pc:spChg chg="del">
          <ac:chgData name="Sophie Flood (Public Health Wales - Matrix House)" userId="S::sophie.flood@wales.nhs.uk::f1b68508-ff1d-4a78-a875-f6aa95017de1" providerId="AD" clId="Web-{4FCF2D6C-8B01-CC13-E245-82A1E8FF2DBC}" dt="2025-09-29T08:01:13.667" v="0"/>
          <ac:spMkLst>
            <pc:docMk/>
            <pc:sldMk cId="2852745390" sldId="290"/>
            <ac:spMk id="6" creationId="{B935C54B-9A9D-1EDD-5733-66A146810605}"/>
          </ac:spMkLst>
        </pc:spChg>
      </pc:sldChg>
    </pc:docChg>
  </pc:docChgLst>
  <pc:docChgLst>
    <pc:chgData name="Gareth Thomas (Public Health Wales, No. 2 Capital Quarter)" userId="S::gareth.thomas17@wales.nhs.uk::74ed2807-8d61-45c7-a3b0-de76cb24c3dd" providerId="AD" clId="Web-{EE2C5E01-9900-F4A9-313B-E471072B01B1}"/>
    <pc:docChg chg="addSld delSld modSld">
      <pc:chgData name="Gareth Thomas (Public Health Wales, No. 2 Capital Quarter)" userId="S::gareth.thomas17@wales.nhs.uk::74ed2807-8d61-45c7-a3b0-de76cb24c3dd" providerId="AD" clId="Web-{EE2C5E01-9900-F4A9-313B-E471072B01B1}" dt="2025-09-22T13:30:24.397" v="75"/>
      <pc:docMkLst>
        <pc:docMk/>
      </pc:docMkLst>
      <pc:sldChg chg="addSp delSp modSp mod modClrScheme chgLayout">
        <pc:chgData name="Gareth Thomas (Public Health Wales, No. 2 Capital Quarter)" userId="S::gareth.thomas17@wales.nhs.uk::74ed2807-8d61-45c7-a3b0-de76cb24c3dd" providerId="AD" clId="Web-{EE2C5E01-9900-F4A9-313B-E471072B01B1}" dt="2025-09-22T13:25:19.980" v="4"/>
        <pc:sldMkLst>
          <pc:docMk/>
          <pc:sldMk cId="3990787115" sldId="275"/>
        </pc:sldMkLst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EE2C5E01-9900-F4A9-313B-E471072B01B1}" dt="2025-09-22T13:25:58.089" v="13"/>
        <pc:sldMkLst>
          <pc:docMk/>
          <pc:sldMk cId="2437483022" sldId="282"/>
        </pc:sldMkLst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EE2C5E01-9900-F4A9-313B-E471072B01B1}" dt="2025-09-22T13:27:07.528" v="29"/>
        <pc:sldMkLst>
          <pc:docMk/>
          <pc:sldMk cId="4055018368" sldId="283"/>
        </pc:sldMkLst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EE2C5E01-9900-F4A9-313B-E471072B01B1}" dt="2025-09-22T13:26:50.090" v="25"/>
        <pc:sldMkLst>
          <pc:docMk/>
          <pc:sldMk cId="2589716317" sldId="285"/>
        </pc:sldMkLst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EE2C5E01-9900-F4A9-313B-E471072B01B1}" dt="2025-09-22T13:28:47.592" v="52"/>
        <pc:sldMkLst>
          <pc:docMk/>
          <pc:sldMk cId="938822613" sldId="286"/>
        </pc:sldMkLst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EE2C5E01-9900-F4A9-313B-E471072B01B1}" dt="2025-09-22T13:26:34.402" v="21"/>
        <pc:sldMkLst>
          <pc:docMk/>
          <pc:sldMk cId="3838213217" sldId="287"/>
        </pc:sldMkLst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EE2C5E01-9900-F4A9-313B-E471072B01B1}" dt="2025-09-22T13:27:23.169" v="33"/>
        <pc:sldMkLst>
          <pc:docMk/>
          <pc:sldMk cId="884624246" sldId="288"/>
        </pc:sldMkLst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EE2C5E01-9900-F4A9-313B-E471072B01B1}" dt="2025-09-22T13:29:46.236" v="67"/>
        <pc:sldMkLst>
          <pc:docMk/>
          <pc:sldMk cId="4190828654" sldId="289"/>
        </pc:sldMkLst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EE2C5E01-9900-F4A9-313B-E471072B01B1}" dt="2025-09-22T13:27:50.669" v="40"/>
        <pc:sldMkLst>
          <pc:docMk/>
          <pc:sldMk cId="2852745390" sldId="290"/>
        </pc:sldMkLst>
      </pc:sldChg>
      <pc:sldChg chg="addSp delSp modSp mod modClrScheme delDesignElem chgLayout">
        <pc:chgData name="Gareth Thomas (Public Health Wales, No. 2 Capital Quarter)" userId="S::gareth.thomas17@wales.nhs.uk::74ed2807-8d61-45c7-a3b0-de76cb24c3dd" providerId="AD" clId="Web-{EE2C5E01-9900-F4A9-313B-E471072B01B1}" dt="2025-09-22T13:25:44.917" v="9"/>
        <pc:sldMkLst>
          <pc:docMk/>
          <pc:sldMk cId="2207701178" sldId="292"/>
        </pc:sldMkLst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EE2C5E01-9900-F4A9-313B-E471072B01B1}" dt="2025-09-22T13:28:29.326" v="48"/>
        <pc:sldMkLst>
          <pc:docMk/>
          <pc:sldMk cId="552387857" sldId="293"/>
        </pc:sldMkLst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EE2C5E01-9900-F4A9-313B-E471072B01B1}" dt="2025-09-22T13:29:02.873" v="56"/>
        <pc:sldMkLst>
          <pc:docMk/>
          <pc:sldMk cId="3189865181" sldId="294"/>
        </pc:sldMkLst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EE2C5E01-9900-F4A9-313B-E471072B01B1}" dt="2025-09-22T13:29:15.358" v="59"/>
        <pc:sldMkLst>
          <pc:docMk/>
          <pc:sldMk cId="3702865814" sldId="295"/>
        </pc:sldMkLst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EE2C5E01-9900-F4A9-313B-E471072B01B1}" dt="2025-09-22T13:29:31.094" v="63"/>
        <pc:sldMkLst>
          <pc:docMk/>
          <pc:sldMk cId="1881593876" sldId="296"/>
        </pc:sldMkLst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EE2C5E01-9900-F4A9-313B-E471072B01B1}" dt="2025-09-22T13:28:04.591" v="44"/>
        <pc:sldMkLst>
          <pc:docMk/>
          <pc:sldMk cId="3486489685" sldId="297"/>
        </pc:sldMkLst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EE2C5E01-9900-F4A9-313B-E471072B01B1}" dt="2025-09-22T13:27:38.403" v="37"/>
        <pc:sldMkLst>
          <pc:docMk/>
          <pc:sldMk cId="820192072" sldId="298"/>
        </pc:sldMkLst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EE2C5E01-9900-F4A9-313B-E471072B01B1}" dt="2025-09-22T13:26:19.137" v="17"/>
        <pc:sldMkLst>
          <pc:docMk/>
          <pc:sldMk cId="3683373163" sldId="301"/>
        </pc:sldMkLst>
      </pc:sldChg>
      <pc:sldMasterChg chg="addSldLayout">
        <pc:chgData name="Gareth Thomas (Public Health Wales, No. 2 Capital Quarter)" userId="S::gareth.thomas17@wales.nhs.uk::74ed2807-8d61-45c7-a3b0-de76cb24c3dd" providerId="AD" clId="Web-{EE2C5E01-9900-F4A9-313B-E471072B01B1}" dt="2025-09-22T13:24:59.824" v="0"/>
        <pc:sldMasterMkLst>
          <pc:docMk/>
          <pc:sldMasterMk cId="1333482334" sldId="2147483685"/>
        </pc:sldMasterMkLst>
        <pc:sldLayoutChg chg="add">
          <pc:chgData name="Gareth Thomas (Public Health Wales, No. 2 Capital Quarter)" userId="S::gareth.thomas17@wales.nhs.uk::74ed2807-8d61-45c7-a3b0-de76cb24c3dd" providerId="AD" clId="Web-{EE2C5E01-9900-F4A9-313B-E471072B01B1}" dt="2025-09-22T13:24:59.824" v="0"/>
          <pc:sldLayoutMkLst>
            <pc:docMk/>
            <pc:sldMasterMk cId="1333482334" sldId="2147483685"/>
            <pc:sldLayoutMk cId="4286128028" sldId="2147483703"/>
          </pc:sldLayoutMkLst>
        </pc:sldLayoutChg>
      </pc:sldMasterChg>
    </pc:docChg>
  </pc:docChgLst>
  <pc:docChgLst>
    <pc:chgData name="Gareth Thomas (Public Health Wales, No. 2 Capital Quarter)" userId="S::gareth.thomas17@wales.nhs.uk::74ed2807-8d61-45c7-a3b0-de76cb24c3dd" providerId="AD" clId="Web-{9EF6726F-761D-714B-42EE-E59C64FD8192}"/>
    <pc:docChg chg="modSld">
      <pc:chgData name="Gareth Thomas (Public Health Wales, No. 2 Capital Quarter)" userId="S::gareth.thomas17@wales.nhs.uk::74ed2807-8d61-45c7-a3b0-de76cb24c3dd" providerId="AD" clId="Web-{9EF6726F-761D-714B-42EE-E59C64FD8192}" dt="2025-09-23T13:51:15.553" v="6"/>
      <pc:docMkLst>
        <pc:docMk/>
      </pc:docMkLst>
      <pc:sldChg chg="addSp delSp modSp">
        <pc:chgData name="Gareth Thomas (Public Health Wales, No. 2 Capital Quarter)" userId="S::gareth.thomas17@wales.nhs.uk::74ed2807-8d61-45c7-a3b0-de76cb24c3dd" providerId="AD" clId="Web-{9EF6726F-761D-714B-42EE-E59C64FD8192}" dt="2025-09-23T13:51:15.553" v="6"/>
        <pc:sldMkLst>
          <pc:docMk/>
          <pc:sldMk cId="552387857" sldId="293"/>
        </pc:sldMkLst>
        <pc:picChg chg="add mod">
          <ac:chgData name="Gareth Thomas (Public Health Wales, No. 2 Capital Quarter)" userId="S::gareth.thomas17@wales.nhs.uk::74ed2807-8d61-45c7-a3b0-de76cb24c3dd" providerId="AD" clId="Web-{9EF6726F-761D-714B-42EE-E59C64FD8192}" dt="2025-09-23T13:51:15.553" v="6"/>
          <ac:picMkLst>
            <pc:docMk/>
            <pc:sldMk cId="552387857" sldId="293"/>
            <ac:picMk id="9" creationId="{3F6EF800-566A-EE94-D834-6D63628CE5C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33C5D82-122C-8E42-B3D6-67347C6BA68D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BF1F24-30D7-5740-9F64-AE7FBFFC8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5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DC0EE8-50B0-E896-5852-F4B8BFA027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3"/>
            <a:ext cx="2365080" cy="72662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3AC217-C30D-89C1-4460-322363FEB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710836"/>
            <a:ext cx="6327775" cy="726622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Presentation Title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6D54DB3-E380-84BD-93B3-8BA649F37B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3387964"/>
            <a:ext cx="6327775" cy="453119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Subtitle</a:t>
            </a:r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13832E92-EF7C-04E7-8DBD-C53D35568A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750" y="4204682"/>
            <a:ext cx="6327775" cy="453119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Date</a:t>
            </a:r>
            <a:endParaRPr lang="en-US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EABDD363-0CD0-EE10-96A3-9A8EC2A57CE3}"/>
              </a:ext>
            </a:extLst>
          </p:cNvPr>
          <p:cNvSpPr txBox="1"/>
          <p:nvPr userDrawn="1"/>
        </p:nvSpPr>
        <p:spPr>
          <a:xfrm>
            <a:off x="141103" y="6396369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66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8CB4B491-7B2E-0971-899D-3D27CEAB2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3"/>
            <a:ext cx="2365080" cy="72662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3AC217-C30D-89C1-4460-322363FEB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710836"/>
            <a:ext cx="6327775" cy="726622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Presentation Title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6D54DB3-E380-84BD-93B3-8BA649F37B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3387964"/>
            <a:ext cx="6327775" cy="453119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Subtitle</a:t>
            </a:r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13832E92-EF7C-04E7-8DBD-C53D35568A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750" y="4204682"/>
            <a:ext cx="6327775" cy="453119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Date</a:t>
            </a:r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EABDD363-0CD0-EE10-96A3-9A8EC2A57CE3}"/>
              </a:ext>
            </a:extLst>
          </p:cNvPr>
          <p:cNvSpPr txBox="1"/>
          <p:nvPr userDrawn="1"/>
        </p:nvSpPr>
        <p:spPr>
          <a:xfrm>
            <a:off x="151735" y="633639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17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8CB4B491-7B2E-0971-899D-3D27CEAB2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3"/>
            <a:ext cx="2365080" cy="72662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3AC217-C30D-89C1-4460-322363FEB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399892"/>
            <a:ext cx="6327775" cy="164124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Thank you </a:t>
            </a:r>
            <a:br>
              <a:rPr lang="en-GB"/>
            </a:br>
            <a:r>
              <a:rPr lang="cy-gb"/>
              <a:t>for listening.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6D54DB3-E380-84BD-93B3-8BA649F37B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4053871"/>
            <a:ext cx="6327775" cy="45311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Further info or contact details to go here.</a:t>
            </a:r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8F7DA77F-4A04-A87C-DCC9-E1EB7B056778}"/>
              </a:ext>
            </a:extLst>
          </p:cNvPr>
          <p:cNvSpPr txBox="1"/>
          <p:nvPr userDrawn="1"/>
        </p:nvSpPr>
        <p:spPr>
          <a:xfrm>
            <a:off x="141103" y="6396369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530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 only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7A28305-E86E-6BEA-B62A-37C15E7688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Main Title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62FF2678-D547-1EB7-8171-17F6A2826D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Subtitle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967881B-99AE-11D6-ADD8-1B405DDD2D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6710362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pic>
        <p:nvPicPr>
          <p:cNvPr id="5" name="Picture 4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8023AF1C-BD47-7ECC-237E-4843CE5DC9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8359749" y="2620284"/>
            <a:ext cx="3527372" cy="3968294"/>
          </a:xfrm>
          <a:prstGeom prst="rect">
            <a:avLst/>
          </a:prstGeom>
          <a:noFill/>
        </p:spPr>
      </p:pic>
      <p:pic>
        <p:nvPicPr>
          <p:cNvPr id="8" name="Picture 7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CDB4D158-FD1E-DBFE-626C-A02A658F3A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5437" t="2543" r="5912" b="3059"/>
          <a:stretch/>
        </p:blipFill>
        <p:spPr>
          <a:xfrm rot="5400000">
            <a:off x="6649025" y="-657741"/>
            <a:ext cx="2405273" cy="37207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20BC0C-B39F-CDEB-964D-7D39BFB873E8}"/>
              </a:ext>
            </a:extLst>
          </p:cNvPr>
          <p:cNvSpPr txBox="1"/>
          <p:nvPr userDrawn="1"/>
        </p:nvSpPr>
        <p:spPr>
          <a:xfrm>
            <a:off x="179424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12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 onl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pic>
        <p:nvPicPr>
          <p:cNvPr id="2" name="Picture 1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701B4431-6E99-FB30-9E4A-E84060F127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5437" t="2543" r="5912" b="3059"/>
          <a:stretch/>
        </p:blipFill>
        <p:spPr>
          <a:xfrm rot="5400000">
            <a:off x="6649025" y="-657741"/>
            <a:ext cx="2405273" cy="37207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1E15D4-58F0-B835-2EDB-5B041DEA7E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359749" y="2620284"/>
            <a:ext cx="3527371" cy="3968293"/>
          </a:xfrm>
          <a:prstGeom prst="rect">
            <a:avLst/>
          </a:prstGeom>
        </p:spPr>
      </p:pic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2D62E1EC-A6F5-D23A-565E-A7AF64CD93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Main Title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CE7DE11A-7B6A-14CA-A499-F25F2F9AF8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Subtitle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AF447B3A-3F6B-32F0-90F8-3CEF5AAF4E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6710362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92ADDD3A-6F2E-5C36-892E-05D0BE5F9D71}"/>
              </a:ext>
            </a:extLst>
          </p:cNvPr>
          <p:cNvSpPr txBox="1"/>
          <p:nvPr userDrawn="1"/>
        </p:nvSpPr>
        <p:spPr>
          <a:xfrm>
            <a:off x="141103" y="6396369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10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. tex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n orange curved object on a black background&#10;&#10;Description automatically generated">
            <a:extLst>
              <a:ext uri="{FF2B5EF4-FFF2-40B4-BE49-F238E27FC236}">
                <a16:creationId xmlns:a16="http://schemas.microsoft.com/office/drawing/2014/main" id="{24D3D47D-7075-66E1-8396-F4103DF011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065" b="50000"/>
          <a:stretch/>
        </p:blipFill>
        <p:spPr>
          <a:xfrm>
            <a:off x="8685957" y="4843391"/>
            <a:ext cx="3113591" cy="20146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pic>
        <p:nvPicPr>
          <p:cNvPr id="8" name="Picture 7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FD5D17FF-AF1C-545F-E3DC-DDD6BD78E5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1058" t="2107" r="2991" b="47971"/>
          <a:stretch/>
        </p:blipFill>
        <p:spPr>
          <a:xfrm rot="10800000" flipH="1">
            <a:off x="4995863" y="0"/>
            <a:ext cx="3011357" cy="1967696"/>
          </a:xfrm>
          <a:prstGeom prst="rect">
            <a:avLst/>
          </a:prstGeom>
        </p:spPr>
      </p:pic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CF8766FF-E3F7-54FE-61D9-A29B5C42AF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16081" y="2925582"/>
            <a:ext cx="5020807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4E25F6C2-19E2-B16F-2ECE-F7248C893C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Main Title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08B8FB3E-8875-A86C-9BA3-D0129447E8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Subtitle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AAB91901-4FF0-2D7E-65B2-9DF4E55D78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5266653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63EE247C-5B6F-2BE3-443B-97531F7547DC}"/>
              </a:ext>
            </a:extLst>
          </p:cNvPr>
          <p:cNvSpPr txBox="1"/>
          <p:nvPr userDrawn="1"/>
        </p:nvSpPr>
        <p:spPr>
          <a:xfrm>
            <a:off x="141103" y="6396369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5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DC0EE8-50B0-E896-5852-F4B8BFA027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3"/>
            <a:ext cx="2365080" cy="726621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5F8C3108-99AA-BE1B-0102-55204CAE52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3065689"/>
            <a:ext cx="6327775" cy="726622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Divider title</a:t>
            </a:r>
            <a:endParaRPr lang="en-US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DB6CE093-01DA-7455-81CA-0FBA05E0F49A}"/>
              </a:ext>
            </a:extLst>
          </p:cNvPr>
          <p:cNvSpPr txBox="1"/>
          <p:nvPr userDrawn="1"/>
        </p:nvSpPr>
        <p:spPr>
          <a:xfrm>
            <a:off x="141103" y="6396369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15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75D8DA0-FA5D-E4A4-348F-1B27185447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33272"/>
            <a:ext cx="5718175" cy="6191457"/>
          </a:xfrm>
          <a:prstGeom prst="roundRect">
            <a:avLst>
              <a:gd name="adj" fmla="val 2233"/>
            </a:avLst>
          </a:prstGeom>
        </p:spPr>
        <p:txBody>
          <a:bodyPr rtlCol="0"/>
          <a:lstStyle/>
          <a:p>
            <a:pPr rtl="0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1D8264-1EB3-39E9-379D-1E494B0B89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04FA74-24F0-045A-C516-E3564055D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4365"/>
          <a:stretch/>
        </p:blipFill>
        <p:spPr>
          <a:xfrm rot="10800000">
            <a:off x="5464465" y="-1"/>
            <a:ext cx="3010823" cy="2223164"/>
          </a:xfrm>
          <a:prstGeom prst="rect">
            <a:avLst/>
          </a:prstGeom>
        </p:spPr>
      </p:pic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BB3D2668-6A46-5D77-93AC-94BF8FA30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Main Title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08E733D0-84C6-0B71-429D-6FE9FF42DE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Subtitle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33D77F80-4716-8565-12CF-9518883585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5279491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726AED8F-80CB-C037-2030-E61CBCC7936B}"/>
              </a:ext>
            </a:extLst>
          </p:cNvPr>
          <p:cNvSpPr txBox="1"/>
          <p:nvPr userDrawn="1"/>
        </p:nvSpPr>
        <p:spPr>
          <a:xfrm>
            <a:off x="141103" y="6396369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66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AEBD5D-6322-B406-0D4B-2DC104931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3" name="TextBox 11">
            <a:extLst>
              <a:ext uri="{FF2B5EF4-FFF2-40B4-BE49-F238E27FC236}">
                <a16:creationId xmlns:a16="http://schemas.microsoft.com/office/drawing/2014/main" id="{2B0A2357-6522-D6E5-5BED-C08A543BFBD6}"/>
              </a:ext>
            </a:extLst>
          </p:cNvPr>
          <p:cNvSpPr txBox="1"/>
          <p:nvPr userDrawn="1"/>
        </p:nvSpPr>
        <p:spPr>
          <a:xfrm>
            <a:off x="141103" y="6396369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8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EC966F-C3A2-10A4-74A3-25D0347C51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80B7A4B9-BB5A-69B9-219A-E4A39844C614}"/>
              </a:ext>
            </a:extLst>
          </p:cNvPr>
          <p:cNvSpPr txBox="1"/>
          <p:nvPr userDrawn="1"/>
        </p:nvSpPr>
        <p:spPr>
          <a:xfrm>
            <a:off x="141103" y="6396369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353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40293FF-3E51-2EB7-6DBB-A815093091B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91745378-FEC2-5E38-37DB-DC81EF52E286}"/>
              </a:ext>
            </a:extLst>
          </p:cNvPr>
          <p:cNvSpPr txBox="1"/>
          <p:nvPr userDrawn="1"/>
        </p:nvSpPr>
        <p:spPr>
          <a:xfrm>
            <a:off x="141103" y="6396369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02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8849E8-9E1B-97A6-16F5-727C331343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57ECEED-71CF-563E-44EC-80FFD85975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3"/>
            <a:ext cx="2365080" cy="726621"/>
          </a:xfrm>
          <a:prstGeom prst="rect">
            <a:avLst/>
          </a:prstGeom>
        </p:spPr>
      </p:pic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9A0DC161-F583-C874-FD6C-D410169078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399892"/>
            <a:ext cx="6327775" cy="164124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Thank you </a:t>
            </a:r>
            <a:br>
              <a:rPr lang="en-GB"/>
            </a:br>
            <a:r>
              <a:rPr lang="cy-gb"/>
              <a:t>for listening.</a:t>
            </a:r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4B627C22-1FB4-BAE3-8444-E2668100FF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4053871"/>
            <a:ext cx="6327775" cy="45311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Further info or contact details to go here.</a:t>
            </a:r>
            <a:endParaRPr lang="en-US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A5A12456-65BD-652E-BB04-9F5B331F919C}"/>
              </a:ext>
            </a:extLst>
          </p:cNvPr>
          <p:cNvSpPr txBox="1"/>
          <p:nvPr userDrawn="1"/>
        </p:nvSpPr>
        <p:spPr>
          <a:xfrm>
            <a:off x="141103" y="6396369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78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C7A4B6-E657-EDCC-59CE-FE172E9D1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656F4-6DF7-415A-4697-290432580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D5691-D849-353F-2C40-B394ED742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rtl="0"/>
            <a:fld id="{82B51D49-EE0F-5642-AE4A-D88F56CE5BD0}" type="datetimeFigureOut">
              <a:rPr lang="en-US" smtClean="0"/>
              <a:pPr rtl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902D5-1DEE-9B02-E0A7-6B8BD7EAD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C985D-423A-9E41-BE08-22CCE6FC1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rtl="0"/>
            <a:fld id="{8BF3B2AA-8EE5-0E49-B5D5-F85568A574C4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8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7" r:id="rId2"/>
    <p:sldLayoutId id="2147483662" r:id="rId3"/>
    <p:sldLayoutId id="2147483672" r:id="rId4"/>
    <p:sldLayoutId id="2147483667" r:id="rId5"/>
    <p:sldLayoutId id="2147483700" r:id="rId6"/>
    <p:sldLayoutId id="2147483689" r:id="rId7"/>
    <p:sldLayoutId id="2147483690" r:id="rId8"/>
    <p:sldLayoutId id="2147483699" r:id="rId9"/>
    <p:sldLayoutId id="2147483701" r:id="rId10"/>
    <p:sldLayoutId id="2147483702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Ubuntu" panose="020B05040306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jcsm.aasm.org/doi/10.5664/jcsm.10336" TargetMode="External"/><Relationship Id="rId3" Type="http://schemas.openxmlformats.org/officeDocument/2006/relationships/hyperlink" Target="https://pmc.ncbi.nlm.nih.gov/articles/PMC3630968/#:~:text=Additional%20behavioral%20lifestyle%20factors%20associated,as%20caffeine%2C%20alcohol%20and%20nicotine." TargetMode="External"/><Relationship Id="rId7" Type="http://schemas.openxmlformats.org/officeDocument/2006/relationships/hyperlink" Target="https://www.sleepfoundation.org/how-sleep-works/how-electronics-affect-sleep" TargetMode="External"/><Relationship Id="rId2" Type="http://schemas.openxmlformats.org/officeDocument/2006/relationships/hyperlink" Target="https://www.nhs.uk/every-mind-matters/mental-health-issues/sleep/#:~:text=There%20are%20lots%20of%20things,bed%2C%20often%20cause%20sleep%20problems.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sleepfoundation.org/nutrition/caffeine-and-sleep" TargetMode="External"/><Relationship Id="rId11" Type="http://schemas.openxmlformats.org/officeDocument/2006/relationships/hyperlink" Target="https://www.sleepfoundation.org/physical-activity/exercise-and-sleep" TargetMode="External"/><Relationship Id="rId5" Type="http://schemas.openxmlformats.org/officeDocument/2006/relationships/hyperlink" Target="https://www.sleepfoundation.org/nutrition" TargetMode="External"/><Relationship Id="rId10" Type="http://schemas.openxmlformats.org/officeDocument/2006/relationships/hyperlink" Target="https://www.sleepfoundation.org/mental-health/trauma-and-sleep" TargetMode="External"/><Relationship Id="rId4" Type="http://schemas.openxmlformats.org/officeDocument/2006/relationships/hyperlink" Target="https://www.sleepfoundation.org/physical-activity#:~:text=Regular%20exercise%20can%20help%20healthy,it%20takes%20to%20fall%20asleep." TargetMode="External"/><Relationship Id="rId9" Type="http://schemas.openxmlformats.org/officeDocument/2006/relationships/hyperlink" Target="https://pmc.ncbi.nlm.nih.gov/articles/PMC814797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eepfoundation.org/physical-activity/exercise-and-sleep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1DD9AD-4C31-B3E1-3B52-E3253566CE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156" y="2950918"/>
            <a:ext cx="5586652" cy="726622"/>
          </a:xfrm>
        </p:spPr>
        <p:txBody>
          <a:bodyPr rtlCol="0"/>
          <a:lstStyle/>
          <a:p>
            <a:pPr rtl="0"/>
            <a:r>
              <a:rPr lang="cy-gb" b="0">
                <a:latin typeface="Ubuntu"/>
                <a:ea typeface="Verdana"/>
              </a:rPr>
              <a:t>Ffactorau ffordd o fyw, cymdeithasol ac amgylcheddol sy'n siapio ein cwsg</a:t>
            </a:r>
            <a:endParaRPr lang="en-US"/>
          </a:p>
        </p:txBody>
      </p:sp>
      <p:pic>
        <p:nvPicPr>
          <p:cNvPr id="6" name="Picture 2" descr="A wearable sensor bracelet that tracks ...">
            <a:extLst>
              <a:ext uri="{FF2B5EF4-FFF2-40B4-BE49-F238E27FC236}">
                <a16:creationId xmlns:a16="http://schemas.microsoft.com/office/drawing/2014/main" id="{9474EFB5-21BB-FCFF-0FAB-9A114B375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507" y="1747657"/>
            <a:ext cx="4648419" cy="3360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77E59A-9B63-28DF-8C41-67A4F6A03122}"/>
              </a:ext>
            </a:extLst>
          </p:cNvPr>
          <p:cNvSpPr txBox="1"/>
          <p:nvPr/>
        </p:nvSpPr>
        <p:spPr>
          <a:xfrm>
            <a:off x="504093" y="3903785"/>
            <a:ext cx="51815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FFF"/>
                </a:solidFill>
                <a:latin typeface="Ubuntu"/>
              </a:rPr>
              <a:t>*Yn anffodus nid yw'r holl adnoddau ar gael yn y Gymraeg. Lle nad yw'r adnoddau ar gael yn y Gymraeg, darperir adnoddau yn Saesneg.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63782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E190A0-0526-76DA-2521-EC915D0304D8}"/>
              </a:ext>
            </a:extLst>
          </p:cNvPr>
          <p:cNvSpPr txBox="1"/>
          <p:nvPr/>
        </p:nvSpPr>
        <p:spPr>
          <a:xfrm>
            <a:off x="-4644" y="1192294"/>
            <a:ext cx="936369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 sz="2800" b="1">
                <a:solidFill>
                  <a:srgbClr val="15518B"/>
                </a:solidFill>
                <a:latin typeface="Ubuntu"/>
              </a:rPr>
              <a:t>Amser sgrin a'r defnydd o ddyfeisiau digidol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1AF194-8C1D-2E7A-77E6-153D0685BD8E}"/>
              </a:ext>
            </a:extLst>
          </p:cNvPr>
          <p:cNvSpPr txBox="1"/>
          <p:nvPr/>
        </p:nvSpPr>
        <p:spPr>
          <a:xfrm>
            <a:off x="198283" y="1871647"/>
            <a:ext cx="7572498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>
                <a:latin typeface="Ubuntu"/>
              </a:rPr>
              <a:t>Mae amser sgrin a'r defnydd o ddyfeisiau digidol - fel ffonau clyfar, tabledi, cyfrifiaduron a setiau teledu - yn cael effaith sylweddol ar gwsg. Mae'r effeithiau yn bennaf oherwydd dau brif ffactor: </a:t>
            </a:r>
            <a:r>
              <a:rPr lang="cy-gb" b="1">
                <a:latin typeface="Ubuntu"/>
              </a:rPr>
              <a:t>dod i gysylltiad â golau glas</a:t>
            </a:r>
            <a:r>
              <a:rPr lang="cy-gb">
                <a:latin typeface="Ubuntu"/>
              </a:rPr>
              <a:t> a </a:t>
            </a:r>
            <a:r>
              <a:rPr lang="cy-gb" b="1">
                <a:latin typeface="Ubuntu"/>
              </a:rPr>
              <a:t>natur ysgogol cynnwys digidol</a:t>
            </a:r>
            <a:r>
              <a:rPr lang="cy-gb">
                <a:latin typeface="Ubuntu"/>
                <a:ea typeface="+mn-lt"/>
                <a:cs typeface="+mn-lt"/>
              </a:rPr>
              <a:t>:</a:t>
            </a:r>
            <a:endParaRPr lang="en-US">
              <a:latin typeface="Ubuntu"/>
            </a:endParaRPr>
          </a:p>
          <a:p>
            <a:pPr rtl="0"/>
            <a:endParaRPr lang="en-US">
              <a:latin typeface="Ubuntu"/>
              <a:ea typeface="Calibri"/>
              <a:cs typeface="Calibri"/>
            </a:endParaRPr>
          </a:p>
          <a:p>
            <a:pPr marL="285750" indent="-285750" rtl="0">
              <a:buFont typeface="Wingdings"/>
              <a:buChar char="Ø"/>
            </a:pPr>
            <a:r>
              <a:rPr lang="cy-gb" b="1">
                <a:latin typeface="Ubuntu"/>
                <a:ea typeface="+mn-lt"/>
                <a:cs typeface="+mn-lt"/>
              </a:rPr>
              <a:t>Golau glas</a:t>
            </a:r>
            <a:r>
              <a:rPr lang="cy-gb">
                <a:latin typeface="Ubuntu"/>
                <a:ea typeface="+mn-lt"/>
                <a:cs typeface="+mn-lt"/>
              </a:rPr>
              <a:t>: Mae ffonau a dyfeisiau tabled yn cynhyrchu golau glas, a all atal eich corff rhag gwneud melatonin—yr hormon sy'n eich helpu i gysgu.</a:t>
            </a:r>
            <a:endParaRPr lang="en-US">
              <a:latin typeface="Ubuntu"/>
              <a:ea typeface="Calibri"/>
              <a:cs typeface="Calibri"/>
            </a:endParaRPr>
          </a:p>
          <a:p>
            <a:pPr rtl="0">
              <a:buFont typeface="Wingdings"/>
              <a:buChar char="Ø"/>
            </a:pPr>
            <a:r>
              <a:rPr lang="cy-gb" b="1">
                <a:latin typeface="Ubuntu"/>
                <a:ea typeface="+mn-lt"/>
                <a:cs typeface="+mn-lt"/>
              </a:rPr>
              <a:t> Cwsg gwaeth</a:t>
            </a:r>
            <a:r>
              <a:rPr lang="cy-gb">
                <a:latin typeface="Ubuntu"/>
                <a:ea typeface="+mn-lt"/>
                <a:cs typeface="+mn-lt"/>
              </a:rPr>
              <a:t>: Hyd yn oed os ydych chi'n cwympo i gysgu, gall defnyddio sgrin cyn gwely wneud eich cwsg yn ysgafnach neu'n llai gorffwysol.</a:t>
            </a:r>
            <a:endParaRPr lang="en-US">
              <a:latin typeface="Ubuntu"/>
            </a:endParaRPr>
          </a:p>
          <a:p>
            <a:pPr rtl="0">
              <a:buFont typeface="Wingdings"/>
              <a:buChar char="Ø"/>
            </a:pPr>
            <a:r>
              <a:rPr lang="cy-gb" b="1">
                <a:latin typeface="Ubuntu"/>
                <a:ea typeface="+mn-lt"/>
                <a:cs typeface="+mn-lt"/>
              </a:rPr>
              <a:t> Ysgogiad meddyliol</a:t>
            </a:r>
            <a:r>
              <a:rPr lang="cy-gb">
                <a:latin typeface="Ubuntu"/>
                <a:ea typeface="+mn-lt"/>
                <a:cs typeface="+mn-lt"/>
              </a:rPr>
              <a:t>: Gall gwylio fideos, gemau, neu sgrolio gadw'ch ymennydd yn rhy egnïol i ymdawelu.</a:t>
            </a:r>
            <a:endParaRPr lang="en-US">
              <a:latin typeface="Ubuntu"/>
            </a:endParaRPr>
          </a:p>
          <a:p>
            <a:pPr rtl="0">
              <a:buFont typeface="Wingdings"/>
              <a:buChar char="Ø"/>
            </a:pPr>
            <a:r>
              <a:rPr lang="cy-gb" b="1">
                <a:latin typeface="Ubuntu"/>
                <a:ea typeface="+mn-lt"/>
                <a:cs typeface="+mn-lt"/>
              </a:rPr>
              <a:t> Problemau cysgu</a:t>
            </a:r>
            <a:r>
              <a:rPr lang="cy-gb">
                <a:latin typeface="Ubuntu"/>
                <a:ea typeface="+mn-lt"/>
                <a:cs typeface="+mn-lt"/>
              </a:rPr>
              <a:t>: Mae gormod o amser sgrin yn y nos yn gysylltiedig â materion fel diffyg cwsg, oedi cwsg, a hyd yn oed apnoea cwsg.</a:t>
            </a:r>
            <a:endParaRPr lang="en-US">
              <a:latin typeface="Ubuntu"/>
            </a:endParaRPr>
          </a:p>
          <a:p>
            <a:pPr marL="285750" indent="-285750" rtl="0">
              <a:buFont typeface="Wingdings"/>
              <a:buChar char="Ø"/>
            </a:pPr>
            <a:endParaRPr lang="en-US">
              <a:latin typeface="Ubuntu"/>
              <a:ea typeface="Calibri"/>
              <a:cs typeface="Calibri"/>
            </a:endParaRPr>
          </a:p>
          <a:p>
            <a:pPr rtl="0"/>
            <a:endParaRPr lang="en-US">
              <a:ea typeface="Calibri" panose="020F0502020204030204"/>
              <a:cs typeface="Calibri" panose="020F0502020204030204"/>
            </a:endParaRPr>
          </a:p>
          <a:p>
            <a:pPr rtl="0"/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" name="Picture 1" descr="Blue Light on Screens for Better Sleep ...">
            <a:extLst>
              <a:ext uri="{FF2B5EF4-FFF2-40B4-BE49-F238E27FC236}">
                <a16:creationId xmlns:a16="http://schemas.microsoft.com/office/drawing/2014/main" id="{F1809A63-F762-0E70-0174-77D31DD60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712" y="2234279"/>
            <a:ext cx="3579297" cy="2386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4624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2A185B-7297-AE43-639B-6DE6857CBE64}"/>
              </a:ext>
            </a:extLst>
          </p:cNvPr>
          <p:cNvSpPr txBox="1"/>
          <p:nvPr/>
        </p:nvSpPr>
        <p:spPr>
          <a:xfrm>
            <a:off x="229217" y="853849"/>
            <a:ext cx="936369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y-gb" sz="2800" b="1" dirty="0">
                <a:solidFill>
                  <a:srgbClr val="15518B"/>
                </a:solidFill>
                <a:latin typeface="Ubuntu"/>
              </a:rPr>
              <a:t>Technoleg y gellir ei gwisgo ar gyfer</a:t>
            </a:r>
            <a:endParaRPr lang="en-US" dirty="0"/>
          </a:p>
          <a:p>
            <a:r>
              <a:rPr lang="cy-gb" sz="2800" b="1" dirty="0">
                <a:solidFill>
                  <a:srgbClr val="15518B"/>
                </a:solidFill>
                <a:latin typeface="Ubuntu"/>
              </a:rPr>
              <a:t>monitro cwsg</a:t>
            </a:r>
            <a:endParaRPr lang="cy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BB9EFE-C8C4-CFF0-E07B-7296278C8EEB}"/>
              </a:ext>
            </a:extLst>
          </p:cNvPr>
          <p:cNvSpPr txBox="1"/>
          <p:nvPr/>
        </p:nvSpPr>
        <p:spPr>
          <a:xfrm>
            <a:off x="232210" y="3299834"/>
            <a:ext cx="5519803" cy="32316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 sz="1700" b="1">
                <a:latin typeface="Ubuntu"/>
              </a:rPr>
              <a:t>Agweddau Cadarnhaol:</a:t>
            </a:r>
          </a:p>
          <a:p>
            <a:pPr rtl="0">
              <a:buFont typeface=""/>
              <a:buAutoNum type="arabicPeriod"/>
            </a:pPr>
            <a:r>
              <a:rPr lang="cy-gb" sz="1700" b="1">
                <a:latin typeface="Ubuntu"/>
              </a:rPr>
              <a:t>Mewnwelediadau wedi'u Personoli</a:t>
            </a:r>
            <a:r>
              <a:rPr lang="cy-gb" sz="1700">
                <a:latin typeface="Ubuntu"/>
              </a:rPr>
              <a:t>: Yn darparu data manwl ar batrymau cysgu, gan helpu defnyddwyr i nodi aflonyddwch cwsg neu hylendid cwsg gwael.</a:t>
            </a:r>
          </a:p>
          <a:p>
            <a:pPr rtl="0">
              <a:buFont typeface=""/>
              <a:buAutoNum type="arabicPeriod"/>
            </a:pPr>
            <a:r>
              <a:rPr lang="cy-gb" sz="1700" b="1">
                <a:latin typeface="Ubuntu"/>
              </a:rPr>
              <a:t>Gwell ansawdd cwsg</a:t>
            </a:r>
            <a:r>
              <a:rPr lang="cy-gb" sz="1700">
                <a:latin typeface="Ubuntu"/>
              </a:rPr>
              <a:t>: Yn annog trefn ac arferion cysgu iachach trwy gynnig adborth ac awgrymiadau.</a:t>
            </a:r>
          </a:p>
          <a:p>
            <a:pPr rtl="0">
              <a:buFont typeface=""/>
              <a:buAutoNum type="arabicPeriod"/>
            </a:pPr>
            <a:r>
              <a:rPr lang="cy-gb" sz="1700" b="1">
                <a:latin typeface="Ubuntu"/>
              </a:rPr>
              <a:t>Monitro Iechyd</a:t>
            </a:r>
            <a:r>
              <a:rPr lang="cy-gb" sz="1700">
                <a:latin typeface="Ubuntu"/>
              </a:rPr>
              <a:t>: Yn olrhain </a:t>
            </a:r>
            <a:r>
              <a:rPr lang="cy-gb" sz="1700" err="1">
                <a:latin typeface="Ubuntu"/>
              </a:rPr>
              <a:t>metrigau</a:t>
            </a:r>
            <a:r>
              <a:rPr lang="cy-gb" sz="1700">
                <a:latin typeface="Ubuntu"/>
              </a:rPr>
              <a:t> ychwanegol fel cyfradd curiad y galon a lefelau ocsigen, a all rybuddio defnyddwyr am bryderon iechyd posibl, fel </a:t>
            </a:r>
            <a:r>
              <a:rPr lang="cy-gb" sz="1700" err="1">
                <a:latin typeface="Ubuntu"/>
              </a:rPr>
              <a:t>apnoea</a:t>
            </a:r>
            <a:r>
              <a:rPr lang="cy-gb" sz="1700">
                <a:latin typeface="Ubuntu"/>
              </a:rPr>
              <a:t> cwsg</a:t>
            </a:r>
            <a:endParaRPr lang="en-US" sz="1700">
              <a:highlight>
                <a:srgbClr val="FFFF00"/>
              </a:highlight>
              <a:latin typeface="Ubuntu"/>
            </a:endParaRPr>
          </a:p>
          <a:p>
            <a:pPr rtl="0">
              <a:buFont typeface=""/>
              <a:buAutoNum type="arabicPeriod"/>
            </a:pPr>
            <a:r>
              <a:rPr lang="cy-gb" sz="1700" b="1">
                <a:latin typeface="Ubuntu"/>
              </a:rPr>
              <a:t>Cymhelliant:</a:t>
            </a:r>
            <a:r>
              <a:rPr lang="cy-gb" sz="1700">
                <a:latin typeface="Ubuntu"/>
              </a:rPr>
              <a:t> Gall ddarparu cymhelliant i wella cysondeb cwsg a lles cyffredinol.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FC17AE-4EC5-AC60-8AC2-FB4B0093F15E}"/>
              </a:ext>
            </a:extLst>
          </p:cNvPr>
          <p:cNvSpPr txBox="1"/>
          <p:nvPr/>
        </p:nvSpPr>
        <p:spPr>
          <a:xfrm>
            <a:off x="5741210" y="3304813"/>
            <a:ext cx="5832953" cy="29700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 sz="1700" b="1">
                <a:latin typeface="Ubuntu"/>
              </a:rPr>
              <a:t>Agweddau Negyddol:</a:t>
            </a:r>
          </a:p>
          <a:p>
            <a:pPr rtl="0">
              <a:buFont typeface=""/>
              <a:buAutoNum type="arabicPeriod"/>
            </a:pPr>
            <a:r>
              <a:rPr lang="cy-gb" sz="1700" b="1">
                <a:latin typeface="Ubuntu"/>
              </a:rPr>
              <a:t>Pryderon ynghylch Cywirdeb</a:t>
            </a:r>
            <a:r>
              <a:rPr lang="cy-gb" sz="1700">
                <a:latin typeface="Ubuntu"/>
              </a:rPr>
              <a:t>: Er ei fod yn ddefnyddiol, efallai na fydd y data a gesglir yn 100% cywir, yn enwedig ar gyfer cael diagnosis o anhwylderau cwsg.</a:t>
            </a:r>
          </a:p>
          <a:p>
            <a:pPr rtl="0">
              <a:buFont typeface=""/>
              <a:buAutoNum type="arabicPeriod"/>
            </a:pPr>
            <a:r>
              <a:rPr lang="cy-gb" sz="1700" b="1">
                <a:latin typeface="Ubuntu"/>
              </a:rPr>
              <a:t>Gor-ddibyniaeth</a:t>
            </a:r>
            <a:r>
              <a:rPr lang="cy-gb" sz="1700">
                <a:latin typeface="Ubuntu"/>
              </a:rPr>
              <a:t>: Gallai pobl gael obsesiwn â </a:t>
            </a:r>
            <a:r>
              <a:rPr lang="cy-gb" sz="1700" err="1">
                <a:latin typeface="Ubuntu"/>
              </a:rPr>
              <a:t>metrigau</a:t>
            </a:r>
            <a:r>
              <a:rPr lang="cy-gb" sz="1700">
                <a:latin typeface="Ubuntu"/>
              </a:rPr>
              <a:t> cwsg, gan arwain at </a:t>
            </a:r>
            <a:r>
              <a:rPr lang="cy-gb" sz="1700" err="1">
                <a:latin typeface="Ubuntu"/>
              </a:rPr>
              <a:t>orbryder</a:t>
            </a:r>
            <a:r>
              <a:rPr lang="cy-gb" sz="1700">
                <a:latin typeface="Ubuntu"/>
              </a:rPr>
              <a:t> neu obsesiwn gyda chyflawni cwsg "perffaith".</a:t>
            </a:r>
          </a:p>
          <a:p>
            <a:pPr rtl="0">
              <a:buFont typeface=""/>
              <a:buAutoNum type="arabicPeriod"/>
            </a:pPr>
            <a:r>
              <a:rPr lang="cy-gb" sz="1700" b="1">
                <a:latin typeface="Ubuntu"/>
              </a:rPr>
              <a:t>Materion Preifatrwydd</a:t>
            </a:r>
            <a:r>
              <a:rPr lang="cy-gb" sz="1700">
                <a:latin typeface="Ubuntu"/>
              </a:rPr>
              <a:t>: Gallai casglu data parhaus godi pryderon ynghylch diogelwch a phreifatrwydd data iechyd personol.</a:t>
            </a:r>
          </a:p>
          <a:p>
            <a:pPr rtl="0">
              <a:buFont typeface=""/>
              <a:buAutoNum type="arabicPeriod"/>
            </a:pPr>
            <a:r>
              <a:rPr lang="cy-gb" sz="1700" b="1" err="1">
                <a:latin typeface="Ubuntu"/>
              </a:rPr>
              <a:t>Cyfforddusrwydd</a:t>
            </a:r>
            <a:r>
              <a:rPr lang="cy-gb" sz="1700">
                <a:latin typeface="Ubuntu"/>
              </a:rPr>
              <a:t>: Mae rhai defnyddwyr yn gweld gwisgo dyfais i'r gwely yn anghyfforddus, a allai amharu ar gwsg.</a:t>
            </a:r>
          </a:p>
        </p:txBody>
      </p:sp>
      <p:pic>
        <p:nvPicPr>
          <p:cNvPr id="10" name="Picture 9" descr="Best sleep trackers 2020 – top wrist bands and non-wearable trackers | Good  Food">
            <a:extLst>
              <a:ext uri="{FF2B5EF4-FFF2-40B4-BE49-F238E27FC236}">
                <a16:creationId xmlns:a16="http://schemas.microsoft.com/office/drawing/2014/main" id="{E191662F-02B6-89CF-055B-EBA29941A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40" y="988105"/>
            <a:ext cx="2800091" cy="16913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B62D44-AE19-9362-45D1-29D97941AFA4}"/>
              </a:ext>
            </a:extLst>
          </p:cNvPr>
          <p:cNvSpPr txBox="1"/>
          <p:nvPr/>
        </p:nvSpPr>
        <p:spPr>
          <a:xfrm>
            <a:off x="189954" y="1713956"/>
            <a:ext cx="8468497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 sz="1750">
                <a:latin typeface="Ubuntu"/>
              </a:rPr>
              <a:t>Yn ddiweddar, mae teclynnau fel oriorau clyfar, </a:t>
            </a:r>
            <a:r>
              <a:rPr lang="cy-gb" sz="1750" err="1">
                <a:latin typeface="Ubuntu"/>
              </a:rPr>
              <a:t>tracwyr</a:t>
            </a:r>
            <a:r>
              <a:rPr lang="cy-gb" sz="1750">
                <a:latin typeface="Ubuntu"/>
              </a:rPr>
              <a:t> ffitrwydd a </a:t>
            </a:r>
            <a:r>
              <a:rPr lang="cy-gb" sz="1750" err="1">
                <a:latin typeface="Ubuntu"/>
              </a:rPr>
              <a:t>thracwyr</a:t>
            </a:r>
            <a:r>
              <a:rPr lang="cy-gb" sz="1750">
                <a:latin typeface="Ubuntu"/>
              </a:rPr>
              <a:t> cwsg wedi dod yn boblogaidd ar gyfer monitro cwsg. Gall y dyfeisiau hyn olrhain pethau fel pa mor hir rydyn ni'n cysgu, ansawdd ein cwsg, ein curiad calon, symudiad a hyd yn oed lefelau ocsigen. Er y </a:t>
            </a:r>
            <a:r>
              <a:rPr lang="cy-gb" sz="1750" err="1">
                <a:latin typeface="Ubuntu"/>
              </a:rPr>
              <a:t>gallant</a:t>
            </a:r>
            <a:r>
              <a:rPr lang="cy-gb" sz="1750">
                <a:latin typeface="Ubuntu"/>
              </a:rPr>
              <a:t> roi gwybodaeth ddefnyddiol i ni, mae'n bwysig peidio â dibynnu arnynt yn ormodol neu ddadansoddi’r canlyniadau yn rhy fanwl.</a:t>
            </a:r>
          </a:p>
        </p:txBody>
      </p:sp>
    </p:spTree>
    <p:extLst>
      <p:ext uri="{BB962C8B-B14F-4D97-AF65-F5344CB8AC3E}">
        <p14:creationId xmlns:p14="http://schemas.microsoft.com/office/powerpoint/2010/main" val="820192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A58F25-88A0-D0DB-CA9A-6C66B51FC06E}"/>
              </a:ext>
            </a:extLst>
          </p:cNvPr>
          <p:cNvSpPr txBox="1"/>
          <p:nvPr/>
        </p:nvSpPr>
        <p:spPr>
          <a:xfrm>
            <a:off x="498764" y="1973284"/>
            <a:ext cx="7230301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>
                <a:latin typeface="Ubuntu"/>
                <a:ea typeface="+mn-lt"/>
                <a:cs typeface="+mn-lt"/>
              </a:rPr>
              <a:t>Yn ogystal â'n dewisiadau ffordd o fyw, mae rhai pethau sy'n effeithio ar ein cwsg y tu allan i'n rheolaeth - fel arian, ble rydyn ni'n byw, neu fynediad at ofal iechyd. Gall y ffactorau hyn ei gwneud hi'n anoddach i rai pobl gael cwsg o ansawdd da.</a:t>
            </a:r>
            <a:endParaRPr lang="en-GB">
              <a:latin typeface="Ubuntu"/>
            </a:endParaRPr>
          </a:p>
          <a:p>
            <a:pPr rtl="0"/>
            <a:endParaRPr lang="en-GB">
              <a:latin typeface="Ubuntu"/>
              <a:ea typeface="Calibri"/>
              <a:cs typeface="Calibri"/>
            </a:endParaRPr>
          </a:p>
          <a:p>
            <a:pPr rtl="0"/>
            <a:r>
              <a:rPr lang="cy-gb">
                <a:latin typeface="Ubuntu"/>
                <a:ea typeface="Calibri"/>
                <a:cs typeface="Calibri"/>
              </a:rPr>
              <a:t>Gall y gwahaniaethau hyn gael goblygiadau dwfn i iechyd, cynhyrchiant a lles cyffredinol. Mae pobl o gefndiroedd difreintiedig yn aml mewn risg uwch o brofi aflonyddwch cwsg, gan arwain at ystod o broblemau iechyd corfforol a meddyliol.</a:t>
            </a:r>
          </a:p>
          <a:p>
            <a:pPr rtl="0"/>
            <a:endParaRPr lang="en-GB">
              <a:latin typeface="Ubuntu"/>
              <a:ea typeface="Calibri"/>
              <a:cs typeface="Calibri"/>
            </a:endParaRPr>
          </a:p>
          <a:p>
            <a:pPr rtl="0"/>
            <a:r>
              <a:rPr lang="cy-gb">
                <a:latin typeface="Ubuntu"/>
                <a:ea typeface="Calibri"/>
                <a:cs typeface="Calibri"/>
              </a:rPr>
              <a:t>Bydd y sleidiau canlynol yn edrych ar y ffactorau hyn yn fwy manwl.</a:t>
            </a:r>
            <a:endParaRPr lang="en-GB">
              <a:latin typeface="Ubuntu"/>
              <a:ea typeface="Calibri"/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FA4EF-0D9C-63F6-F3E3-E33B427A1960}"/>
              </a:ext>
            </a:extLst>
          </p:cNvPr>
          <p:cNvSpPr txBox="1">
            <a:spLocks/>
          </p:cNvSpPr>
          <p:nvPr/>
        </p:nvSpPr>
        <p:spPr>
          <a:xfrm>
            <a:off x="369374" y="1159604"/>
            <a:ext cx="8306694" cy="820178"/>
          </a:xfrm>
          <a:prstGeom prst="rect">
            <a:avLst/>
          </a:prstGeom>
        </p:spPr>
        <p:txBody>
          <a:bodyPr lIns="91440" tIns="45720" rIns="91440" bIns="45720" rtlCol="0" anchor="t"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cy-gb" b="1">
                <a:latin typeface="Ubuntu"/>
              </a:rPr>
              <a:t>Ffactorau Allanol a all Amharu ar Gwsg</a:t>
            </a:r>
            <a:endParaRPr lang="en-US" b="1"/>
          </a:p>
        </p:txBody>
      </p:sp>
      <p:pic>
        <p:nvPicPr>
          <p:cNvPr id="4" name="Picture 3" descr="Harvard Gazette">
            <a:extLst>
              <a:ext uri="{FF2B5EF4-FFF2-40B4-BE49-F238E27FC236}">
                <a16:creationId xmlns:a16="http://schemas.microsoft.com/office/drawing/2014/main" id="{AB6CFCD4-AF30-9AFE-B6F9-D0A8FC6E3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840" y="2539794"/>
            <a:ext cx="4133395" cy="2680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2745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D0D251-4B8F-BB62-C41E-5761413A8CCD}"/>
              </a:ext>
            </a:extLst>
          </p:cNvPr>
          <p:cNvSpPr txBox="1"/>
          <p:nvPr/>
        </p:nvSpPr>
        <p:spPr>
          <a:xfrm>
            <a:off x="4103" y="1012633"/>
            <a:ext cx="870618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 sz="2800" b="1">
                <a:solidFill>
                  <a:srgbClr val="15518B"/>
                </a:solidFill>
                <a:latin typeface="Ubuntu"/>
              </a:rPr>
              <a:t>Sut mae ein Hoedran yn Effeithio ar ein Cwsg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2B2303-9E76-86A2-AD4B-6EB909810FD6}"/>
              </a:ext>
            </a:extLst>
          </p:cNvPr>
          <p:cNvSpPr txBox="1"/>
          <p:nvPr/>
        </p:nvSpPr>
        <p:spPr>
          <a:xfrm>
            <a:off x="716478" y="2292263"/>
            <a:ext cx="9700160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rtl="0">
              <a:buFont typeface="Arial"/>
              <a:buChar char="•"/>
            </a:pPr>
            <a:r>
              <a:rPr lang="cy-gb" b="1">
                <a:latin typeface="Ubuntu"/>
                <a:ea typeface="Calibri"/>
                <a:cs typeface="Calibri"/>
              </a:rPr>
              <a:t>Mae angen llawer o gwsg ar </a:t>
            </a:r>
            <a:r>
              <a:rPr lang="cy-gb">
                <a:latin typeface="Ubuntu"/>
                <a:ea typeface="Calibri"/>
                <a:cs typeface="Calibri"/>
              </a:rPr>
              <a:t>fabanod, gyda mwy o gamau REM.</a:t>
            </a:r>
            <a:endParaRPr lang="en-US">
              <a:latin typeface="Ubuntu"/>
            </a:endParaRPr>
          </a:p>
          <a:p>
            <a:pPr marL="285750" indent="-285750" rtl="0">
              <a:buFont typeface="Arial"/>
              <a:buChar char="•"/>
            </a:pPr>
            <a:r>
              <a:rPr lang="cy-gb" b="1">
                <a:latin typeface="Ubuntu"/>
                <a:ea typeface="Calibri"/>
                <a:cs typeface="Calibri"/>
              </a:rPr>
              <a:t>Mae </a:t>
            </a:r>
            <a:r>
              <a:rPr lang="cy-gb">
                <a:latin typeface="Ubuntu"/>
                <a:ea typeface="Calibri"/>
                <a:cs typeface="Calibri"/>
              </a:rPr>
              <a:t>plant yn datblygu patrymau cysgu mwy rheolaidd ac mae angen cwsg dwfn sylweddol ar gyfer twf.</a:t>
            </a:r>
          </a:p>
          <a:p>
            <a:pPr marL="285750" indent="-285750" rtl="0">
              <a:buFont typeface="Arial"/>
              <a:buChar char="•"/>
            </a:pPr>
            <a:r>
              <a:rPr lang="cy-gb" b="1">
                <a:latin typeface="Ubuntu"/>
                <a:ea typeface="Calibri"/>
                <a:cs typeface="Calibri"/>
              </a:rPr>
              <a:t>Mae </a:t>
            </a:r>
            <a:r>
              <a:rPr lang="cy-gb">
                <a:latin typeface="Ubuntu"/>
                <a:ea typeface="Calibri"/>
                <a:cs typeface="Calibri"/>
              </a:rPr>
              <a:t>pobl ifanc yn eu harddegau yn profi newid mewn rhythm circadaidd, gan arwain at amser gwely hwyrach.</a:t>
            </a:r>
          </a:p>
          <a:p>
            <a:pPr marL="285750" indent="-285750" rtl="0">
              <a:buFont typeface="Arial"/>
              <a:buChar char="•"/>
            </a:pPr>
            <a:r>
              <a:rPr lang="cy-gb" b="1">
                <a:latin typeface="Ubuntu"/>
                <a:ea typeface="Calibri"/>
                <a:cs typeface="Calibri"/>
              </a:rPr>
              <a:t>Mae </a:t>
            </a:r>
            <a:r>
              <a:rPr lang="cy-gb">
                <a:latin typeface="Ubuntu"/>
                <a:ea typeface="Calibri"/>
                <a:cs typeface="Calibri"/>
              </a:rPr>
              <a:t>oedolion ifanc yn aml yn gweld amhariadau ar gwsg oherwydd dewisiadau ffordd o fyw a phwysau allanol.</a:t>
            </a:r>
          </a:p>
          <a:p>
            <a:pPr marL="285750" indent="-285750" rtl="0">
              <a:buFont typeface="Arial"/>
              <a:buChar char="•"/>
            </a:pPr>
            <a:r>
              <a:rPr lang="cy-gb" b="1">
                <a:latin typeface="Ubuntu"/>
                <a:ea typeface="Calibri"/>
                <a:cs typeface="Calibri"/>
              </a:rPr>
              <a:t>Gall </a:t>
            </a:r>
            <a:r>
              <a:rPr lang="cy-gb">
                <a:latin typeface="Ubuntu"/>
                <a:ea typeface="Calibri"/>
                <a:cs typeface="Calibri"/>
              </a:rPr>
              <a:t>oedolion canol oed brofi mwy o gwsg tameidiog a dechrau sylwi ar anhwylderau cwsg.</a:t>
            </a:r>
          </a:p>
          <a:p>
            <a:pPr marL="285750" indent="-285750" rtl="0">
              <a:buFont typeface="Arial"/>
              <a:buChar char="•"/>
            </a:pPr>
            <a:r>
              <a:rPr lang="cy-gb" b="1">
                <a:latin typeface="Ubuntu"/>
                <a:ea typeface="Calibri"/>
                <a:cs typeface="Calibri"/>
              </a:rPr>
              <a:t>Mae </a:t>
            </a:r>
            <a:r>
              <a:rPr lang="cy-gb">
                <a:latin typeface="Ubuntu"/>
                <a:ea typeface="Calibri"/>
                <a:cs typeface="Calibri"/>
              </a:rPr>
              <a:t>oedolion hŷn yn tueddu i gysgu'n llai dwfn, gan ddeffro’n amlach a chael llai o gwsg REM.</a:t>
            </a:r>
          </a:p>
          <a:p>
            <a:pPr rtl="0"/>
            <a:endParaRPr lang="en-US">
              <a:latin typeface="Ubuntu"/>
              <a:ea typeface="Calibri"/>
              <a:cs typeface="Calibri"/>
            </a:endParaRPr>
          </a:p>
          <a:p>
            <a:pPr rtl="0"/>
            <a:r>
              <a:rPr lang="cy-gb">
                <a:latin typeface="Ubuntu"/>
                <a:ea typeface="Calibri"/>
                <a:cs typeface="Calibri"/>
              </a:rPr>
              <a:t>Wrth i ni heneiddio, mae cwsg yn dod yn ysgafnach, yn fwy tameidiog ac efallai y bydd angen mwy o ymdrech ymwybodol i gynnal ansawdd cwsg trwy arferion da, addasiadau ffordd o fyw a sylw meddygol os oes angen.</a:t>
            </a:r>
          </a:p>
          <a:p>
            <a:pPr rtl="0"/>
            <a:endParaRPr lang="en-US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9B50B8-3C58-61A6-9A2C-22CA08428D61}"/>
              </a:ext>
            </a:extLst>
          </p:cNvPr>
          <p:cNvSpPr txBox="1"/>
          <p:nvPr/>
        </p:nvSpPr>
        <p:spPr>
          <a:xfrm>
            <a:off x="144978" y="1538532"/>
            <a:ext cx="1027413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>
                <a:latin typeface="Ubuntu"/>
              </a:rPr>
              <a:t>Wrth i ni heneiddio, mae patrymau cysgu ac ansawdd cwsg yn destun newidiadau sylweddol oherwydd ffactorau biolegol a ffordd o fyw.</a:t>
            </a:r>
          </a:p>
        </p:txBody>
      </p:sp>
    </p:spTree>
    <p:extLst>
      <p:ext uri="{BB962C8B-B14F-4D97-AF65-F5344CB8AC3E}">
        <p14:creationId xmlns:p14="http://schemas.microsoft.com/office/powerpoint/2010/main" val="3486489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3EFA4EF-0D9C-63F6-F3E3-E33B427A1960}"/>
              </a:ext>
            </a:extLst>
          </p:cNvPr>
          <p:cNvSpPr txBox="1">
            <a:spLocks/>
          </p:cNvSpPr>
          <p:nvPr/>
        </p:nvSpPr>
        <p:spPr>
          <a:xfrm>
            <a:off x="341007" y="885403"/>
            <a:ext cx="6522989" cy="820178"/>
          </a:xfrm>
          <a:prstGeom prst="rect">
            <a:avLst/>
          </a:prstGeom>
        </p:spPr>
        <p:txBody>
          <a:bodyPr lIns="91440" tIns="45720" rIns="91440" bIns="45720" rtlCol="0" anchor="t"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cy-gb" b="1">
                <a:latin typeface="Ubuntu"/>
              </a:rPr>
              <a:t>Sut y gall Arian ac Amgylchiadau Bywyd Effeithio ar ein Cwsg</a:t>
            </a:r>
            <a:endParaRPr lang="en-US" b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2FC14D-7C85-7ECE-95D3-2CD72FF40433}"/>
              </a:ext>
            </a:extLst>
          </p:cNvPr>
          <p:cNvSpPr/>
          <p:nvPr/>
        </p:nvSpPr>
        <p:spPr>
          <a:xfrm>
            <a:off x="359917" y="1610483"/>
            <a:ext cx="6096000" cy="369332"/>
          </a:xfrm>
          <a:prstGeom prst="rect">
            <a:avLst/>
          </a:prstGeom>
        </p:spPr>
        <p:txBody>
          <a:bodyPr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>
              <a:solidFill>
                <a:srgbClr val="1F1F1F"/>
              </a:solidFill>
              <a:latin typeface="Ubuntu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7C5B18-28BC-FB45-9F35-98D6F2E54B1B}"/>
              </a:ext>
            </a:extLst>
          </p:cNvPr>
          <p:cNvSpPr/>
          <p:nvPr/>
        </p:nvSpPr>
        <p:spPr>
          <a:xfrm>
            <a:off x="341007" y="2834825"/>
            <a:ext cx="6114910" cy="369332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i="0">
              <a:effectLst/>
              <a:latin typeface="Ubuntu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0D98E5-5BFB-B2BD-7E2A-ED097BC472F5}"/>
              </a:ext>
            </a:extLst>
          </p:cNvPr>
          <p:cNvSpPr txBox="1"/>
          <p:nvPr/>
        </p:nvSpPr>
        <p:spPr>
          <a:xfrm>
            <a:off x="526943" y="2138568"/>
            <a:ext cx="6891380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endParaRPr lang="en-US">
              <a:ea typeface="Calibri"/>
              <a:cs typeface="Calibri"/>
            </a:endParaRPr>
          </a:p>
          <a:p>
            <a:pPr rtl="0"/>
            <a:endParaRPr lang="en-US" b="1"/>
          </a:p>
          <a:p>
            <a:pPr rtl="0"/>
            <a:r>
              <a:rPr lang="cy-gb" b="1">
                <a:latin typeface="Ubuntu"/>
                <a:ea typeface="Calibri"/>
                <a:cs typeface="Calibri"/>
              </a:rPr>
              <a:t>Rhai heriau a all effeithio ar gwsg:</a:t>
            </a:r>
            <a:endParaRPr lang="en-US" b="1">
              <a:latin typeface="Ubuntu"/>
              <a:ea typeface="Calibri"/>
              <a:cs typeface="Calibri"/>
            </a:endParaRPr>
          </a:p>
          <a:p>
            <a:pPr marL="228600" indent="-228600" rtl="0">
              <a:buFont typeface=""/>
              <a:buChar char="•"/>
            </a:pPr>
            <a:r>
              <a:rPr lang="cy-gb" b="1">
                <a:latin typeface="Ubuntu"/>
                <a:ea typeface="Calibri"/>
                <a:cs typeface="Calibri"/>
              </a:rPr>
              <a:t>Straen a </a:t>
            </a:r>
            <a:r>
              <a:rPr lang="cy-gb" b="1" err="1">
                <a:latin typeface="Ubuntu"/>
                <a:ea typeface="Calibri"/>
                <a:cs typeface="Calibri"/>
              </a:rPr>
              <a:t>gorbryder</a:t>
            </a:r>
            <a:r>
              <a:rPr lang="cy-gb">
                <a:latin typeface="Ubuntu"/>
                <a:ea typeface="Calibri"/>
                <a:cs typeface="Calibri"/>
              </a:rPr>
              <a:t> o bryderon ariannol neu bwysau swydd</a:t>
            </a:r>
            <a:endParaRPr lang="en-US">
              <a:latin typeface="Ubuntu"/>
              <a:ea typeface="Calibri"/>
              <a:cs typeface="Calibri"/>
            </a:endParaRPr>
          </a:p>
          <a:p>
            <a:pPr marL="228600" indent="-228600" rtl="0">
              <a:buFont typeface=""/>
              <a:buChar char="•"/>
            </a:pPr>
            <a:r>
              <a:rPr lang="cy-gb" b="1">
                <a:latin typeface="Ubuntu"/>
                <a:ea typeface="Calibri"/>
                <a:cs typeface="Calibri"/>
              </a:rPr>
              <a:t>Amodau byw tlotach</a:t>
            </a:r>
            <a:r>
              <a:rPr lang="cy-gb">
                <a:latin typeface="Ubuntu"/>
                <a:ea typeface="Calibri"/>
                <a:cs typeface="Calibri"/>
              </a:rPr>
              <a:t>, fel sŵn neu orlenwi</a:t>
            </a:r>
            <a:endParaRPr lang="en-US">
              <a:latin typeface="Ubuntu"/>
              <a:ea typeface="Calibri"/>
              <a:cs typeface="Calibri"/>
            </a:endParaRPr>
          </a:p>
          <a:p>
            <a:pPr marL="228600" indent="-228600" rtl="0">
              <a:buFont typeface=""/>
              <a:buChar char="•"/>
            </a:pPr>
            <a:r>
              <a:rPr lang="cy-gb" b="1">
                <a:latin typeface="Ubuntu"/>
                <a:ea typeface="Calibri"/>
                <a:cs typeface="Calibri"/>
              </a:rPr>
              <a:t>Gweithio oriau hir</a:t>
            </a:r>
            <a:r>
              <a:rPr lang="cy-gb">
                <a:latin typeface="Ubuntu"/>
                <a:ea typeface="Calibri"/>
                <a:cs typeface="Calibri"/>
              </a:rPr>
              <a:t> neu shifftiau ar wahanol adegau</a:t>
            </a:r>
            <a:endParaRPr lang="en-US">
              <a:latin typeface="Ubuntu"/>
              <a:ea typeface="Calibri"/>
              <a:cs typeface="Calibri"/>
            </a:endParaRPr>
          </a:p>
          <a:p>
            <a:pPr marL="228600" indent="-228600" rtl="0">
              <a:buFont typeface=""/>
              <a:buChar char="•"/>
            </a:pPr>
            <a:r>
              <a:rPr lang="cy-gb" b="1">
                <a:latin typeface="Ubuntu"/>
                <a:ea typeface="Calibri"/>
                <a:cs typeface="Calibri"/>
              </a:rPr>
              <a:t>Llai o fynediad at ofal iechyd</a:t>
            </a:r>
            <a:r>
              <a:rPr lang="cy-gb">
                <a:latin typeface="Ubuntu"/>
                <a:ea typeface="Calibri"/>
                <a:cs typeface="Calibri"/>
              </a:rPr>
              <a:t>, cymorth neu gyngor</a:t>
            </a:r>
            <a:endParaRPr lang="en-US">
              <a:latin typeface="Ubuntu"/>
              <a:ea typeface="Calibri"/>
              <a:cs typeface="Calibri"/>
            </a:endParaRPr>
          </a:p>
          <a:p>
            <a:pPr marL="228600" indent="-228600" rtl="0">
              <a:buFont typeface=""/>
              <a:buChar char="•"/>
            </a:pPr>
            <a:r>
              <a:rPr lang="cy-gb" b="1">
                <a:latin typeface="Ubuntu"/>
                <a:ea typeface="Calibri"/>
                <a:cs typeface="Calibri"/>
              </a:rPr>
              <a:t>Cyfrifoldebau teuluol</a:t>
            </a:r>
            <a:r>
              <a:rPr lang="cy-gb">
                <a:latin typeface="Ubuntu"/>
                <a:ea typeface="Calibri"/>
                <a:cs typeface="Calibri"/>
              </a:rPr>
              <a:t>, fel gofalu am eraill</a:t>
            </a:r>
            <a:endParaRPr lang="en-US">
              <a:latin typeface="Ubuntu"/>
              <a:ea typeface="Calibri"/>
              <a:cs typeface="Calibri"/>
            </a:endParaRPr>
          </a:p>
          <a:p>
            <a:pPr rtl="0"/>
            <a:endParaRPr lang="en-US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66055C-5C5A-38A4-CA43-48D821A96D57}"/>
              </a:ext>
            </a:extLst>
          </p:cNvPr>
          <p:cNvSpPr txBox="1"/>
          <p:nvPr/>
        </p:nvSpPr>
        <p:spPr>
          <a:xfrm>
            <a:off x="527539" y="4724400"/>
            <a:ext cx="7197968" cy="19210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>
                <a:latin typeface="Ubuntu"/>
                <a:ea typeface="Calibri"/>
                <a:cs typeface="Calibri"/>
              </a:rPr>
              <a:t>Gall pob un o'r pethau hyn arwain at:</a:t>
            </a:r>
            <a:endParaRPr lang="en-US">
              <a:latin typeface="Ubuntu"/>
            </a:endParaRPr>
          </a:p>
          <a:p>
            <a:pPr rtl="0"/>
            <a:r>
              <a:rPr lang="cy-gb">
                <a:latin typeface="Ubuntu"/>
                <a:ea typeface="Calibri"/>
                <a:cs typeface="Calibri"/>
              </a:rPr>
              <a:t>Drafferth cwympo neu aros i gysgu</a:t>
            </a:r>
            <a:endParaRPr lang="en-US">
              <a:latin typeface="Ubuntu"/>
            </a:endParaRPr>
          </a:p>
          <a:p>
            <a:pPr rtl="0"/>
            <a:r>
              <a:rPr lang="cy-gb">
                <a:latin typeface="Ubuntu"/>
                <a:ea typeface="Calibri"/>
                <a:cs typeface="Calibri"/>
              </a:rPr>
              <a:t>Teimlo'n flinedig hyd yn oed ar ôl noson lawn o gwsg</a:t>
            </a:r>
            <a:endParaRPr lang="en-US">
              <a:latin typeface="Ubuntu"/>
            </a:endParaRPr>
          </a:p>
          <a:p>
            <a:pPr rtl="0"/>
            <a:r>
              <a:rPr lang="cy-gb">
                <a:latin typeface="Ubuntu"/>
                <a:ea typeface="Calibri"/>
                <a:cs typeface="Calibri"/>
              </a:rPr>
              <a:t>Mwy tebygol o gael problemau cwsg hirdymor</a:t>
            </a:r>
            <a:endParaRPr lang="en-US">
              <a:latin typeface="Ubuntu"/>
            </a:endParaRPr>
          </a:p>
          <a:p>
            <a:pPr rtl="0"/>
            <a:r>
              <a:rPr lang="cy-gb">
                <a:latin typeface="Ubuntu"/>
                <a:ea typeface="Calibri"/>
                <a:cs typeface="Calibri"/>
              </a:rPr>
              <a:t>✅ Pan fydd teuluoedd yn teimlo'n ddiogel ac yn cael eu cefnogi'n ariannol, mae'n helpu pawb i gysgu'n well a theimlo'n iachach.</a:t>
            </a:r>
            <a:endParaRPr lang="en-US">
              <a:latin typeface="Ubuntu"/>
            </a:endParaRPr>
          </a:p>
          <a:p>
            <a:pPr rtl="0">
              <a:lnSpc>
                <a:spcPts val="1050"/>
              </a:lnSpc>
            </a:pPr>
            <a:endParaRPr lang="en-US">
              <a:ea typeface="Calibri"/>
              <a:cs typeface="Segoe U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305B0E-52B9-3A44-E606-A63CF89CB04D}"/>
              </a:ext>
            </a:extLst>
          </p:cNvPr>
          <p:cNvSpPr txBox="1"/>
          <p:nvPr/>
        </p:nvSpPr>
        <p:spPr>
          <a:xfrm>
            <a:off x="180157" y="1984131"/>
            <a:ext cx="108203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>
                <a:latin typeface="Ubuntu"/>
              </a:rPr>
              <a:t>Nid yw ein cwsg yn cael ei effeithio gan arferion amser gwely neu amser sgrin yn unig. Gall pethau fel arian, gwaith a chyfrifoldebau teuluol hefyd wneud gwahaniaeth mawr.</a:t>
            </a:r>
          </a:p>
        </p:txBody>
      </p:sp>
      <p:pic>
        <p:nvPicPr>
          <p:cNvPr id="9" name="Picture 8" descr="UK financial wellbeing ...">
            <a:extLst>
              <a:ext uri="{FF2B5EF4-FFF2-40B4-BE49-F238E27FC236}">
                <a16:creationId xmlns:a16="http://schemas.microsoft.com/office/drawing/2014/main" id="{3F6EF800-566A-EE94-D834-6D63628CE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535" y="3022787"/>
            <a:ext cx="4253752" cy="2426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2387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3EFA4EF-0D9C-63F6-F3E3-E33B427A1960}"/>
              </a:ext>
            </a:extLst>
          </p:cNvPr>
          <p:cNvSpPr txBox="1">
            <a:spLocks/>
          </p:cNvSpPr>
          <p:nvPr/>
        </p:nvSpPr>
        <p:spPr>
          <a:xfrm>
            <a:off x="555599" y="977595"/>
            <a:ext cx="8306694" cy="820178"/>
          </a:xfrm>
          <a:prstGeom prst="rect">
            <a:avLst/>
          </a:prstGeom>
        </p:spPr>
        <p:txBody>
          <a:bodyPr lIns="91440" tIns="45720" rIns="91440" bIns="45720" rtlCol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cy-gb" b="1">
                <a:latin typeface="Ubuntu"/>
              </a:rPr>
              <a:t> Ffactorau Seicolegol ac Emosiynol</a:t>
            </a:r>
            <a:endParaRPr lang="en-US" b="1">
              <a:latin typeface="Ubuntu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9752" y="1719498"/>
            <a:ext cx="6293610" cy="4524315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>
                <a:solidFill>
                  <a:srgbClr val="1B1B1B"/>
                </a:solidFill>
                <a:latin typeface="Ubuntu"/>
                <a:cs typeface="Calibri"/>
              </a:rPr>
              <a:t>Mae digwyddiadau emosiynol yn ystod oriau effro yn effeithio ar gwsg ac mae ansawdd a faint o gwsg a geir yn dylanwadu ar y ffordd yr ydym yn ymateb i'r digwyddiadau hyn, sy'n effeithio ar ein lles cyffredinol.</a:t>
            </a:r>
            <a:endParaRPr lang="en-GB">
              <a:solidFill>
                <a:srgbClr val="1B1B1B"/>
              </a:solidFill>
              <a:latin typeface="Ubuntu"/>
              <a:ea typeface="Calibri"/>
              <a:cs typeface="Calibri"/>
            </a:endParaRPr>
          </a:p>
          <a:p>
            <a:pPr rtl="0"/>
            <a:endParaRPr lang="en-GB">
              <a:solidFill>
                <a:srgbClr val="1B1B1B"/>
              </a:solidFill>
              <a:latin typeface="Ubuntu"/>
              <a:cs typeface="Calibri"/>
            </a:endParaRPr>
          </a:p>
          <a:p>
            <a:pPr marL="285750" indent="-285750" rtl="0">
              <a:buFont typeface="Arial"/>
              <a:buChar char="•"/>
            </a:pPr>
            <a:r>
              <a:rPr lang="cy-gb" b="1">
                <a:solidFill>
                  <a:srgbClr val="1B1B1B"/>
                </a:solidFill>
                <a:latin typeface="Ubuntu"/>
                <a:ea typeface="+mn-lt"/>
                <a:cs typeface="+mn-lt"/>
              </a:rPr>
              <a:t>Straen a Gorbryder</a:t>
            </a:r>
            <a:r>
              <a:rPr lang="cy-gb">
                <a:solidFill>
                  <a:srgbClr val="1B1B1B"/>
                </a:solidFill>
                <a:latin typeface="Ubuntu"/>
                <a:ea typeface="+mn-lt"/>
                <a:cs typeface="+mn-lt"/>
              </a:rPr>
              <a:t>: Gall poeni am fywyd bob dydd, ysgol, perthnasoedd neu bryderon eraill gadw'r meddwl yn brysur ac atal ymlacio, gan ei gwneud hi'n anodd cwympo i gysgu.</a:t>
            </a:r>
            <a:endParaRPr lang="en-GB">
              <a:latin typeface="Ubuntu"/>
            </a:endParaRPr>
          </a:p>
          <a:p>
            <a:pPr marL="285750" indent="-285750" rtl="0">
              <a:buFont typeface="Arial"/>
              <a:buChar char="•"/>
            </a:pPr>
            <a:r>
              <a:rPr lang="cy-gb" b="1">
                <a:solidFill>
                  <a:srgbClr val="1B1B1B"/>
                </a:solidFill>
                <a:latin typeface="Ubuntu"/>
                <a:ea typeface="+mn-lt"/>
                <a:cs typeface="+mn-lt"/>
              </a:rPr>
              <a:t>Iselder</a:t>
            </a:r>
            <a:r>
              <a:rPr lang="cy-gb">
                <a:solidFill>
                  <a:srgbClr val="1B1B1B"/>
                </a:solidFill>
                <a:latin typeface="Ubuntu"/>
                <a:ea typeface="+mn-lt"/>
                <a:cs typeface="+mn-lt"/>
              </a:rPr>
              <a:t>: Mae iselder yn aml yn gysylltiedig ag aflonyddwch cwsg, boed hynny'n drafferth cwympo i gysgu, aros i gysgu neu ddeffro'n rhy gynnar.</a:t>
            </a:r>
            <a:endParaRPr lang="en-GB">
              <a:latin typeface="Ubuntu"/>
            </a:endParaRPr>
          </a:p>
          <a:p>
            <a:pPr marL="285750" indent="-285750" rtl="0">
              <a:buFont typeface="Arial"/>
              <a:buChar char="•"/>
            </a:pPr>
            <a:r>
              <a:rPr lang="cy-gb" b="1">
                <a:solidFill>
                  <a:srgbClr val="1B1B1B"/>
                </a:solidFill>
                <a:latin typeface="Ubuntu"/>
                <a:ea typeface="+mn-lt"/>
                <a:cs typeface="+mn-lt"/>
              </a:rPr>
              <a:t>Cyffro neu Or-ysgogiad</a:t>
            </a:r>
            <a:r>
              <a:rPr lang="cy-gb">
                <a:solidFill>
                  <a:srgbClr val="1B1B1B"/>
                </a:solidFill>
                <a:latin typeface="Ubuntu"/>
                <a:ea typeface="+mn-lt"/>
                <a:cs typeface="+mn-lt"/>
              </a:rPr>
              <a:t>: Gall cymryd rhan mewn gweithgareddau ysgogol neu gael cynnwrf emosiynol uchel cyn amser gwely ymyrryd â phroses ymlacio naturiol y corff.</a:t>
            </a:r>
            <a:endParaRPr lang="en-GB">
              <a:latin typeface="Ubuntu"/>
            </a:endParaRPr>
          </a:p>
          <a:p>
            <a:pPr rtl="0"/>
            <a:endParaRPr lang="en-GB">
              <a:solidFill>
                <a:srgbClr val="1B1B1B"/>
              </a:solidFill>
              <a:latin typeface="Ubuntu"/>
              <a:cs typeface="Calibri"/>
            </a:endParaRPr>
          </a:p>
        </p:txBody>
      </p:sp>
      <p:pic>
        <p:nvPicPr>
          <p:cNvPr id="4" name="Picture 3" descr="Psychological Factors: Over 592 Royalty-Free Licensable Stock Illustrations  &amp; Drawings | Shutterstock">
            <a:extLst>
              <a:ext uri="{FF2B5EF4-FFF2-40B4-BE49-F238E27FC236}">
                <a16:creationId xmlns:a16="http://schemas.microsoft.com/office/drawing/2014/main" id="{0A853171-DE49-7279-5BC8-ABBFB24D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1200" r="946" b="6490"/>
          <a:stretch/>
        </p:blipFill>
        <p:spPr>
          <a:xfrm>
            <a:off x="7103818" y="1391323"/>
            <a:ext cx="4432163" cy="4508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8822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3EFA4EF-0D9C-63F6-F3E3-E33B427A1960}"/>
              </a:ext>
            </a:extLst>
          </p:cNvPr>
          <p:cNvSpPr txBox="1">
            <a:spLocks/>
          </p:cNvSpPr>
          <p:nvPr/>
        </p:nvSpPr>
        <p:spPr>
          <a:xfrm>
            <a:off x="389476" y="894208"/>
            <a:ext cx="8306694" cy="820178"/>
          </a:xfrm>
          <a:prstGeom prst="rect">
            <a:avLst/>
          </a:prstGeom>
        </p:spPr>
        <p:txBody>
          <a:bodyPr lIns="91440" tIns="45720" rIns="91440" bIns="45720" rtlCol="0" anchor="t"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cy-gb" b="1"/>
              <a:t>Profiadau o Drawma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410F63-6885-22E6-E2CC-68C4203CB251}"/>
              </a:ext>
            </a:extLst>
          </p:cNvPr>
          <p:cNvSpPr/>
          <p:nvPr/>
        </p:nvSpPr>
        <p:spPr>
          <a:xfrm>
            <a:off x="393290" y="1477038"/>
            <a:ext cx="6096000" cy="4524315"/>
          </a:xfrm>
          <a:prstGeom prst="rect">
            <a:avLst/>
          </a:prstGeom>
        </p:spPr>
        <p:txBody>
          <a:bodyPr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>
                <a:solidFill>
                  <a:srgbClr val="1A1B1F"/>
                </a:solidFill>
                <a:latin typeface="Ubuntu"/>
                <a:cs typeface="Arial"/>
              </a:rPr>
              <a:t>Pan fyddwn ni'n mynd trwy rywbeth trawmatig gall gynyddu'r risg o broblemau iechyd meddwl a chorfforol a gall ei gwneud hi'n anoddach cysgu'n dda.</a:t>
            </a:r>
            <a:endParaRPr lang="en-US">
              <a:latin typeface="Ubuntu"/>
            </a:endParaRPr>
          </a:p>
          <a:p>
            <a:pPr rtl="0"/>
            <a:endParaRPr lang="en-GB">
              <a:solidFill>
                <a:srgbClr val="1A1B1F"/>
              </a:solidFill>
              <a:latin typeface="Ubuntu"/>
              <a:cs typeface="Arial"/>
            </a:endParaRPr>
          </a:p>
          <a:p>
            <a:pPr rtl="0"/>
            <a:r>
              <a:rPr lang="cy-gb">
                <a:solidFill>
                  <a:srgbClr val="1A1B1F"/>
                </a:solidFill>
                <a:latin typeface="Ubuntu"/>
                <a:cs typeface="Arial"/>
              </a:rPr>
              <a:t>Pan fydd y corff yn ymateb i drawma, gall wneud i rywun aros ar flaenau ei draed, gan ei gwneud hi'n anodd ymlacio. Gall hyn arwain at broblemau fel diffyg cwsg, lle rydyn ni'n cael trafferth cwympo i gysgu, deffro'n aml yn ystod y nos, neu methu mynd yn ôl i gysgu.</a:t>
            </a:r>
            <a:endParaRPr lang="en-GB">
              <a:latin typeface="Ubuntu"/>
            </a:endParaRPr>
          </a:p>
          <a:p>
            <a:pPr rtl="0"/>
            <a:r>
              <a:rPr lang="cy-gb">
                <a:solidFill>
                  <a:srgbClr val="1A1B1F"/>
                </a:solidFill>
                <a:latin typeface="Ubuntu"/>
                <a:cs typeface="Arial"/>
              </a:rPr>
              <a:t>Gall trawma hefyd newid sut mae ein corff yn symud trwy wahanol gamau o gwsg. </a:t>
            </a:r>
            <a:endParaRPr lang="en-GB">
              <a:solidFill>
                <a:srgbClr val="000000"/>
              </a:solidFill>
              <a:latin typeface="Ubuntu"/>
              <a:ea typeface="Calibri" panose="020F0502020204030204"/>
              <a:cs typeface="Calibri" panose="020F0502020204030204"/>
            </a:endParaRPr>
          </a:p>
          <a:p>
            <a:pPr rtl="0"/>
            <a:endParaRPr lang="en-GB">
              <a:solidFill>
                <a:srgbClr val="1A1B1F"/>
              </a:solidFill>
              <a:latin typeface="Ubuntu"/>
              <a:cs typeface="Arial"/>
            </a:endParaRPr>
          </a:p>
          <a:p>
            <a:pPr rtl="0"/>
            <a:r>
              <a:rPr lang="cy-gb">
                <a:solidFill>
                  <a:srgbClr val="1A1B1F"/>
                </a:solidFill>
                <a:latin typeface="Ubuntu"/>
                <a:cs typeface="Arial"/>
              </a:rPr>
              <a:t>Mae cwsg REM, sy'n bwysig ar gyfer cof a phrosesu emosiynau, fel arfer yn cael ei effeithio fwyaf. Mewn cwsg REM, rydym yn aml yn cael breuddwydion sy'n rhyfedd neu'n fyw iawn.</a:t>
            </a:r>
            <a:endParaRPr lang="en-GB">
              <a:latin typeface="Ubuntu"/>
              <a:ea typeface="Calibri"/>
              <a:cs typeface="Calibri"/>
            </a:endParaRPr>
          </a:p>
          <a:p>
            <a:pPr rtl="0"/>
            <a:endParaRPr lang="en-GB">
              <a:solidFill>
                <a:srgbClr val="1A1B1F"/>
              </a:solidFill>
              <a:latin typeface="Ubuntu"/>
              <a:cs typeface="Arial"/>
            </a:endParaRPr>
          </a:p>
        </p:txBody>
      </p:sp>
      <p:pic>
        <p:nvPicPr>
          <p:cNvPr id="4" name="Picture 3" descr="Study Evaluates Workshop for Trauma and ...">
            <a:extLst>
              <a:ext uri="{FF2B5EF4-FFF2-40B4-BE49-F238E27FC236}">
                <a16:creationId xmlns:a16="http://schemas.microsoft.com/office/drawing/2014/main" id="{1B9F3DBB-E9DD-57BE-3138-132B96999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192" y="900682"/>
            <a:ext cx="4347941" cy="2979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82697E-9616-F6E5-2510-1C92262217BE}"/>
              </a:ext>
            </a:extLst>
          </p:cNvPr>
          <p:cNvSpPr/>
          <p:nvPr/>
        </p:nvSpPr>
        <p:spPr>
          <a:xfrm>
            <a:off x="6821874" y="4234075"/>
            <a:ext cx="4975123" cy="1477328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>
                <a:solidFill>
                  <a:srgbClr val="1A1B1F"/>
                </a:solidFill>
                <a:latin typeface="Ubuntu"/>
              </a:rPr>
              <a:t>Diffyg cwsg yw un o'r problemau cwsg mwyaf cyffredin sy'n gysylltiedig â thrawma a gall wella ei hun gydag amser. Mae anhwylderau cwsg mwy difrifol a pharhaus fel arfer yn cael eu gweld mewn pobl â lefelau uwch o straen ôl-drawmatig. </a:t>
            </a:r>
            <a:endParaRPr lang="en-GB">
              <a:solidFill>
                <a:srgbClr val="1A1B1F"/>
              </a:solidFill>
              <a:highlight>
                <a:srgbClr val="FFFF00"/>
              </a:highlight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189865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3EFA4EF-0D9C-63F6-F3E3-E33B427A1960}"/>
              </a:ext>
            </a:extLst>
          </p:cNvPr>
          <p:cNvSpPr txBox="1">
            <a:spLocks/>
          </p:cNvSpPr>
          <p:nvPr/>
        </p:nvSpPr>
        <p:spPr>
          <a:xfrm>
            <a:off x="317758" y="1035402"/>
            <a:ext cx="8306694" cy="820178"/>
          </a:xfrm>
          <a:prstGeom prst="rect">
            <a:avLst/>
          </a:prstGeom>
        </p:spPr>
        <p:txBody>
          <a:bodyPr lIns="91440" tIns="45720" rIns="91440" bIns="45720" rtlCol="0" anchor="t"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cy-gb" b="1"/>
              <a:t>Trawma yn ystod Plentyndod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55C487-FED1-5C5A-3E07-51659C3CE31E}"/>
              </a:ext>
            </a:extLst>
          </p:cNvPr>
          <p:cNvSpPr/>
          <p:nvPr/>
        </p:nvSpPr>
        <p:spPr>
          <a:xfrm>
            <a:off x="314058" y="1717035"/>
            <a:ext cx="6096000" cy="2031325"/>
          </a:xfrm>
          <a:prstGeom prst="rect">
            <a:avLst/>
          </a:prstGeom>
        </p:spPr>
        <p:txBody>
          <a:bodyPr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>
                <a:solidFill>
                  <a:srgbClr val="1A1B1F"/>
                </a:solidFill>
                <a:latin typeface="Ubuntu"/>
              </a:rPr>
              <a:t>Gall trawma yn ystod plentyndod gael effaith sylweddol ar ddatblygiad ymennydd plentyndod a gall barhau i effeithio ar iechyd unigolyn wrth iddo ddod yn oedolyn. </a:t>
            </a:r>
            <a:endParaRPr lang="en-GB">
              <a:solidFill>
                <a:srgbClr val="000000"/>
              </a:solidFill>
              <a:latin typeface="Ubuntu"/>
            </a:endParaRPr>
          </a:p>
          <a:p>
            <a:pPr rtl="0"/>
            <a:endParaRPr lang="en-GB">
              <a:solidFill>
                <a:srgbClr val="1A1B1F"/>
              </a:solidFill>
              <a:latin typeface="Ubuntu"/>
            </a:endParaRPr>
          </a:p>
          <a:p>
            <a:pPr rtl="0"/>
            <a:r>
              <a:rPr lang="cy-gb">
                <a:solidFill>
                  <a:srgbClr val="1A1B1F"/>
                </a:solidFill>
                <a:latin typeface="Ubuntu"/>
              </a:rPr>
              <a:t>Canfuwyd bod profiadau niweidiol yn ystod plentyndod (</a:t>
            </a:r>
            <a:r>
              <a:rPr lang="cy-gb" err="1">
                <a:solidFill>
                  <a:srgbClr val="1A1B1F"/>
                </a:solidFill>
                <a:latin typeface="Ubuntu"/>
              </a:rPr>
              <a:t>ACEs</a:t>
            </a:r>
            <a:r>
              <a:rPr lang="cy-gb">
                <a:solidFill>
                  <a:srgbClr val="1A1B1F"/>
                </a:solidFill>
                <a:latin typeface="Ubuntu"/>
              </a:rPr>
              <a:t>) yn cynyddu'r risg o broblemau iechyd meddwl a chorfforol.</a:t>
            </a:r>
            <a:endParaRPr lang="en-GB">
              <a:latin typeface="Ubuntu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D89973-321A-3E07-E297-67372F3D574E}"/>
              </a:ext>
            </a:extLst>
          </p:cNvPr>
          <p:cNvSpPr/>
          <p:nvPr/>
        </p:nvSpPr>
        <p:spPr>
          <a:xfrm>
            <a:off x="314058" y="4053418"/>
            <a:ext cx="6096000" cy="1754326"/>
          </a:xfrm>
          <a:prstGeom prst="rect">
            <a:avLst/>
          </a:prstGeom>
        </p:spPr>
        <p:txBody>
          <a:bodyPr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>
                <a:solidFill>
                  <a:srgbClr val="1A1B1F"/>
                </a:solidFill>
                <a:latin typeface="Ubuntu"/>
                <a:ea typeface="+mn-lt"/>
                <a:cs typeface="+mn-lt"/>
              </a:rPr>
              <a:t>Gall profi trawma arwain at broblemau cwsg, a allai gynyddu'r risg o broblemau iechyd yn ddiweddarach mewn bywyd. Mae hyd at hanner y plant â thrawma yn dangos arwyddion o anhwylder straen ôl-drawmatig (PTSD), gan gynnwys trafferth cysgu. Gall y problemau cwsg hyn barhau neu waethygu wrth iddynt dyfu'n hŷn.</a:t>
            </a:r>
            <a:endParaRPr lang="en-US">
              <a:latin typeface="Ubuntu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CED8CE-BC06-A0D1-FDA3-528BEE1AA2AD}"/>
              </a:ext>
            </a:extLst>
          </p:cNvPr>
          <p:cNvSpPr/>
          <p:nvPr/>
        </p:nvSpPr>
        <p:spPr>
          <a:xfrm>
            <a:off x="6731715" y="3433081"/>
            <a:ext cx="4965290" cy="2031325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>
                <a:solidFill>
                  <a:srgbClr val="1A1B1F"/>
                </a:solidFill>
                <a:latin typeface="Ubuntu"/>
                <a:ea typeface="+mn-lt"/>
                <a:cs typeface="+mn-lt"/>
              </a:rPr>
              <a:t>Gall trawma yn ystod plentyndod wneud diffyg cwsg yn waeth pan fyddant yn oedolion. Mae oedolion sydd â nifer uchel o </a:t>
            </a:r>
            <a:r>
              <a:rPr lang="cy-gb" err="1">
                <a:solidFill>
                  <a:srgbClr val="1A1B1F"/>
                </a:solidFill>
                <a:latin typeface="Ubuntu"/>
                <a:ea typeface="+mn-lt"/>
                <a:cs typeface="+mn-lt"/>
              </a:rPr>
              <a:t>ACEs</a:t>
            </a:r>
            <a:r>
              <a:rPr lang="cy-gb">
                <a:solidFill>
                  <a:srgbClr val="1A1B1F"/>
                </a:solidFill>
                <a:latin typeface="Ubuntu"/>
                <a:ea typeface="+mn-lt"/>
                <a:cs typeface="+mn-lt"/>
              </a:rPr>
              <a:t> (Profiadau Niweidiol yn ystod Plentyndod) yn tueddu i ddeffro'n amlach ac mae ganddynt fwy o gwsg afreolaidd na'r rhai sydd â llai o </a:t>
            </a:r>
            <a:r>
              <a:rPr lang="cy-gb" err="1">
                <a:solidFill>
                  <a:srgbClr val="1A1B1F"/>
                </a:solidFill>
                <a:latin typeface="Ubuntu"/>
                <a:ea typeface="+mn-lt"/>
                <a:cs typeface="+mn-lt"/>
              </a:rPr>
              <a:t>ACEs</a:t>
            </a:r>
            <a:r>
              <a:rPr lang="cy-gb">
                <a:solidFill>
                  <a:srgbClr val="1A1B1F"/>
                </a:solidFill>
                <a:latin typeface="Ubuntu"/>
                <a:ea typeface="+mn-lt"/>
                <a:cs typeface="+mn-lt"/>
              </a:rPr>
              <a:t> neu ddim </a:t>
            </a:r>
            <a:r>
              <a:rPr lang="cy-gb" err="1">
                <a:solidFill>
                  <a:srgbClr val="1A1B1F"/>
                </a:solidFill>
                <a:latin typeface="Ubuntu"/>
                <a:ea typeface="+mn-lt"/>
                <a:cs typeface="+mn-lt"/>
              </a:rPr>
              <a:t>ACEs</a:t>
            </a:r>
            <a:r>
              <a:rPr lang="cy-gb">
                <a:solidFill>
                  <a:srgbClr val="1A1B1F"/>
                </a:solidFill>
                <a:latin typeface="Ubuntu"/>
                <a:ea typeface="+mn-lt"/>
                <a:cs typeface="+mn-lt"/>
              </a:rPr>
              <a:t>.</a:t>
            </a:r>
            <a:endParaRPr lang="en-US">
              <a:latin typeface="Ubuntu"/>
            </a:endParaRPr>
          </a:p>
        </p:txBody>
      </p:sp>
      <p:pic>
        <p:nvPicPr>
          <p:cNvPr id="6" name="Picture 5" descr="Adverse Childhood Experiences (ACEs ...">
            <a:extLst>
              <a:ext uri="{FF2B5EF4-FFF2-40B4-BE49-F238E27FC236}">
                <a16:creationId xmlns:a16="http://schemas.microsoft.com/office/drawing/2014/main" id="{429810BA-1AA1-ACB7-8C48-D57D02FDA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525" y="262145"/>
            <a:ext cx="4362707" cy="291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2865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BE29A3-AD36-7D41-696A-28760D5E96C4}"/>
              </a:ext>
            </a:extLst>
          </p:cNvPr>
          <p:cNvSpPr txBox="1"/>
          <p:nvPr/>
        </p:nvSpPr>
        <p:spPr>
          <a:xfrm>
            <a:off x="538349" y="726374"/>
            <a:ext cx="409896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 sz="2800" b="1">
                <a:solidFill>
                  <a:srgbClr val="15518B"/>
                </a:solidFill>
                <a:latin typeface="Ubuntu"/>
              </a:rPr>
              <a:t>Anhwylderau cwsg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94D5D6-6579-C19A-A929-FAEC06B341AE}"/>
              </a:ext>
            </a:extLst>
          </p:cNvPr>
          <p:cNvSpPr txBox="1"/>
          <p:nvPr/>
        </p:nvSpPr>
        <p:spPr>
          <a:xfrm>
            <a:off x="251363" y="1349829"/>
            <a:ext cx="11709068" cy="52168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 sz="1750">
                <a:latin typeface="Ubuntu"/>
                <a:ea typeface="+mn-lt"/>
                <a:cs typeface="+mn-lt"/>
              </a:rPr>
              <a:t>Gall anhwylderau cwsg effeithio'n sylweddol ar y ffordd rydyn ni'n cysgu trwy amharu ar y cylch cwsg arferol, lleihau ansawdd cwsg ac effeithio ar iechyd cyffredinol. Dyma sut y gall anhwylderau cwsg amrywiol effeithio ar gwsg:</a:t>
            </a:r>
          </a:p>
          <a:p>
            <a:pPr rtl="0"/>
            <a:r>
              <a:rPr lang="cy-gb" sz="1750" b="1" i="1">
                <a:latin typeface="Ubuntu"/>
              </a:rPr>
              <a:t>Diffyg Cwsg:</a:t>
            </a:r>
            <a:endParaRPr lang="en-US" sz="1750" b="1" i="1">
              <a:latin typeface="Ubuntu"/>
              <a:ea typeface="Calibri" panose="020F0502020204030204"/>
              <a:cs typeface="Calibri" panose="020F0502020204030204"/>
            </a:endParaRPr>
          </a:p>
          <a:p>
            <a:pPr marL="285750" indent="-285750" rtl="0">
              <a:buFont typeface="Arial"/>
              <a:buChar char="•"/>
            </a:pPr>
            <a:r>
              <a:rPr lang="cy-gb" sz="1750" b="1">
                <a:latin typeface="Ubuntu"/>
                <a:ea typeface="+mn-lt"/>
                <a:cs typeface="+mn-lt"/>
              </a:rPr>
              <a:t>Effaith ar Gwsg:</a:t>
            </a:r>
            <a:r>
              <a:rPr lang="cy-gb" sz="1750">
                <a:latin typeface="Ubuntu"/>
                <a:ea typeface="+mn-lt"/>
                <a:cs typeface="+mn-lt"/>
              </a:rPr>
              <a:t> Mae diffyg cwsg yn cynnwys anhawster parhaus i syrthio i gysgu, aros i gysgu neu ddeffro'n rhy gynnar. Mae hyn yn arwain at gwsg byrrach a chwsg tameidiog.</a:t>
            </a:r>
            <a:endParaRPr lang="en-US" sz="1750">
              <a:latin typeface="Ubuntu"/>
              <a:ea typeface="Calibri"/>
              <a:cs typeface="Calibri"/>
            </a:endParaRPr>
          </a:p>
          <a:p>
            <a:pPr marL="285750" indent="-285750" rtl="0">
              <a:buFont typeface="Arial"/>
              <a:buChar char="•"/>
            </a:pPr>
            <a:r>
              <a:rPr lang="cy-gb" sz="1750" b="1">
                <a:latin typeface="Ubuntu"/>
                <a:ea typeface="+mn-lt"/>
                <a:cs typeface="+mn-lt"/>
              </a:rPr>
              <a:t>Canlyniadau</a:t>
            </a:r>
            <a:r>
              <a:rPr lang="cy-gb" sz="1750">
                <a:latin typeface="Ubuntu"/>
                <a:ea typeface="+mn-lt"/>
                <a:cs typeface="+mn-lt"/>
              </a:rPr>
              <a:t>: blinder, newidiadau mewn hwyliau, methu canolbwyntio a mwy o straen.</a:t>
            </a:r>
            <a:endParaRPr lang="en-US" sz="1750">
              <a:latin typeface="Ubuntu"/>
            </a:endParaRPr>
          </a:p>
          <a:p>
            <a:pPr rtl="0"/>
            <a:r>
              <a:rPr lang="cy-gb" sz="1750" b="1" i="1" err="1">
                <a:latin typeface="Ubuntu"/>
              </a:rPr>
              <a:t>Apnoea</a:t>
            </a:r>
            <a:r>
              <a:rPr lang="cy-gb" sz="1750" b="1" i="1">
                <a:latin typeface="Ubuntu"/>
              </a:rPr>
              <a:t> Cwsg:</a:t>
            </a:r>
            <a:endParaRPr lang="en-US" sz="1750" i="1">
              <a:latin typeface="Ubuntu"/>
              <a:ea typeface="Calibri"/>
              <a:cs typeface="Calibri"/>
            </a:endParaRPr>
          </a:p>
          <a:p>
            <a:pPr marL="285750" indent="-285750" rtl="0">
              <a:buFont typeface="Arial"/>
              <a:buChar char="•"/>
            </a:pPr>
            <a:r>
              <a:rPr lang="cy-gb" sz="1750" b="1">
                <a:latin typeface="Ubuntu"/>
                <a:ea typeface="+mn-lt"/>
                <a:cs typeface="+mn-lt"/>
              </a:rPr>
              <a:t>Effaith ar Gwsg:</a:t>
            </a:r>
            <a:r>
              <a:rPr lang="cy-gb" sz="1750">
                <a:latin typeface="Ubuntu"/>
                <a:ea typeface="+mn-lt"/>
                <a:cs typeface="+mn-lt"/>
              </a:rPr>
              <a:t> Mae </a:t>
            </a:r>
            <a:r>
              <a:rPr lang="cy-gb" sz="1750" err="1">
                <a:latin typeface="Ubuntu"/>
                <a:ea typeface="+mn-lt"/>
                <a:cs typeface="+mn-lt"/>
              </a:rPr>
              <a:t>apnoea</a:t>
            </a:r>
            <a:r>
              <a:rPr lang="cy-gb" sz="1750">
                <a:latin typeface="Ubuntu"/>
                <a:ea typeface="+mn-lt"/>
                <a:cs typeface="+mn-lt"/>
              </a:rPr>
              <a:t> cwsg yn amharu ar yr anadl yn ystod cwsg, sy’n aml yn golygu bod yr unigolyn yn deffro’n aml. Gall yr aflonyddwch hwn ddigwydd cannoedd o weithiau yn ystod y nos, gan eich atal rhag cyrraedd cwsg dwfn, adferol.</a:t>
            </a:r>
            <a:endParaRPr lang="en-US" sz="1750">
              <a:latin typeface="Ubuntu"/>
              <a:ea typeface="Calibri" panose="020F0502020204030204"/>
              <a:cs typeface="Calibri" panose="020F0502020204030204"/>
            </a:endParaRPr>
          </a:p>
          <a:p>
            <a:pPr marL="285750" indent="-285750" rtl="0">
              <a:buFont typeface="Arial"/>
              <a:buChar char="•"/>
            </a:pPr>
            <a:r>
              <a:rPr lang="cy-gb" sz="1750" b="1">
                <a:latin typeface="Ubuntu"/>
                <a:ea typeface="+mn-lt"/>
                <a:cs typeface="+mn-lt"/>
              </a:rPr>
              <a:t>Canlyniadau</a:t>
            </a:r>
            <a:r>
              <a:rPr lang="cy-gb" sz="1750">
                <a:latin typeface="Ubuntu"/>
                <a:ea typeface="+mn-lt"/>
                <a:cs typeface="+mn-lt"/>
              </a:rPr>
              <a:t>: Cwsg tameidiog, blinder yn ystod y dydd ac anhawster canolbwyntio. Mae </a:t>
            </a:r>
            <a:r>
              <a:rPr lang="cy-gb" sz="1750" err="1">
                <a:latin typeface="Ubuntu"/>
                <a:ea typeface="+mn-lt"/>
                <a:cs typeface="+mn-lt"/>
              </a:rPr>
              <a:t>apnoea</a:t>
            </a:r>
            <a:r>
              <a:rPr lang="cy-gb" sz="1750">
                <a:latin typeface="Ubuntu"/>
                <a:ea typeface="+mn-lt"/>
                <a:cs typeface="+mn-lt"/>
              </a:rPr>
              <a:t> cwsg difrifol wedi'i gysylltu â risg uwch o broblemau cardiofasgwlaidd, pwysedd gwaed uchel a diabetes.</a:t>
            </a:r>
            <a:endParaRPr lang="en-US" sz="1750">
              <a:latin typeface="Ubuntu"/>
            </a:endParaRPr>
          </a:p>
          <a:p>
            <a:pPr rtl="0"/>
            <a:r>
              <a:rPr lang="cy-gb" sz="1750" b="1" i="1">
                <a:latin typeface="Ubuntu"/>
              </a:rPr>
              <a:t>Syndrom Coesau Aflonydd (RLS):</a:t>
            </a:r>
            <a:endParaRPr lang="en-US" sz="1750" i="1">
              <a:latin typeface="Ubuntu"/>
              <a:ea typeface="Calibri"/>
              <a:cs typeface="Calibri"/>
            </a:endParaRPr>
          </a:p>
          <a:p>
            <a:pPr marL="285750" indent="-285750" rtl="0">
              <a:buFont typeface="Arial"/>
              <a:buChar char="•"/>
            </a:pPr>
            <a:r>
              <a:rPr lang="cy-gb" sz="1750" b="1">
                <a:latin typeface="Ubuntu"/>
                <a:ea typeface="+mn-lt"/>
                <a:cs typeface="+mn-lt"/>
              </a:rPr>
              <a:t>Effaith ar Gwsg:</a:t>
            </a:r>
            <a:r>
              <a:rPr lang="cy-gb" sz="1750">
                <a:latin typeface="Ubuntu"/>
                <a:ea typeface="+mn-lt"/>
                <a:cs typeface="+mn-lt"/>
              </a:rPr>
              <a:t> Mae RLS yn achosi awydd anorchfygol i symud eich coesau, yn enwedig yn ystod cyfnodau o orffwys neu gwsg. Gall hyn arwain at ddeffro’n aml a chael trafferth aros i gysgu.</a:t>
            </a:r>
            <a:endParaRPr lang="en-US" sz="1750">
              <a:latin typeface="Ubuntu"/>
              <a:ea typeface="Calibri" panose="020F0502020204030204"/>
              <a:cs typeface="Calibri" panose="020F0502020204030204"/>
            </a:endParaRPr>
          </a:p>
          <a:p>
            <a:pPr marL="285750" indent="-285750" rtl="0">
              <a:buFont typeface="Arial"/>
              <a:buChar char="•"/>
            </a:pPr>
            <a:r>
              <a:rPr lang="cy-gb" sz="1750" b="1">
                <a:latin typeface="Ubuntu"/>
                <a:ea typeface="+mn-lt"/>
                <a:cs typeface="+mn-lt"/>
              </a:rPr>
              <a:t>Canlyniadau</a:t>
            </a:r>
            <a:r>
              <a:rPr lang="cy-gb" sz="1750">
                <a:latin typeface="Ubuntu"/>
                <a:ea typeface="+mn-lt"/>
                <a:cs typeface="+mn-lt"/>
              </a:rPr>
              <a:t>: Mae pobl ag RLS yn aml yn profi ansawdd cwsg gwael oherwydd anghysur a symudiad, gan arwain at fod yn gysglyd a blinder yn ystod y dydd.</a:t>
            </a:r>
            <a:endParaRPr lang="en-US" sz="1750">
              <a:latin typeface="Ubuntu"/>
              <a:ea typeface="Calibri"/>
              <a:cs typeface="Calibri"/>
            </a:endParaRPr>
          </a:p>
          <a:p>
            <a:pPr rtl="0"/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81593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4E7046-484D-4B2C-D451-804C8132165C}"/>
              </a:ext>
            </a:extLst>
          </p:cNvPr>
          <p:cNvSpPr txBox="1"/>
          <p:nvPr/>
        </p:nvSpPr>
        <p:spPr>
          <a:xfrm>
            <a:off x="630916" y="936925"/>
            <a:ext cx="3695700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2800" b="1">
                <a:solidFill>
                  <a:srgbClr val="15518B"/>
                </a:solidFill>
                <a:latin typeface="Ubuntu"/>
              </a:rPr>
              <a:t>Cyfeiriadau 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08DB2A8-9976-8883-9D6E-A66BC839F336}"/>
              </a:ext>
            </a:extLst>
          </p:cNvPr>
          <p:cNvSpPr txBox="1"/>
          <p:nvPr/>
        </p:nvSpPr>
        <p:spPr>
          <a:xfrm>
            <a:off x="631917" y="1459428"/>
            <a:ext cx="9945179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>
                <a:latin typeface="Ubuntu"/>
                <a:ea typeface="Calibri"/>
                <a:cs typeface="Calibri"/>
              </a:rPr>
              <a:t>Mae'r set sleidiau hon yn defnyddio gwybodaeth o'r ffynonellau canlynol:</a:t>
            </a:r>
            <a:endParaRPr lang="en-US">
              <a:latin typeface="Ubuntu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12969B-B10C-9231-18D0-296FF64D5489}"/>
              </a:ext>
            </a:extLst>
          </p:cNvPr>
          <p:cNvSpPr txBox="1"/>
          <p:nvPr/>
        </p:nvSpPr>
        <p:spPr>
          <a:xfrm>
            <a:off x="631372" y="2013857"/>
            <a:ext cx="8795656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rtl="0">
              <a:buFont typeface="Wingdings"/>
              <a:buChar char="Ø"/>
            </a:pPr>
            <a:r>
              <a:rPr lang="cy-gb">
                <a:solidFill>
                  <a:schemeClr val="tx2"/>
                </a:solidFill>
                <a:latin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Sleep problems - Every Mind Matters - NHS</a:t>
            </a:r>
            <a:endParaRPr lang="en-US">
              <a:solidFill>
                <a:schemeClr val="tx2"/>
              </a:solidFill>
              <a:latin typeface="Ubuntu"/>
              <a:ea typeface="Calibri"/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 rtl="0">
              <a:buFont typeface="Wingdings"/>
              <a:buChar char="Ø"/>
            </a:pPr>
            <a:r>
              <a:rPr lang="cy-gb">
                <a:solidFill>
                  <a:schemeClr val="tx2"/>
                </a:solidFill>
                <a:latin typeface="Ubuntu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Impact of lifestyle and technology developments on sleep - PMC</a:t>
            </a:r>
            <a:endParaRPr lang="en-US">
              <a:solidFill>
                <a:schemeClr val="tx2"/>
              </a:solidFill>
              <a:latin typeface="Ubuntu"/>
              <a:ea typeface="+mn-lt"/>
              <a:cs typeface="+mn-lt"/>
            </a:endParaRPr>
          </a:p>
          <a:p>
            <a:pPr marL="285750" indent="-285750" rtl="0">
              <a:buFont typeface="Wingdings"/>
              <a:buChar char="Ø"/>
            </a:pPr>
            <a:r>
              <a:rPr lang="cy-gb">
                <a:solidFill>
                  <a:schemeClr val="tx2"/>
                </a:solidFill>
                <a:latin typeface="Ubuntu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Physical Activity &amp; Sleep: How Sleep Affects the Body | Sleep Foundation</a:t>
            </a:r>
            <a:endParaRPr lang="en-US">
              <a:solidFill>
                <a:schemeClr val="tx2"/>
              </a:solidFill>
              <a:latin typeface="Ubuntu"/>
              <a:ea typeface="Calibri" panose="020F0502020204030204"/>
              <a:cs typeface="Calibri" panose="020F0502020204030204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 rtl="0">
              <a:buFont typeface="Wingdings"/>
              <a:buChar char="Ø"/>
            </a:pPr>
            <a:r>
              <a:rPr lang="cy-gb">
                <a:solidFill>
                  <a:schemeClr val="tx2"/>
                </a:solidFill>
                <a:latin typeface="Ubuntu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 and Sleep: Diet’s Effect on Sleep</a:t>
            </a:r>
            <a:endParaRPr lang="en-US">
              <a:solidFill>
                <a:schemeClr val="tx2"/>
              </a:solidFill>
              <a:latin typeface="Ubuntu"/>
              <a:ea typeface="Calibri" panose="020F0502020204030204"/>
              <a:cs typeface="Calibri" panose="020F0502020204030204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 rtl="0">
              <a:buFont typeface="Wingdings"/>
              <a:buChar char="Ø"/>
            </a:pPr>
            <a:r>
              <a:rPr lang="cy-gb">
                <a:solidFill>
                  <a:schemeClr val="tx2"/>
                </a:solidFill>
                <a:latin typeface="Ubuntu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Caffeine and Sleep Problems</a:t>
            </a:r>
            <a:endParaRPr lang="en-US">
              <a:solidFill>
                <a:schemeClr val="tx2"/>
              </a:solidFill>
              <a:latin typeface="Ubuntu"/>
              <a:ea typeface="Calibri" panose="020F0502020204030204"/>
              <a:cs typeface="Calibri" panose="020F0502020204030204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 rtl="0">
              <a:buFont typeface="Wingdings"/>
              <a:buChar char="Ø"/>
            </a:pPr>
            <a:r>
              <a:rPr lang="cy-gb" u="sng">
                <a:solidFill>
                  <a:schemeClr val="tx2"/>
                </a:solidFill>
                <a:latin typeface="Ubuntu"/>
                <a:ea typeface="Calibri" panose="020F0502020204030204"/>
                <a:cs typeface="Calibri" panose="020F0502020204030204"/>
              </a:rPr>
              <a:t>Light &amp; Sleep: Effects on Sleep Quality | Sleep Foundation</a:t>
            </a:r>
          </a:p>
          <a:p>
            <a:pPr marL="285750" indent="-285750" rtl="0">
              <a:buFont typeface="Wingdings"/>
              <a:buChar char="Ø"/>
            </a:pPr>
            <a:r>
              <a:rPr lang="cy-gb">
                <a:solidFill>
                  <a:schemeClr val="tx2"/>
                </a:solidFill>
                <a:latin typeface="Ubuntu"/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 Electronics Affect Quality Sleep? | Sleep Foundation</a:t>
            </a:r>
            <a:endParaRPr lang="en-US">
              <a:solidFill>
                <a:schemeClr val="tx2"/>
              </a:solidFill>
              <a:latin typeface="Ubuntu"/>
              <a:ea typeface="Calibri" panose="020F0502020204030204"/>
              <a:cs typeface="Calibri" panose="020F0502020204030204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 rtl="0">
              <a:buFont typeface="Wingdings"/>
              <a:buChar char="Ø"/>
            </a:pPr>
            <a:r>
              <a:rPr lang="cy-gb">
                <a:solidFill>
                  <a:schemeClr val="tx2"/>
                </a:solidFill>
                <a:latin typeface="Ubuntu"/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Socioeconomic status and sleep health: a narrative synthesis of 3 decades of empirical research | Journal of Clinical Sleep Medicine</a:t>
            </a:r>
            <a:r>
              <a:rPr lang="cy-gb">
                <a:solidFill>
                  <a:schemeClr val="tx2"/>
                </a:solidFill>
                <a:latin typeface="Ubuntu"/>
                <a:ea typeface="+mn-lt"/>
                <a:cs typeface="+mn-lt"/>
              </a:rPr>
              <a:t> </a:t>
            </a:r>
            <a:endParaRPr lang="en-US">
              <a:solidFill>
                <a:schemeClr val="tx2"/>
              </a:solidFill>
              <a:latin typeface="Ubuntu"/>
              <a:ea typeface="Calibri" panose="020F0502020204030204"/>
              <a:cs typeface="Calibri" panose="020F0502020204030204"/>
            </a:endParaRPr>
          </a:p>
          <a:p>
            <a:pPr marL="285750" indent="-285750" rtl="0">
              <a:buFont typeface="Wingdings"/>
              <a:buChar char="Ø"/>
            </a:pPr>
            <a:r>
              <a:rPr lang="cy-gb">
                <a:solidFill>
                  <a:schemeClr val="tx2"/>
                </a:solidFill>
                <a:latin typeface="Ubuntu"/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Insufficient Sleep and Poor Sleep Quality Completely Mediate the Relationship between Financial Stress and Dietary Risk among Higher Education Students - PMC</a:t>
            </a:r>
            <a:endParaRPr lang="en-US">
              <a:solidFill>
                <a:schemeClr val="tx2"/>
              </a:solidFill>
              <a:latin typeface="Ubuntu"/>
              <a:ea typeface="Calibri" panose="020F0502020204030204"/>
              <a:cs typeface="Calibri" panose="020F0502020204030204"/>
            </a:endParaRPr>
          </a:p>
          <a:p>
            <a:pPr marL="285750" indent="-285750" rtl="0">
              <a:buFont typeface="Wingdings"/>
              <a:buChar char="Ø"/>
            </a:pPr>
            <a:r>
              <a:rPr lang="cy-gb">
                <a:solidFill>
                  <a:schemeClr val="tx2"/>
                </a:solidFill>
                <a:latin typeface="Ubuntu"/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Role of Trauma in Sleep Problems | Sleep Foundation</a:t>
            </a:r>
            <a:endParaRPr lang="en-US">
              <a:solidFill>
                <a:schemeClr val="tx2"/>
              </a:solidFill>
              <a:latin typeface="Ubuntu"/>
              <a:ea typeface="Calibri" panose="020F0502020204030204"/>
              <a:cs typeface="Calibri" panose="020F0502020204030204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 rtl="0">
              <a:buFont typeface="Wingdings"/>
              <a:buChar char="Ø"/>
            </a:pP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Can Exercise Affect Sleep? | Sleep Foundation</a:t>
            </a:r>
            <a:endParaRPr lang="en-US">
              <a:solidFill>
                <a:schemeClr val="accent1"/>
              </a:solidFill>
              <a:latin typeface="Ubuntu"/>
              <a:ea typeface="Calibri" panose="020F0502020204030204"/>
              <a:cs typeface="Calibri" panose="020F0502020204030204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 rtl="0">
              <a:buFont typeface="Wingdings"/>
              <a:buChar char="Ø"/>
            </a:pPr>
            <a:endParaRPr lang="en-US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  <a:p>
            <a:pPr marL="285750" indent="-285750" rtl="0">
              <a:buFont typeface="Wingdings"/>
              <a:buChar char="Ø"/>
            </a:pPr>
            <a:endParaRPr lang="en-US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  <a:p>
            <a:pPr rtl="0"/>
            <a:endParaRPr lang="en-US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  <a:p>
            <a:pPr marL="285750" indent="-285750" rtl="0">
              <a:buFont typeface="Wingdings"/>
              <a:buChar char="Ø"/>
            </a:pPr>
            <a:endParaRPr lang="en-US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  <a:p>
            <a:pPr marL="285750" indent="-285750" rtl="0">
              <a:buFont typeface="Wingdings"/>
              <a:buChar char="Ø"/>
            </a:pPr>
            <a:endParaRPr lang="en-US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90828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8C17C7-ECF0-D88A-18EC-8886C0002C28}"/>
              </a:ext>
            </a:extLst>
          </p:cNvPr>
          <p:cNvSpPr txBox="1"/>
          <p:nvPr/>
        </p:nvSpPr>
        <p:spPr>
          <a:xfrm>
            <a:off x="296178" y="1139316"/>
            <a:ext cx="675186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 sz="2400" b="1">
                <a:solidFill>
                  <a:schemeClr val="accent1"/>
                </a:solidFill>
                <a:latin typeface="Ubuntu"/>
              </a:rPr>
              <a:t>Yn y set sleidiau hon, byddwn yn archwilio: 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FE49AD-07BA-066D-CD51-6512EA9AD201}"/>
              </a:ext>
            </a:extLst>
          </p:cNvPr>
          <p:cNvSpPr txBox="1"/>
          <p:nvPr/>
        </p:nvSpPr>
        <p:spPr>
          <a:xfrm>
            <a:off x="301026" y="1724186"/>
            <a:ext cx="11050198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 b="1">
                <a:latin typeface="Ubuntu"/>
              </a:rPr>
              <a:t>Cyflwyniad i Iechyd Cwsg</a:t>
            </a:r>
            <a:endParaRPr lang="en-US">
              <a:latin typeface="Ubuntu"/>
            </a:endParaRPr>
          </a:p>
          <a:p>
            <a:pPr rtl="0"/>
            <a:r>
              <a:rPr lang="cy-gb" b="1">
                <a:latin typeface="Ubuntu"/>
              </a:rPr>
              <a:t>Ffactorau sy'n Dylanwadu ar Gwsg</a:t>
            </a:r>
          </a:p>
          <a:p>
            <a:pPr marL="228600" lvl="1" indent="-228600" rtl="0">
              <a:buFont typeface=""/>
              <a:buChar char="•"/>
            </a:pPr>
            <a:r>
              <a:rPr lang="cy-gb">
                <a:latin typeface="Ubuntu"/>
              </a:rPr>
              <a:t>Iechyd Corfforol</a:t>
            </a:r>
          </a:p>
          <a:p>
            <a:pPr marL="228600" lvl="1" indent="-228600" rtl="0">
              <a:buFont typeface=""/>
              <a:buChar char="•"/>
            </a:pPr>
            <a:r>
              <a:rPr lang="cy-gb">
                <a:latin typeface="Ubuntu"/>
              </a:rPr>
              <a:t>Lles Meddyliol</a:t>
            </a:r>
          </a:p>
          <a:p>
            <a:pPr marL="228600" lvl="1" indent="-228600" rtl="0">
              <a:buFont typeface=""/>
              <a:buChar char="•"/>
            </a:pPr>
            <a:r>
              <a:rPr lang="cy-gb">
                <a:latin typeface="Ubuntu"/>
              </a:rPr>
              <a:t>Ffordd o fyw a Deiet</a:t>
            </a:r>
          </a:p>
          <a:p>
            <a:pPr marL="228600" lvl="1" indent="-228600" rtl="0">
              <a:buFont typeface=""/>
              <a:buChar char="•"/>
            </a:pPr>
            <a:r>
              <a:rPr lang="cy-gb">
                <a:latin typeface="Ubuntu"/>
              </a:rPr>
              <a:t>Amgylchedd</a:t>
            </a:r>
          </a:p>
          <a:p>
            <a:pPr marL="228600" lvl="1" indent="-228600" rtl="0">
              <a:buFont typeface=""/>
              <a:buChar char="•"/>
            </a:pPr>
            <a:r>
              <a:rPr lang="cy-gb">
                <a:latin typeface="Ubuntu"/>
              </a:rPr>
              <a:t>Rhythmau Biolegol</a:t>
            </a:r>
          </a:p>
          <a:p>
            <a:pPr rtl="0"/>
            <a:r>
              <a:rPr lang="cy-gb" b="1">
                <a:latin typeface="Ubuntu"/>
              </a:rPr>
              <a:t>Gweithgarwch Corfforol a Chwsg</a:t>
            </a:r>
          </a:p>
          <a:p>
            <a:pPr marL="228600" lvl="1" indent="-228600" rtl="0">
              <a:buFont typeface=""/>
              <a:buChar char="•"/>
            </a:pPr>
            <a:r>
              <a:rPr lang="cy-gb">
                <a:latin typeface="Ubuntu"/>
              </a:rPr>
              <a:t>Manteision Gweithgarwch Corfforol</a:t>
            </a:r>
          </a:p>
          <a:p>
            <a:pPr marL="228600" lvl="1" indent="-228600" rtl="0">
              <a:buFont typeface=""/>
              <a:buChar char="•"/>
            </a:pPr>
            <a:r>
              <a:rPr lang="cy-gb">
                <a:latin typeface="Ubuntu"/>
              </a:rPr>
              <a:t>Yr Amseroedd Gorau i Ymarfer Corff</a:t>
            </a:r>
          </a:p>
          <a:p>
            <a:pPr rtl="0"/>
            <a:r>
              <a:rPr lang="cy-gb" b="1">
                <a:latin typeface="Ubuntu"/>
              </a:rPr>
              <a:t>Deiet a Maeth</a:t>
            </a:r>
          </a:p>
          <a:p>
            <a:pPr marL="228600" lvl="1" indent="-228600" rtl="0">
              <a:buFont typeface=""/>
              <a:buChar char="•"/>
            </a:pPr>
            <a:r>
              <a:rPr lang="cy-gb">
                <a:latin typeface="Ubuntu"/>
              </a:rPr>
              <a:t>Bwydydd sy'n Tarfu ar Gwsg</a:t>
            </a:r>
          </a:p>
          <a:p>
            <a:pPr marL="228600" lvl="1" indent="-228600" rtl="0">
              <a:buFont typeface=""/>
              <a:buChar char="•"/>
            </a:pPr>
            <a:r>
              <a:rPr lang="cy-gb">
                <a:latin typeface="Ubuntu"/>
              </a:rPr>
              <a:t>Bwydydd sy'n Hyrwyddo Cwsg</a:t>
            </a:r>
          </a:p>
          <a:p>
            <a:pPr marL="228600" lvl="1" indent="-228600" rtl="0">
              <a:buFont typeface=""/>
              <a:buChar char="•"/>
            </a:pPr>
            <a:r>
              <a:rPr lang="cy-gb">
                <a:latin typeface="Ubuntu"/>
              </a:rPr>
              <a:t>Effaith Caffein</a:t>
            </a:r>
          </a:p>
          <a:p>
            <a:pPr rtl="0"/>
            <a:r>
              <a:rPr lang="cy-gb" b="1">
                <a:latin typeface="Ubuntu"/>
              </a:rPr>
              <a:t>Creu Arferion Amser Gwely Effeithiol</a:t>
            </a:r>
          </a:p>
          <a:p>
            <a:pPr rtl="0"/>
            <a:r>
              <a:rPr lang="cy-gb" b="1">
                <a:latin typeface="Ubuntu"/>
              </a:rPr>
              <a:t>Mynediad at Olau Dydd Naturiol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D97F77-EB4A-33FD-E01A-3001E6004250}"/>
              </a:ext>
            </a:extLst>
          </p:cNvPr>
          <p:cNvSpPr txBox="1"/>
          <p:nvPr/>
        </p:nvSpPr>
        <p:spPr>
          <a:xfrm>
            <a:off x="5177626" y="1712463"/>
            <a:ext cx="5697414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 b="1">
                <a:latin typeface="Ubuntu"/>
              </a:rPr>
              <a:t>Amser Sgrin a Defnyddio Dyfeisiau Digidol</a:t>
            </a:r>
            <a:endParaRPr lang="en-US">
              <a:latin typeface="Ubuntu"/>
            </a:endParaRPr>
          </a:p>
          <a:p>
            <a:pPr rtl="0"/>
            <a:r>
              <a:rPr lang="cy-gb" b="1">
                <a:latin typeface="Ubuntu"/>
              </a:rPr>
              <a:t>Technoleg y Gellir ei Gwisgo a Monitro Cwsg</a:t>
            </a:r>
          </a:p>
          <a:p>
            <a:pPr marL="228600" lvl="1" indent="-228600" rtl="0">
              <a:buFont typeface=""/>
              <a:buChar char="•"/>
            </a:pPr>
            <a:r>
              <a:rPr lang="cy-gb">
                <a:latin typeface="Ubuntu"/>
              </a:rPr>
              <a:t>Manteision a Chyfyngiadau</a:t>
            </a:r>
          </a:p>
          <a:p>
            <a:pPr rtl="0"/>
            <a:r>
              <a:rPr lang="cy-gb" b="1">
                <a:latin typeface="Ubuntu"/>
              </a:rPr>
              <a:t>Dylanwadau Economaidd-gymdeithasol ac Amgylcheddol</a:t>
            </a:r>
          </a:p>
          <a:p>
            <a:pPr marL="228600" lvl="1" indent="-228600" rtl="0">
              <a:buFont typeface=""/>
              <a:buChar char="•"/>
            </a:pPr>
            <a:r>
              <a:rPr lang="cy-gb">
                <a:latin typeface="Ubuntu"/>
              </a:rPr>
              <a:t>Mynediad at Dai, Gwaith, Gofal Iechyd </a:t>
            </a:r>
          </a:p>
          <a:p>
            <a:pPr rtl="0"/>
            <a:r>
              <a:rPr lang="cy-gb" b="1">
                <a:latin typeface="Ubuntu"/>
              </a:rPr>
              <a:t>Sut mae Oedran yn Effeithio ar Batrymau Cysgu</a:t>
            </a:r>
          </a:p>
          <a:p>
            <a:pPr rtl="0"/>
            <a:r>
              <a:rPr lang="cy-gb" b="1">
                <a:latin typeface="Ubuntu"/>
              </a:rPr>
              <a:t>Ffactorau Seicolegol ac Emosiynol</a:t>
            </a:r>
          </a:p>
          <a:p>
            <a:pPr marL="228600" lvl="1" indent="-228600" rtl="0">
              <a:buFont typeface=""/>
              <a:buChar char="•"/>
            </a:pPr>
            <a:r>
              <a:rPr lang="cy-gb">
                <a:latin typeface="Ubuntu"/>
              </a:rPr>
              <a:t>Straen, </a:t>
            </a:r>
            <a:r>
              <a:rPr lang="cy-gb" err="1">
                <a:latin typeface="Ubuntu"/>
              </a:rPr>
              <a:t>Gorbryder</a:t>
            </a:r>
            <a:r>
              <a:rPr lang="cy-gb">
                <a:latin typeface="Ubuntu"/>
              </a:rPr>
              <a:t>, Iselder</a:t>
            </a:r>
          </a:p>
          <a:p>
            <a:pPr rtl="0"/>
            <a:r>
              <a:rPr lang="cy-gb" b="1">
                <a:latin typeface="Ubuntu"/>
              </a:rPr>
              <a:t>Trawma a Chwsg</a:t>
            </a:r>
          </a:p>
          <a:p>
            <a:pPr marL="228600" lvl="1" indent="-228600" rtl="0">
              <a:buFont typeface=""/>
              <a:buChar char="•"/>
            </a:pPr>
            <a:r>
              <a:rPr lang="cy-gb">
                <a:latin typeface="Ubuntu"/>
              </a:rPr>
              <a:t>Trawma Oedolion a Phlentyndod</a:t>
            </a:r>
          </a:p>
          <a:p>
            <a:pPr marL="228600" lvl="1" indent="-228600" rtl="0">
              <a:buFont typeface=""/>
              <a:buChar char="•"/>
            </a:pPr>
            <a:r>
              <a:rPr lang="cy-gb">
                <a:latin typeface="Ubuntu"/>
              </a:rPr>
              <a:t>Profiadau Niweidiol yn ystod Plentyndod (</a:t>
            </a:r>
            <a:r>
              <a:rPr lang="cy-gb" err="1">
                <a:latin typeface="Ubuntu"/>
              </a:rPr>
              <a:t>ACEs</a:t>
            </a:r>
            <a:r>
              <a:rPr lang="cy-gb">
                <a:latin typeface="Ubuntu"/>
              </a:rPr>
              <a:t>) ac Effaith Hirdymor</a:t>
            </a:r>
          </a:p>
          <a:p>
            <a:pPr rtl="0"/>
            <a:r>
              <a:rPr lang="cy-gb" b="1">
                <a:latin typeface="Ubuntu"/>
              </a:rPr>
              <a:t>Anhwylderau Cwsg Cyffredin</a:t>
            </a:r>
          </a:p>
          <a:p>
            <a:pPr marL="228600" lvl="1" indent="-228600" rtl="0">
              <a:buFont typeface=""/>
              <a:buChar char="•"/>
            </a:pPr>
            <a:r>
              <a:rPr lang="cy-gb">
                <a:latin typeface="Ubuntu"/>
              </a:rPr>
              <a:t>Diffyg Cwsg</a:t>
            </a:r>
          </a:p>
          <a:p>
            <a:pPr marL="228600" lvl="1" indent="-228600" rtl="0">
              <a:buFont typeface=""/>
              <a:buChar char="•"/>
            </a:pPr>
            <a:r>
              <a:rPr lang="cy-gb" err="1">
                <a:latin typeface="Ubuntu"/>
              </a:rPr>
              <a:t>Apnoea</a:t>
            </a:r>
            <a:r>
              <a:rPr lang="cy-gb">
                <a:latin typeface="Ubuntu"/>
              </a:rPr>
              <a:t> Cwsg</a:t>
            </a:r>
            <a:endParaRPr lang="en-US">
              <a:latin typeface="Ubuntu"/>
            </a:endParaRPr>
          </a:p>
          <a:p>
            <a:pPr marL="228600" lvl="1" indent="-228600" rtl="0">
              <a:buFont typeface=""/>
              <a:buChar char="•"/>
            </a:pPr>
            <a:r>
              <a:rPr lang="cy-gb">
                <a:latin typeface="Ubuntu"/>
              </a:rPr>
              <a:t>Syndrom Coesau Aflonydd</a:t>
            </a:r>
          </a:p>
        </p:txBody>
      </p:sp>
    </p:spTree>
    <p:extLst>
      <p:ext uri="{BB962C8B-B14F-4D97-AF65-F5344CB8AC3E}">
        <p14:creationId xmlns:p14="http://schemas.microsoft.com/office/powerpoint/2010/main" val="3990787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946455-6E1B-4149-38B9-613B5CA969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en-US" err="1"/>
              <a:t>Diolch</a:t>
            </a:r>
            <a:r>
              <a:rPr lang="en-US"/>
              <a:t> am </a:t>
            </a:r>
            <a:r>
              <a:rPr lang="en-US" err="1"/>
              <a:t>wrando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7636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F045BC5-2746-4EB1-C782-4307C4960E15}"/>
              </a:ext>
            </a:extLst>
          </p:cNvPr>
          <p:cNvSpPr txBox="1">
            <a:spLocks/>
          </p:cNvSpPr>
          <p:nvPr/>
        </p:nvSpPr>
        <p:spPr>
          <a:xfrm>
            <a:off x="349949" y="1138265"/>
            <a:ext cx="5279337" cy="1401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ct val="0"/>
              </a:spcBef>
              <a:spcAft>
                <a:spcPts val="600"/>
              </a:spcAft>
              <a:buNone/>
            </a:pPr>
            <a:r>
              <a:rPr lang="cy-gb" sz="3200" b="1">
                <a:latin typeface="Ubuntu"/>
                <a:ea typeface="+mj-ea"/>
                <a:cs typeface="+mj-cs"/>
              </a:rPr>
              <a:t>Deall beth sy'n effeithio ar ein cwsg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DC79EE-75BF-9304-3145-0D20159486A1}"/>
              </a:ext>
            </a:extLst>
          </p:cNvPr>
          <p:cNvSpPr txBox="1"/>
          <p:nvPr/>
        </p:nvSpPr>
        <p:spPr>
          <a:xfrm>
            <a:off x="464064" y="2262711"/>
            <a:ext cx="5246191" cy="361337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cy-gb">
                <a:latin typeface="Ubuntu"/>
              </a:rPr>
              <a:t>Mae cwsg yn cael ei ddylanwadu gan gymysgedd cymhleth o ffactorau sy'n cynnwys ein: </a:t>
            </a:r>
          </a:p>
          <a:p>
            <a:pPr marL="285750" indent="-285750" rtl="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cy-gb">
                <a:latin typeface="Ubuntu"/>
              </a:rPr>
              <a:t>Hiechyd corfforol </a:t>
            </a:r>
            <a:endParaRPr lang="en-US">
              <a:latin typeface="Ubuntu"/>
              <a:ea typeface="Calibri" panose="020F0502020204030204"/>
              <a:cs typeface="Calibri" panose="020F0502020204030204"/>
            </a:endParaRPr>
          </a:p>
          <a:p>
            <a:pPr marL="285750" indent="-285750" rtl="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cy-gb">
                <a:latin typeface="Ubuntu"/>
                <a:ea typeface="Calibri" panose="020F0502020204030204"/>
                <a:cs typeface="Calibri" panose="020F0502020204030204"/>
              </a:rPr>
              <a:t>Ffordd o Fyw a deiet </a:t>
            </a:r>
            <a:endParaRPr lang="en-US">
              <a:latin typeface="Ubuntu"/>
            </a:endParaRPr>
          </a:p>
          <a:p>
            <a:pPr marL="285750" indent="-285750" rtl="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cy-gb">
                <a:latin typeface="Ubuntu"/>
              </a:rPr>
              <a:t>Lles meddyliol </a:t>
            </a:r>
            <a:endParaRPr lang="en-US">
              <a:latin typeface="Ubuntu"/>
              <a:ea typeface="Calibri" panose="020F0502020204030204"/>
              <a:cs typeface="Calibri" panose="020F0502020204030204"/>
            </a:endParaRPr>
          </a:p>
          <a:p>
            <a:pPr marL="285750" indent="-285750" rtl="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cy-gb">
                <a:latin typeface="Ubuntu"/>
              </a:rPr>
              <a:t>Amgylchedd </a:t>
            </a:r>
            <a:endParaRPr lang="en-US">
              <a:latin typeface="Ubuntu"/>
              <a:ea typeface="Calibri" panose="020F0502020204030204"/>
              <a:cs typeface="Calibri" panose="020F0502020204030204"/>
            </a:endParaRPr>
          </a:p>
          <a:p>
            <a:pPr marL="285750" indent="-285750" rtl="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cy-gb">
                <a:latin typeface="Ubuntu"/>
              </a:rPr>
              <a:t>Rhythmau biolegol </a:t>
            </a:r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indent="-22860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latin typeface="Ubuntu"/>
            </a:endParaRPr>
          </a:p>
          <a:p>
            <a:pPr rtl="0">
              <a:lnSpc>
                <a:spcPct val="90000"/>
              </a:lnSpc>
              <a:spcAft>
                <a:spcPts val="600"/>
              </a:spcAft>
            </a:pPr>
            <a:endParaRPr lang="en-US">
              <a:latin typeface="Ubuntu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 descr="Understanding Your Sleep Chronotype: A ...">
            <a:extLst>
              <a:ext uri="{FF2B5EF4-FFF2-40B4-BE49-F238E27FC236}">
                <a16:creationId xmlns:a16="http://schemas.microsoft.com/office/drawing/2014/main" id="{753D8144-653A-3F3B-8082-FC90E61E55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426" r="16314" b="-1"/>
          <a:stretch/>
        </p:blipFill>
        <p:spPr>
          <a:xfrm>
            <a:off x="7432600" y="175285"/>
            <a:ext cx="2790130" cy="2690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B9354C-0F6C-D56C-786F-537232177D2D}"/>
              </a:ext>
            </a:extLst>
          </p:cNvPr>
          <p:cNvSpPr txBox="1"/>
          <p:nvPr/>
        </p:nvSpPr>
        <p:spPr>
          <a:xfrm>
            <a:off x="465464" y="4787253"/>
            <a:ext cx="496982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>
                <a:latin typeface="Ubuntu"/>
              </a:rPr>
              <a:t>Mae nodi a rheoli'r ffactorau hyn yn hanfodol ar gyfer gwella ansawdd cwsg ac iechyd cyffredinol.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BD7F86-DDD5-31F2-55D1-DBCD0A30F83D}"/>
              </a:ext>
            </a:extLst>
          </p:cNvPr>
          <p:cNvSpPr txBox="1"/>
          <p:nvPr/>
        </p:nvSpPr>
        <p:spPr>
          <a:xfrm>
            <a:off x="6090139" y="2857818"/>
            <a:ext cx="5482281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>
                <a:latin typeface="Ubuntu"/>
              </a:rPr>
              <a:t>Nid yw cwsg da yn digwydd ar ei ben ei hun - mae'n cael ei gefnogi gan sut rydyn ni'n symud, gorffwys, a byw bob dydd.</a:t>
            </a:r>
          </a:p>
          <a:p>
            <a:pPr rtl="0"/>
            <a:endParaRPr lang="en-US">
              <a:latin typeface="Ubuntu"/>
            </a:endParaRPr>
          </a:p>
          <a:p>
            <a:pPr rtl="0"/>
            <a:r>
              <a:rPr lang="cy-gb">
                <a:latin typeface="Ubuntu"/>
              </a:rPr>
              <a:t>Mae bod yn egnïol, cyfyngu ar amser sgrin, a dilyn trefn amser gwely tawel i gyd yn helpu'ch corff a'ch ymennydd i ymdawelu. Mae'r arferion hyn hefyd yn rhoi hwb i ffocws, hwyliau, perfformiad ysgol ac iechyd cyffredinol.</a:t>
            </a:r>
            <a:endParaRPr lang="en-US">
              <a:latin typeface="Ubuntu"/>
              <a:ea typeface="Calibri" panose="020F0502020204030204"/>
              <a:cs typeface="Calibri" panose="020F0502020204030204"/>
            </a:endParaRPr>
          </a:p>
          <a:p>
            <a:pPr rtl="0"/>
            <a:endParaRPr lang="en-US">
              <a:latin typeface="Ubuntu"/>
            </a:endParaRPr>
          </a:p>
          <a:p>
            <a:pPr rtl="0"/>
            <a:r>
              <a:rPr lang="cy-gb">
                <a:latin typeface="Ubuntu"/>
              </a:rPr>
              <a:t>Dechreuwch gyda chamau bach - gall hyd yn oed newidiadau bach arwain at well cwsg a theimlo'ch gorau.</a:t>
            </a:r>
            <a:endParaRPr lang="en-US">
              <a:latin typeface="Ubuntu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7701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FA4EF-0D9C-63F6-F3E3-E33B427A1960}"/>
              </a:ext>
            </a:extLst>
          </p:cNvPr>
          <p:cNvSpPr txBox="1">
            <a:spLocks/>
          </p:cNvSpPr>
          <p:nvPr/>
        </p:nvSpPr>
        <p:spPr>
          <a:xfrm>
            <a:off x="312142" y="885655"/>
            <a:ext cx="8306694" cy="820178"/>
          </a:xfrm>
          <a:prstGeom prst="rect">
            <a:avLst/>
          </a:prstGeom>
        </p:spPr>
        <p:txBody>
          <a:bodyPr lIns="91440" tIns="45720" rIns="91440" bIns="45720" rtlCol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cy-gb" b="1">
                <a:latin typeface="Ubuntu"/>
              </a:rPr>
              <a:t>Lefelau Gweithgarwch Corfforol </a:t>
            </a:r>
            <a:endParaRPr lang="en-US" b="1"/>
          </a:p>
        </p:txBody>
      </p:sp>
      <p:sp>
        <p:nvSpPr>
          <p:cNvPr id="2" name="Rectangle 1"/>
          <p:cNvSpPr/>
          <p:nvPr/>
        </p:nvSpPr>
        <p:spPr>
          <a:xfrm>
            <a:off x="314615" y="1675173"/>
            <a:ext cx="6067792" cy="5078313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>
                <a:latin typeface="Ubuntu"/>
                <a:cs typeface="Calibri"/>
              </a:rPr>
              <a:t>Mae gan weithgarwch corfforol rheolaidd sawl budd iechyd; mae hyn yn cynnwys gwella ansawdd ein cwsg a symptomau anhwylderau cwsg.</a:t>
            </a:r>
          </a:p>
          <a:p>
            <a:pPr rtl="0"/>
            <a:endParaRPr lang="en-GB">
              <a:latin typeface="Ubuntu"/>
              <a:cs typeface="Calibri"/>
            </a:endParaRPr>
          </a:p>
          <a:p>
            <a:pPr rtl="0"/>
            <a:r>
              <a:rPr lang="cy-gb">
                <a:latin typeface="Ubuntu"/>
                <a:ea typeface="+mn-lt"/>
                <a:cs typeface="+mn-lt"/>
              </a:rPr>
              <a:t>Gall gweithgarwch corfforol cymedrol i egnïol gynyddu ansawdd cwsg, lleihau'r amser y mae'n ei gymryd i syrthio i gysgu (dechrau cwsg) a lleihau faint o weithiau rydych yn deffro yn ystod y nos. </a:t>
            </a:r>
            <a:r>
              <a:rPr lang="cy-gb">
                <a:latin typeface="Ubuntu"/>
              </a:rPr>
              <a:t>Gall helpu i leddfu teimladau cysglyd yn ystod y dydd ac, i rai pobl, lleihau'r angen am feddyginiaethau cysgu.</a:t>
            </a:r>
            <a:endParaRPr lang="en-GB">
              <a:latin typeface="Ubuntu"/>
              <a:cs typeface="Calibri"/>
            </a:endParaRPr>
          </a:p>
          <a:p>
            <a:pPr rtl="0"/>
            <a:endParaRPr lang="en-GB">
              <a:latin typeface="Ubuntu"/>
              <a:cs typeface="Calibri"/>
            </a:endParaRPr>
          </a:p>
          <a:p>
            <a:pPr rtl="0"/>
            <a:r>
              <a:rPr lang="cy-gb">
                <a:latin typeface="Ubuntu"/>
                <a:ea typeface="+mn-lt"/>
                <a:cs typeface="+mn-lt"/>
              </a:rPr>
              <a:t>Mae gweithgarwch corfforol yn hyrwyddo cwsg dyfnach, yn lleihau difrifoldeb a pha mor aml y ceir problemau cwsg, ac mae hefyd yn gysylltiedig â gwell iechyd meddwl.</a:t>
            </a:r>
            <a:endParaRPr lang="en-GB">
              <a:latin typeface="Ubuntu"/>
            </a:endParaRPr>
          </a:p>
          <a:p>
            <a:pPr rtl="0"/>
            <a:endParaRPr lang="en-GB">
              <a:latin typeface="Ubuntu"/>
              <a:cs typeface="Calibri" panose="020F0502020204030204"/>
            </a:endParaRPr>
          </a:p>
          <a:p>
            <a:pPr rtl="0"/>
            <a:endParaRPr lang="en-GB">
              <a:cs typeface="Calibri" panose="020F0502020204030204"/>
            </a:endParaRPr>
          </a:p>
          <a:p>
            <a:pPr rtl="0"/>
            <a:endParaRPr lang="en-GB">
              <a:cs typeface="Calibri" panose="020F0502020204030204"/>
            </a:endParaRPr>
          </a:p>
        </p:txBody>
      </p:sp>
      <p:pic>
        <p:nvPicPr>
          <p:cNvPr id="1026" name="Picture 2" descr="A wearable sensor bracelet that track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411" y="140151"/>
            <a:ext cx="4053433" cy="2932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77125E-9C68-0142-3051-CEDAEB159A5D}"/>
              </a:ext>
            </a:extLst>
          </p:cNvPr>
          <p:cNvSpPr txBox="1"/>
          <p:nvPr/>
        </p:nvSpPr>
        <p:spPr>
          <a:xfrm>
            <a:off x="7352644" y="3065341"/>
            <a:ext cx="4839412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 b="1">
                <a:latin typeface="Ubuntu"/>
              </a:rPr>
              <a:t>Yr Amseroedd Gorau i Ymarfer Corff ar gyfer Cwsg Iach</a:t>
            </a:r>
          </a:p>
          <a:p>
            <a:pPr rtl="0"/>
            <a:r>
              <a:rPr lang="cy-gb">
                <a:latin typeface="Ubuntu"/>
              </a:rPr>
              <a:t>Mae canlyniadau'r arolwg ymhlith pobl sy'n ymarfer corff yn hwyr yn y nos wedi bod yn amrywiol, felly dylem seilio ein hamseroedd ymarfer corff a'n dwyster ar yr hyn sy'n gweddu orau i'n hamserlenni cysgu.</a:t>
            </a:r>
            <a:endParaRPr lang="en-US">
              <a:latin typeface="Ubuntu"/>
              <a:cs typeface="Calibri"/>
            </a:endParaRPr>
          </a:p>
          <a:p>
            <a:pPr rtl="0"/>
            <a:endParaRPr lang="en-US">
              <a:latin typeface="Ubuntu"/>
              <a:cs typeface="Calibri"/>
            </a:endParaRPr>
          </a:p>
          <a:p>
            <a:pPr rtl="0"/>
            <a:r>
              <a:rPr lang="cy-gb">
                <a:latin typeface="Ubuntu"/>
                <a:cs typeface="Segoe UI"/>
              </a:rPr>
              <a:t>Gallai ymarferion mwy egnïol yn gynharach yn y dydd a chadw at ymarferion mwy gorffwysol yn agosach at amser gwely fod yn fwy buddiol ar gyfer noson dda o gwsg. </a:t>
            </a:r>
            <a:endParaRPr lang="en-US"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437483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2" name="Picture 1" descr="Sleep - a critical cornerstone of lifestyle change | Terveystalo">
            <a:extLst>
              <a:ext uri="{FF2B5EF4-FFF2-40B4-BE49-F238E27FC236}">
                <a16:creationId xmlns:a16="http://schemas.microsoft.com/office/drawing/2014/main" id="{A4219CDF-798A-F175-F011-B80ED90B34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688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3EFA4EF-0D9C-63F6-F3E3-E33B427A1960}"/>
              </a:ext>
            </a:extLst>
          </p:cNvPr>
          <p:cNvSpPr txBox="1">
            <a:spLocks/>
          </p:cNvSpPr>
          <p:nvPr/>
        </p:nvSpPr>
        <p:spPr>
          <a:xfrm>
            <a:off x="412668" y="365125"/>
            <a:ext cx="5049305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ct val="0"/>
              </a:spcBef>
              <a:spcAft>
                <a:spcPts val="600"/>
              </a:spcAft>
              <a:buNone/>
            </a:pPr>
            <a:r>
              <a:rPr lang="cy-gb" sz="4000" b="1">
                <a:latin typeface="Ubuntu"/>
                <a:ea typeface="+mj-ea"/>
                <a:cs typeface="+mj-cs"/>
              </a:rPr>
              <a:t>Dylanwadau Ffordd o Fyw a Chwsg  </a:t>
            </a:r>
          </a:p>
        </p:txBody>
      </p:sp>
      <p:sp>
        <p:nvSpPr>
          <p:cNvPr id="5" name="Rectangle 4"/>
          <p:cNvSpPr/>
          <p:nvPr/>
        </p:nvSpPr>
        <p:spPr>
          <a:xfrm>
            <a:off x="293915" y="2147213"/>
            <a:ext cx="5941717" cy="43464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cy-gb">
                <a:latin typeface="Ubuntu"/>
              </a:rPr>
              <a:t>Os ydym am gael mwy o orffwys yn y nos, mae'n bwysig ystyried yr holl ddewisiadau ffordd o fyw rydyn ni'n eu gwneud yn ystod y dydd. </a:t>
            </a:r>
          </a:p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cy-gb">
                <a:latin typeface="Ubuntu"/>
              </a:rPr>
              <a:t>Mae ymchwil yn awgrymu bod cysylltiad dwfn rhwng pa mor dda rydyn ni'n cysgu a'n gweithgarwch corfforol, deiet a lefelau straen.</a:t>
            </a:r>
          </a:p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cy-gb">
                <a:latin typeface="Ubuntu"/>
              </a:rPr>
              <a:t>Rydyn ni'n treulio tua thraean o'n bywydau yn cysgu. Mae cwsg yn broses hanfodol ac anwirfoddol, ac heb gwsg ni allwn weithredu'n effeithiol. </a:t>
            </a:r>
          </a:p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cy-gb">
                <a:latin typeface="Ubuntu"/>
              </a:rPr>
              <a:t>Mae mor hanfodol i'n cyrff â bwyta, yfed ac anadlu, ac mae'n hanfodol i gynnal iechyd meddwl a chorfforol da. Mae cysgu yn helpu i atgyweirio ac adfer ein hymennydd, nid dim ond ein cyrff.</a:t>
            </a:r>
            <a:endParaRPr lang="en-US"/>
          </a:p>
          <a:p>
            <a:pPr rtl="0">
              <a:lnSpc>
                <a:spcPct val="90000"/>
              </a:lnSpc>
              <a:spcAft>
                <a:spcPts val="600"/>
              </a:spcAft>
            </a:pPr>
            <a:endParaRPr lang="en-US" sz="1600">
              <a:latin typeface="Ubuntu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34BC83-FE0C-B72C-F404-F12E6053F3B1}"/>
              </a:ext>
            </a:extLst>
          </p:cNvPr>
          <p:cNvSpPr txBox="1"/>
          <p:nvPr/>
        </p:nvSpPr>
        <p:spPr>
          <a:xfrm>
            <a:off x="406401" y="5812971"/>
            <a:ext cx="506548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 sz="120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* How Can Exercise Affect Sleep? | Sleep Foundation</a:t>
            </a:r>
            <a:endParaRPr lang="en-US" sz="1600">
              <a:solidFill>
                <a:schemeClr val="accent1"/>
              </a:solidFill>
              <a:ea typeface="Calibri" panose="020F0502020204030204"/>
              <a:cs typeface="Calibri" panose="020F0502020204030204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59422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BCB3D-1576-ABA6-76E4-1D8724DC8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D3326F5-0C74-5BC0-277B-3C45C09FC65B}"/>
              </a:ext>
            </a:extLst>
          </p:cNvPr>
          <p:cNvSpPr txBox="1">
            <a:spLocks/>
          </p:cNvSpPr>
          <p:nvPr/>
        </p:nvSpPr>
        <p:spPr>
          <a:xfrm>
            <a:off x="3164" y="893031"/>
            <a:ext cx="8306694" cy="820178"/>
          </a:xfrm>
          <a:prstGeom prst="rect">
            <a:avLst/>
          </a:prstGeom>
        </p:spPr>
        <p:txBody>
          <a:bodyPr lIns="91440" tIns="45720" rIns="91440" bIns="45720" rtlCol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cy-gb" b="1"/>
              <a:t>Deiet - cymeriant / dewisiadau bwyd a diod </a:t>
            </a:r>
            <a:endParaRPr lang="en-US" b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C124D3-34E2-2D89-7AB2-4AA7CC95AF21}"/>
              </a:ext>
            </a:extLst>
          </p:cNvPr>
          <p:cNvSpPr/>
          <p:nvPr/>
        </p:nvSpPr>
        <p:spPr>
          <a:xfrm>
            <a:off x="-3246" y="1452771"/>
            <a:ext cx="11148617" cy="1200329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y-gb" dirty="0">
                <a:latin typeface="Ubuntu"/>
              </a:rPr>
              <a:t>Mae arferion bwyta yn hanfodol ar gyfer cwsg o ansawdd da. Gall </a:t>
            </a:r>
            <a:r>
              <a:rPr lang="cy-gb" err="1">
                <a:latin typeface="Ubuntu"/>
              </a:rPr>
              <a:t>deietau</a:t>
            </a:r>
            <a:r>
              <a:rPr lang="cy-gb" dirty="0">
                <a:latin typeface="Ubuntu"/>
              </a:rPr>
              <a:t> </a:t>
            </a:r>
            <a:endParaRPr lang="en-US" dirty="0"/>
          </a:p>
          <a:p>
            <a:r>
              <a:rPr lang="cy-gb" dirty="0">
                <a:latin typeface="Ubuntu"/>
              </a:rPr>
              <a:t>sy'n isel mewn ffeibr ac yn uchel mewn braster dirlawn leihau faint o gwsg dwfn,</a:t>
            </a:r>
            <a:endParaRPr lang="cy-gb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cy-gb" dirty="0">
                <a:latin typeface="Ubuntu"/>
              </a:rPr>
              <a:t>adferol a geir. Gall gormod o siwgr achosi i chi ddeffro'n amlach. Gall bwyta rhai bwydydd a diodydd yn agos at amser gwely hefyd arwain at gwsg gwael. </a:t>
            </a:r>
            <a:endParaRPr lang="cy-gb">
              <a:ea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FB69AF-2B4B-C7E7-308A-F1FED22220C4}"/>
              </a:ext>
            </a:extLst>
          </p:cNvPr>
          <p:cNvSpPr/>
          <p:nvPr/>
        </p:nvSpPr>
        <p:spPr>
          <a:xfrm>
            <a:off x="299313" y="2642770"/>
            <a:ext cx="1811714" cy="369332"/>
          </a:xfrm>
          <a:prstGeom prst="rect">
            <a:avLst/>
          </a:prstGeom>
        </p:spPr>
        <p:txBody>
          <a:bodyPr wrap="none" lIns="91440" tIns="45720" rIns="91440" bIns="45720" rtlCol="0" anchor="t">
            <a:spAutoFit/>
          </a:bodyPr>
          <a:lstStyle/>
          <a:p>
            <a:pPr rtl="0" fontAlgn="base"/>
            <a:r>
              <a:rPr lang="cy-gb" b="1">
                <a:latin typeface="Ubuntu"/>
              </a:rPr>
              <a:t>Beth i'w osgoi</a:t>
            </a:r>
            <a:endParaRPr lang="en-GB" b="0" i="0">
              <a:effectLst/>
              <a:latin typeface="Ubuntu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199FA8-8517-3B63-C34E-D735DB13E6F8}"/>
              </a:ext>
            </a:extLst>
          </p:cNvPr>
          <p:cNvSpPr/>
          <p:nvPr/>
        </p:nvSpPr>
        <p:spPr>
          <a:xfrm>
            <a:off x="299313" y="3027668"/>
            <a:ext cx="3300904" cy="1477328"/>
          </a:xfrm>
          <a:prstGeom prst="rect">
            <a:avLst/>
          </a:prstGeom>
        </p:spPr>
        <p:txBody>
          <a:bodyPr wrap="none" lIns="91440" tIns="45720" rIns="91440" bIns="45720" rtlCol="0" anchor="t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cy-gb">
                <a:latin typeface="Ubuntu"/>
              </a:rPr>
              <a:t>Bwydydd brasterog neu brotein uchel</a:t>
            </a:r>
          </a:p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cy-gb">
                <a:latin typeface="Ubuntu"/>
              </a:rPr>
              <a:t>Bwydydd sbeislyd</a:t>
            </a:r>
          </a:p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cy-gb">
                <a:latin typeface="Ubuntu"/>
              </a:rPr>
              <a:t>Caffein</a:t>
            </a:r>
          </a:p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cy-gb">
                <a:latin typeface="Ubuntu"/>
              </a:rPr>
              <a:t>Alcohol</a:t>
            </a:r>
          </a:p>
          <a:p>
            <a:pPr rtl="0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EE69A3-186F-41BD-DBE5-CE4F3516DB4D}"/>
              </a:ext>
            </a:extLst>
          </p:cNvPr>
          <p:cNvSpPr/>
          <p:nvPr/>
        </p:nvSpPr>
        <p:spPr>
          <a:xfrm>
            <a:off x="4904357" y="2648853"/>
            <a:ext cx="2925801" cy="369332"/>
          </a:xfrm>
          <a:prstGeom prst="rect">
            <a:avLst/>
          </a:prstGeom>
        </p:spPr>
        <p:txBody>
          <a:bodyPr wrap="none" lIns="91440" tIns="45720" rIns="91440" bIns="45720" rtlCol="0" anchor="t">
            <a:spAutoFit/>
          </a:bodyPr>
          <a:lstStyle/>
          <a:p>
            <a:pPr rtl="0" fontAlgn="base"/>
            <a:r>
              <a:rPr lang="cy-gb" b="1">
                <a:latin typeface="Ubuntu"/>
              </a:rPr>
              <a:t>Beth i'w ddewis yn lle hynny</a:t>
            </a:r>
            <a:endParaRPr lang="en-GB" b="0" i="0">
              <a:effectLst/>
              <a:latin typeface="Ubuntu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B280BD-06EF-7232-6A34-FFFC9E919EFC}"/>
              </a:ext>
            </a:extLst>
          </p:cNvPr>
          <p:cNvSpPr/>
          <p:nvPr/>
        </p:nvSpPr>
        <p:spPr>
          <a:xfrm>
            <a:off x="4904357" y="3021958"/>
            <a:ext cx="6096000" cy="3693319"/>
          </a:xfrm>
          <a:prstGeom prst="rect">
            <a:avLst/>
          </a:prstGeom>
        </p:spPr>
        <p:txBody>
          <a:bodyPr lIns="91440" tIns="45720" rIns="91440" bIns="45720" rtlCol="0" anchor="t">
            <a:spAutoFit/>
          </a:bodyPr>
          <a:lstStyle/>
          <a:p>
            <a:pPr rtl="0"/>
            <a:r>
              <a:rPr lang="cy-gb">
                <a:latin typeface="Ubuntu"/>
              </a:rPr>
              <a:t>Os oes angen byrbryd arnom cyn amser gwely, ystyriwch garbohydradau cymhleth fel uwd neu dost gwenith cyflawn, sy'n treulio'n hawdd. </a:t>
            </a:r>
          </a:p>
          <a:p>
            <a:pPr rtl="0"/>
            <a:endParaRPr lang="en-GB">
              <a:latin typeface="Ubuntu"/>
            </a:endParaRPr>
          </a:p>
          <a:p>
            <a:pPr rtl="0"/>
            <a:r>
              <a:rPr lang="cy-gb">
                <a:latin typeface="Ubuntu"/>
              </a:rPr>
              <a:t>Bydd arferion bwyta iach yn annog patrymau cysgu iachach. Gall bwyta bwydydd iach - fel ffrwythau, llysiau, grawn cyflawn, a phroteinau heb lawer o fraster - ein helpu i gysgu'n well.</a:t>
            </a:r>
          </a:p>
          <a:p>
            <a:pPr rtl="0"/>
            <a:endParaRPr lang="en-GB">
              <a:latin typeface="Ubuntu"/>
            </a:endParaRPr>
          </a:p>
          <a:p>
            <a:pPr rtl="0"/>
            <a:r>
              <a:rPr lang="cy-gb">
                <a:latin typeface="Ubuntu"/>
              </a:rPr>
              <a:t>Ceisiwch osgoi gormod o siwgr a chwiliwch am fwydydd gyda fitaminau B (fel wyau, llaeth, ffa, pysgod, a chyw iâr), sy'n helpu'ch corff i wneud melatonin - yr hormon sy'n eich helpu i gysgu.</a:t>
            </a:r>
            <a:endParaRPr lang="en-GB">
              <a:ea typeface="Calibri"/>
              <a:cs typeface="Calibri"/>
            </a:endParaRPr>
          </a:p>
          <a:p>
            <a:pPr rtl="0"/>
            <a:endParaRPr lang="en-GB">
              <a:latin typeface="Ubuntu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7C18F4-665F-3672-8B5B-AECE430D2598}"/>
              </a:ext>
            </a:extLst>
          </p:cNvPr>
          <p:cNvSpPr/>
          <p:nvPr/>
        </p:nvSpPr>
        <p:spPr>
          <a:xfrm>
            <a:off x="299313" y="4500807"/>
            <a:ext cx="4039605" cy="1200329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 b="1">
                <a:latin typeface="Ubuntu"/>
              </a:rPr>
              <a:t>Y Casgliad</a:t>
            </a:r>
          </a:p>
          <a:p>
            <a:pPr rtl="0"/>
            <a:r>
              <a:rPr lang="cy-gb">
                <a:latin typeface="Ubuntu"/>
              </a:rPr>
              <a:t>Gall arferion bwyta da fynd law yn llaw â chael noson dda o gwsg er mwyn bod yn iachach.</a:t>
            </a:r>
          </a:p>
        </p:txBody>
      </p:sp>
    </p:spTree>
    <p:extLst>
      <p:ext uri="{BB962C8B-B14F-4D97-AF65-F5344CB8AC3E}">
        <p14:creationId xmlns:p14="http://schemas.microsoft.com/office/powerpoint/2010/main" val="3683373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81EEEF-5E28-3A09-BCDB-6828C4FAC29D}"/>
              </a:ext>
            </a:extLst>
          </p:cNvPr>
          <p:cNvSpPr txBox="1"/>
          <p:nvPr/>
        </p:nvSpPr>
        <p:spPr>
          <a:xfrm>
            <a:off x="441070" y="887186"/>
            <a:ext cx="937441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 sz="2800" b="1">
                <a:solidFill>
                  <a:srgbClr val="15518B"/>
                </a:solidFill>
                <a:latin typeface="Ubuntu"/>
              </a:rPr>
              <a:t>Effaith Caffein ar gwsg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937492-7592-DCD8-8330-D7CBA50579C5}"/>
              </a:ext>
            </a:extLst>
          </p:cNvPr>
          <p:cNvSpPr txBox="1"/>
          <p:nvPr/>
        </p:nvSpPr>
        <p:spPr>
          <a:xfrm>
            <a:off x="442562" y="1560708"/>
            <a:ext cx="6655967" cy="52168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 sz="1750">
                <a:latin typeface="Ubuntu"/>
              </a:rPr>
              <a:t>Gall caffein ddylanwadu'n sylweddol ar gwsg oherwydd ei effeithiau ysgogol ar y corff - Mae'r rhain yn cynnwys </a:t>
            </a:r>
            <a:r>
              <a:rPr lang="cy-gb" sz="1750" b="1">
                <a:latin typeface="Ubuntu"/>
              </a:rPr>
              <a:t>diodydd egni.</a:t>
            </a:r>
            <a:endParaRPr lang="en-US" sz="1750">
              <a:latin typeface="Ubuntu"/>
            </a:endParaRPr>
          </a:p>
          <a:p>
            <a:pPr rtl="0"/>
            <a:endParaRPr lang="en-US" sz="1750">
              <a:latin typeface="Ubuntu"/>
              <a:ea typeface="Calibri"/>
              <a:cs typeface="Calibri"/>
            </a:endParaRPr>
          </a:p>
          <a:p>
            <a:pPr marL="285750" indent="-285750" rtl="0">
              <a:buFont typeface="Arial"/>
              <a:buChar char="•"/>
            </a:pPr>
            <a:r>
              <a:rPr lang="cy-gb" sz="1750" b="1">
                <a:latin typeface="Ubuntu"/>
                <a:ea typeface="Calibri"/>
                <a:cs typeface="Calibri"/>
              </a:rPr>
              <a:t>Mae caffein yn oedi cwsg:</a:t>
            </a:r>
            <a:r>
              <a:rPr lang="cy-gb" sz="1750">
                <a:latin typeface="Ubuntu"/>
                <a:ea typeface="Calibri"/>
                <a:cs typeface="Calibri"/>
              </a:rPr>
              <a:t> Mae'n rhwystro adenosin, y cemegyn sy'n helpu i ysgogi’r awydd i gysgu, a gall oedi’r broses o ddechrau cwsg, yn enwedig os caiff ei yfed yn rhy agos at amser gwely.</a:t>
            </a:r>
          </a:p>
          <a:p>
            <a:pPr marL="285750" indent="-285750" rtl="0">
              <a:buFont typeface="Arial"/>
              <a:buChar char="•"/>
            </a:pPr>
            <a:r>
              <a:rPr lang="cy-gb" sz="1750" b="1">
                <a:latin typeface="Ubuntu"/>
                <a:ea typeface="Calibri"/>
                <a:cs typeface="Calibri"/>
              </a:rPr>
              <a:t>Mae caffein yn lleihau ansawdd cwsg:</a:t>
            </a:r>
            <a:r>
              <a:rPr lang="cy-gb" sz="1750">
                <a:latin typeface="Ubuntu"/>
                <a:ea typeface="Calibri"/>
                <a:cs typeface="Calibri"/>
              </a:rPr>
              <a:t> Hyd yn oed os ydych chi'n llwyddo i gysgu ar ôl cymryd caffein, gall leihau faint o gwsg dwfn ac REM rydych yn ei gael, gan wneud cwsg yn llai adferol.</a:t>
            </a:r>
          </a:p>
          <a:p>
            <a:pPr marL="285750" indent="-285750" rtl="0">
              <a:buFont typeface="Arial"/>
              <a:buChar char="•"/>
            </a:pPr>
            <a:r>
              <a:rPr lang="cy-gb" sz="1750" b="1">
                <a:latin typeface="Ubuntu"/>
                <a:ea typeface="Calibri"/>
                <a:cs typeface="Calibri"/>
              </a:rPr>
              <a:t>Sensitifrwydd unigol:</a:t>
            </a:r>
            <a:r>
              <a:rPr lang="cy-gb" sz="1750">
                <a:latin typeface="Ubuntu"/>
                <a:ea typeface="Calibri"/>
                <a:cs typeface="Calibri"/>
              </a:rPr>
              <a:t> Mae sensitifrwydd pobl i gaffein yn amrywio, sy'n golygu y gallai rhai gael trafferth cysgu ar ôl cymryd caffein yn gynharach yn y dydd, tra bydd eraill yn iawn.</a:t>
            </a:r>
          </a:p>
          <a:p>
            <a:pPr marL="285750" indent="-285750" rtl="0">
              <a:buFont typeface="Arial"/>
              <a:buChar char="•"/>
            </a:pPr>
            <a:r>
              <a:rPr lang="cy-gb" sz="1750" b="1">
                <a:latin typeface="Ubuntu"/>
                <a:ea typeface="Calibri"/>
                <a:cs typeface="Calibri"/>
              </a:rPr>
              <a:t>Anhwylderau cwsg:</a:t>
            </a:r>
            <a:r>
              <a:rPr lang="cy-gb" sz="1750">
                <a:latin typeface="Ubuntu"/>
                <a:ea typeface="Calibri"/>
                <a:cs typeface="Calibri"/>
              </a:rPr>
              <a:t> Gall caffein waethygu cyflyrau cwsg fel diffyg cwsg, gan ei gwneud hi'n anoddach cysgu’n gysurus.</a:t>
            </a:r>
          </a:p>
          <a:p>
            <a:pPr rtl="0"/>
            <a:endParaRPr lang="en-US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6D59E3-9A9A-0DA9-ECBB-AAFB5E391958}"/>
              </a:ext>
            </a:extLst>
          </p:cNvPr>
          <p:cNvSpPr txBox="1"/>
          <p:nvPr/>
        </p:nvSpPr>
        <p:spPr>
          <a:xfrm>
            <a:off x="7589854" y="3166227"/>
            <a:ext cx="4230913" cy="30546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 sz="1750">
                <a:latin typeface="Ubuntu"/>
              </a:rPr>
              <a:t>Er mwyn osgoi problemau cwsg sy'n gysylltiedig â chaffein, argymhellir yn gyffredinol:</a:t>
            </a:r>
          </a:p>
          <a:p>
            <a:pPr marL="285750" indent="-285750" rtl="0">
              <a:buFont typeface="Arial"/>
              <a:buChar char="•"/>
            </a:pPr>
            <a:r>
              <a:rPr lang="cy-gb" sz="1750">
                <a:latin typeface="Ubuntu"/>
              </a:rPr>
              <a:t>Cyfyngu ar y defnydd o gaffein, yn enwedig ar ôl cinio</a:t>
            </a:r>
            <a:endParaRPr lang="en-US" sz="1750">
              <a:latin typeface="Ubuntu"/>
              <a:ea typeface="Calibri"/>
              <a:cs typeface="Calibri"/>
            </a:endParaRPr>
          </a:p>
          <a:p>
            <a:pPr marL="285750" indent="-285750" rtl="0">
              <a:buFont typeface="Arial"/>
              <a:buChar char="•"/>
            </a:pPr>
            <a:r>
              <a:rPr lang="cy-gb" sz="1750">
                <a:latin typeface="Ubuntu"/>
              </a:rPr>
              <a:t>Cadwch olwg ar faint o gaffein rydych chi'n ei gymryd a sut mae'n effeithio ar eich cwsg.</a:t>
            </a:r>
          </a:p>
          <a:p>
            <a:pPr marL="285750" indent="-285750" rtl="0">
              <a:buFont typeface="Arial"/>
              <a:buChar char="•"/>
            </a:pPr>
            <a:r>
              <a:rPr lang="cy-gb" sz="1750">
                <a:latin typeface="Ubuntu"/>
              </a:rPr>
              <a:t>Ceisiwch leihau neu ddileu caffein am gyfnod i weld a yw ansawdd cwsg yn gwella.</a:t>
            </a:r>
            <a:endParaRPr lang="en-US" sz="1750">
              <a:latin typeface="Ubuntu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 descr="Energy Drinks">
            <a:extLst>
              <a:ext uri="{FF2B5EF4-FFF2-40B4-BE49-F238E27FC236}">
                <a16:creationId xmlns:a16="http://schemas.microsoft.com/office/drawing/2014/main" id="{425952D0-4469-5FC7-28C3-BA10C606F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464" y="876319"/>
            <a:ext cx="4585262" cy="2103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8213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3EFA4EF-0D9C-63F6-F3E3-E33B427A1960}"/>
              </a:ext>
            </a:extLst>
          </p:cNvPr>
          <p:cNvSpPr txBox="1">
            <a:spLocks/>
          </p:cNvSpPr>
          <p:nvPr/>
        </p:nvSpPr>
        <p:spPr>
          <a:xfrm>
            <a:off x="161937" y="1303148"/>
            <a:ext cx="8306694" cy="820178"/>
          </a:xfrm>
          <a:prstGeom prst="rect">
            <a:avLst/>
          </a:prstGeom>
        </p:spPr>
        <p:txBody>
          <a:bodyPr lIns="91440" tIns="45720" rIns="91440" bIns="45720" rtlCol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cy-gb" b="1"/>
              <a:t>Arferion amser gwely</a:t>
            </a:r>
            <a:endParaRPr lang="en-US" b="1"/>
          </a:p>
        </p:txBody>
      </p:sp>
      <p:sp>
        <p:nvSpPr>
          <p:cNvPr id="3" name="Rectangle 2"/>
          <p:cNvSpPr/>
          <p:nvPr/>
        </p:nvSpPr>
        <p:spPr>
          <a:xfrm>
            <a:off x="162013" y="1934048"/>
            <a:ext cx="11322809" cy="4801314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>
                <a:latin typeface="Ubuntu"/>
              </a:rPr>
              <a:t>Mae cael trefn amser gwely yn helpu i greu arferion sy'n gadael i'n hymennydd a'n cyrff wybod ei bod hi'n bryd ymlacio, paratoi ar gyfer gwely a syrthio i gysgu. Mae arferion nos yn amrywio ymhlith unigolion a gallai gynnwys darllen llyfr, myfyrio, diffodd dyfeisiau electronig a mwy.</a:t>
            </a:r>
          </a:p>
          <a:p>
            <a:pPr rtl="0"/>
            <a:endParaRPr lang="en-GB">
              <a:latin typeface="Ubuntu"/>
            </a:endParaRPr>
          </a:p>
          <a:p>
            <a:pPr rtl="0"/>
            <a:r>
              <a:rPr lang="cy-gb">
                <a:latin typeface="Ubuntu"/>
              </a:rPr>
              <a:t>Wrth ddilyn trefn gyda'r un camau bob nos, mae ein hymennydd yn addasu i ddysgu bod y camau rydyn ni'n eu cymryd yn ein paratoi ar gyfer cwsg. Mae hyn yn tawelu'r meddwl, yn lleihau teimladau hwyr y nos o straen neu orbryder, gan ein galluogi i syrthio i gysgu yn haws.</a:t>
            </a:r>
          </a:p>
          <a:p>
            <a:pPr rtl="0"/>
            <a:endParaRPr lang="en-GB">
              <a:latin typeface="Ubuntu"/>
            </a:endParaRPr>
          </a:p>
          <a:p>
            <a:pPr rtl="0"/>
            <a:r>
              <a:rPr lang="cy-gb" b="1">
                <a:latin typeface="Ubuntu"/>
              </a:rPr>
              <a:t>Cadwch yr un amserlen amser gwely ar ddyddiau'r wythnos a phenwythnosau i gadw trefn ar eich rhythm circadaidd</a:t>
            </a:r>
          </a:p>
          <a:p>
            <a:pPr marL="285750" indent="-285750" rtl="0">
              <a:buFont typeface="Arial"/>
              <a:buChar char="•"/>
            </a:pPr>
            <a:r>
              <a:rPr lang="cy-gb">
                <a:latin typeface="Ubuntu"/>
              </a:rPr>
              <a:t>Crëwch drefn amser gwely (e.e., cawod, pyjamas, brwsio dannedd a darllen)</a:t>
            </a:r>
          </a:p>
          <a:p>
            <a:pPr marL="285750" indent="-285750" rtl="0">
              <a:buFont typeface="Arial"/>
              <a:buChar char="•"/>
            </a:pPr>
            <a:r>
              <a:rPr lang="cy-gb">
                <a:latin typeface="Ubuntu"/>
              </a:rPr>
              <a:t>Gwnewch yn siŵr eich bod yn gosod amser ar gyfer "diffodd y goleuadau"</a:t>
            </a:r>
          </a:p>
          <a:p>
            <a:pPr marL="285750" indent="-285750" rtl="0">
              <a:buFont typeface="Arial"/>
              <a:buChar char="•"/>
            </a:pPr>
            <a:r>
              <a:rPr lang="cy-gb">
                <a:latin typeface="Ubuntu"/>
              </a:rPr>
              <a:t>Osgowch gyntun yn y prynhawn os yw'n ei gwneud hi'n anodd cwympo i gysgu amser gwely</a:t>
            </a:r>
          </a:p>
          <a:p>
            <a:pPr marL="285750" indent="-285750" rtl="0">
              <a:buFont typeface="Arial"/>
              <a:buChar char="•"/>
            </a:pPr>
            <a:r>
              <a:rPr lang="cy-gb">
                <a:latin typeface="Ubuntu"/>
              </a:rPr>
              <a:t>Arferion amser gwely i blant ac annog trefn gysgu reolaidd i aelodau eraill o'r teulu. Bydd yn ei gwneud hi'n haws i chi ei dilyn.</a:t>
            </a:r>
          </a:p>
          <a:p>
            <a:pPr rtl="0"/>
            <a:endParaRPr lang="en-GB" b="1"/>
          </a:p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16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3EFA4EF-0D9C-63F6-F3E3-E33B427A1960}"/>
              </a:ext>
            </a:extLst>
          </p:cNvPr>
          <p:cNvSpPr txBox="1">
            <a:spLocks/>
          </p:cNvSpPr>
          <p:nvPr/>
        </p:nvSpPr>
        <p:spPr>
          <a:xfrm>
            <a:off x="555599" y="977595"/>
            <a:ext cx="8306694" cy="820178"/>
          </a:xfrm>
          <a:prstGeom prst="rect">
            <a:avLst/>
          </a:prstGeom>
        </p:spPr>
        <p:txBody>
          <a:bodyPr lIns="91440" tIns="45720" rIns="91440" bIns="45720" rtlCol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cy-gb" b="1">
                <a:latin typeface="Ubuntu"/>
              </a:rPr>
              <a:t>Golau dydd </a:t>
            </a:r>
            <a:endParaRPr lang="en-US" b="1"/>
          </a:p>
        </p:txBody>
      </p:sp>
      <p:sp>
        <p:nvSpPr>
          <p:cNvPr id="3" name="Rectangle 2"/>
          <p:cNvSpPr/>
          <p:nvPr/>
        </p:nvSpPr>
        <p:spPr>
          <a:xfrm>
            <a:off x="5332450" y="4398367"/>
            <a:ext cx="6252575" cy="1754326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>
                <a:latin typeface="Ubuntu"/>
              </a:rPr>
              <a:t>Canfu ymchwil a gynhaliwyd yn ystod pandemig COVID-19 y gallai'r rhai sy'n byw mewn cartrefi sydd â mynediad cyfyngedig at olau naturiol, neu heb fynediad i ofod awyr agored, fod mewn mwy o berygl o broblemau cwsg oherwydd cyfleoedd cyfyngedig i ddod i gysylltiad â golau dydd naturiol, awyr iach ac ymarfer corff rheolaidd, y mae pob un ohonynt yn bwysig ar gyfer rheoleiddio cwsg.</a:t>
            </a:r>
          </a:p>
        </p:txBody>
      </p:sp>
      <p:sp>
        <p:nvSpPr>
          <p:cNvPr id="4" name="Rectangle 3"/>
          <p:cNvSpPr/>
          <p:nvPr/>
        </p:nvSpPr>
        <p:spPr>
          <a:xfrm>
            <a:off x="355812" y="1542236"/>
            <a:ext cx="5869215" cy="2031325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>
                <a:latin typeface="Ubuntu"/>
                <a:ea typeface="+mn-lt"/>
                <a:cs typeface="+mn-lt"/>
              </a:rPr>
              <a:t>Gall cael digon o olau dydd, yn enwedig golau haul, ein helpu i gysgu'n hirach ac yn ddyfnach. Mae golau'r haul yn helpu i reoli hormonau pwysig yn ein corff, fel </a:t>
            </a:r>
            <a:r>
              <a:rPr lang="cy-gb" err="1">
                <a:latin typeface="Ubuntu"/>
                <a:ea typeface="+mn-lt"/>
                <a:cs typeface="+mn-lt"/>
              </a:rPr>
              <a:t>melatonin</a:t>
            </a:r>
            <a:r>
              <a:rPr lang="cy-gb">
                <a:latin typeface="Ubuntu"/>
                <a:ea typeface="+mn-lt"/>
                <a:cs typeface="+mn-lt"/>
              </a:rPr>
              <a:t>, sy'n gwneud i ni deimlo'n gysglyd yn y nos. Mae hefyd yn helpu i gadw cloc mewnol ein cyrff (a elwir yn rhythm </a:t>
            </a:r>
            <a:r>
              <a:rPr lang="cy-gb" err="1">
                <a:latin typeface="Ubuntu"/>
                <a:ea typeface="+mn-lt"/>
                <a:cs typeface="+mn-lt"/>
              </a:rPr>
              <a:t>circadaidd</a:t>
            </a:r>
            <a:r>
              <a:rPr lang="cy-gb">
                <a:latin typeface="Ubuntu"/>
                <a:ea typeface="+mn-lt"/>
                <a:cs typeface="+mn-lt"/>
              </a:rPr>
              <a:t>) yn gweithio'n iawn, felly rydyn ni'n teimlo'n effro yn ystod y dydd ac yn flinedig amser gwely.</a:t>
            </a:r>
            <a:endParaRPr lang="en-US">
              <a:latin typeface="Ubuntu"/>
            </a:endParaRPr>
          </a:p>
        </p:txBody>
      </p:sp>
      <p:pic>
        <p:nvPicPr>
          <p:cNvPr id="5" name="Picture 4" descr="5,500,900+ Daylight Sky Stock Photos, Pictures &amp; Royalty-Free Images -  iStock | Night sky, Sunset, Sunrise">
            <a:extLst>
              <a:ext uri="{FF2B5EF4-FFF2-40B4-BE49-F238E27FC236}">
                <a16:creationId xmlns:a16="http://schemas.microsoft.com/office/drawing/2014/main" id="{F9420782-D56D-1BC3-7175-CC10A0A03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890" y="709111"/>
            <a:ext cx="5040421" cy="3339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Sun Awake Royalty-Free Images, Stock Photos &amp; Pictures | Shutterstock">
            <a:extLst>
              <a:ext uri="{FF2B5EF4-FFF2-40B4-BE49-F238E27FC236}">
                <a16:creationId xmlns:a16="http://schemas.microsoft.com/office/drawing/2014/main" id="{902AA4AA-16EE-396E-AC16-8A49D28246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9" r="243" b="7823"/>
          <a:stretch/>
        </p:blipFill>
        <p:spPr>
          <a:xfrm>
            <a:off x="459519" y="3662193"/>
            <a:ext cx="4001672" cy="2675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5018368"/>
      </p:ext>
    </p:extLst>
  </p:cSld>
  <p:clrMapOvr>
    <a:masterClrMapping/>
  </p:clrMapOvr>
</p:sld>
</file>

<file path=ppt/theme/theme1.xml><?xml version="1.0" encoding="utf-8"?>
<a:theme xmlns:a="http://schemas.openxmlformats.org/drawingml/2006/main" name="PHW - Master Deck - Orange">
  <a:themeElements>
    <a:clrScheme name="PHW - Health &amp; Wellbeing Resources">
      <a:dk1>
        <a:srgbClr val="000000"/>
      </a:dk1>
      <a:lt1>
        <a:srgbClr val="FFFFFF"/>
      </a:lt1>
      <a:dk2>
        <a:srgbClr val="285087"/>
      </a:dk2>
      <a:lt2>
        <a:srgbClr val="E8E8E8"/>
      </a:lt2>
      <a:accent1>
        <a:srgbClr val="15518B"/>
      </a:accent1>
      <a:accent2>
        <a:srgbClr val="24FFC0"/>
      </a:accent2>
      <a:accent3>
        <a:srgbClr val="E8FF3E"/>
      </a:accent3>
      <a:accent4>
        <a:srgbClr val="FF5D0C"/>
      </a:accent4>
      <a:accent5>
        <a:srgbClr val="C288FF"/>
      </a:accent5>
      <a:accent6>
        <a:srgbClr val="E0E0E0"/>
      </a:accent6>
      <a:hlink>
        <a:srgbClr val="E8FF3E"/>
      </a:hlink>
      <a:folHlink>
        <a:srgbClr val="24FF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550f9a-f14e-418b-a53a-e888529f43ac">
      <UserInfo>
        <DisplayName/>
        <AccountId xsi:nil="true"/>
        <AccountType/>
      </UserInfo>
    </SharedWithUsers>
    <MediaLengthInSeconds xmlns="bbd7921a-042b-4eb0-b7a0-a3fc5587e9ac" xsi:nil="true"/>
    <lcf76f155ced4ddcb4097134ff3c332f xmlns="bbd7921a-042b-4eb0-b7a0-a3fc5587e9ac">
      <Terms xmlns="http://schemas.microsoft.com/office/infopath/2007/PartnerControls"/>
    </lcf76f155ced4ddcb4097134ff3c332f>
    <TaxCatchAll xmlns="d6550f9a-f14e-418b-a53a-e888529f43a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6A6F83751BC542A98DC5A0AC630D3D" ma:contentTypeVersion="15" ma:contentTypeDescription="Create a new document." ma:contentTypeScope="" ma:versionID="07c4eb4ae9f433db1b465f0e766902ca">
  <xsd:schema xmlns:xsd="http://www.w3.org/2001/XMLSchema" xmlns:xs="http://www.w3.org/2001/XMLSchema" xmlns:p="http://schemas.microsoft.com/office/2006/metadata/properties" xmlns:ns2="bbd7921a-042b-4eb0-b7a0-a3fc5587e9ac" xmlns:ns3="d6550f9a-f14e-418b-a53a-e888529f43ac" targetNamespace="http://schemas.microsoft.com/office/2006/metadata/properties" ma:root="true" ma:fieldsID="fbe34ecbae75e3bf2fe83bd45dea5f21" ns2:_="" ns3:_="">
    <xsd:import namespace="bbd7921a-042b-4eb0-b7a0-a3fc5587e9ac"/>
    <xsd:import namespace="d6550f9a-f14e-418b-a53a-e888529f43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7921a-042b-4eb0-b7a0-a3fc5587e9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efaef41-70dc-4075-804e-d4e4dbdaee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50f9a-f14e-418b-a53a-e888529f43a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d3ce685-6bcb-45ae-998a-d25e5acaad24}" ma:internalName="TaxCatchAll" ma:showField="CatchAllData" ma:web="d6550f9a-f14e-418b-a53a-e888529f43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86DA86-E1FB-44EE-B0F0-78AE5479C1BE}">
  <ds:schemaRefs>
    <ds:schemaRef ds:uri="bbd7921a-042b-4eb0-b7a0-a3fc5587e9ac"/>
    <ds:schemaRef ds:uri="d6550f9a-f14e-418b-a53a-e888529f43a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772CF89-D81E-4226-8067-2255C6B4F3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0EA260-6F32-4025-B027-0A9C35048188}">
  <ds:schemaRefs>
    <ds:schemaRef ds:uri="bbd7921a-042b-4eb0-b7a0-a3fc5587e9ac"/>
    <ds:schemaRef ds:uri="d6550f9a-f14e-418b-a53a-e888529f43a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PHW - Master Deck - Orange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</dc:creator>
  <cp:revision>33</cp:revision>
  <dcterms:created xsi:type="dcterms:W3CDTF">2024-01-29T16:09:21Z</dcterms:created>
  <dcterms:modified xsi:type="dcterms:W3CDTF">2025-09-29T08:01:13Z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0x0101008A6A6F83751BC542A98DC5A0AC630D3D</vt:lpwstr>
  </property>
  <property fmtid="{D5CDD505-2E9C-101B-9397-08002B2CF9AE}" pid="3" name="Order">
    <vt:r8>228500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Reviewd">
    <vt:bool>false</vt:bool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MediaServiceImageTags">
    <vt:lpwstr/>
  </property>
</Properties>
</file>