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16"/>
  </p:notesMasterIdLst>
  <p:sldIdLst>
    <p:sldId id="307" r:id="rId5"/>
    <p:sldId id="305" r:id="rId6"/>
    <p:sldId id="263" r:id="rId7"/>
    <p:sldId id="312" r:id="rId8"/>
    <p:sldId id="309" r:id="rId9"/>
    <p:sldId id="313" r:id="rId10"/>
    <p:sldId id="262" r:id="rId11"/>
    <p:sldId id="314" r:id="rId12"/>
    <p:sldId id="264" r:id="rId13"/>
    <p:sldId id="306" r:id="rId14"/>
    <p:sldId id="308" r:id="rId15"/>
  </p:sldIdLst>
  <p:sldSz cx="12192000" cy="6858000"/>
  <p:notesSz cx="6858000" cy="9144000"/>
  <p:defaultTextStyle>
    <a:defPPr rtl="0"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67B11F-970E-24C6-E2A5-5502D013E9F2}" name="Lucy Jayne (Public Health Wales - No. 2 Capital Quarter)" initials="LQ" userId="S::lucy.jayne@wales.nhs.uk::7eb58db9-16aa-42b3-9796-7f97c022edec" providerId="AD"/>
  <p188:author id="{9CEF4D41-7E19-87B1-FCC0-3FB9C95F00ED}" name="Grace Lawson (Public Health Wales - No. 2 Capital Quarter)" initials="GQ" userId="S::grace.lawson@wales.nhs.uk::88c6baf7-06f7-4e16-85cb-71260126bd16" providerId="AD"/>
  <p188:author id="{519C988B-5CEE-D4DB-C133-21D4C2804E0E}" name="Lorna Bennett (Public Health Wales - No. 2 Capital Quarter)" initials="LQ" userId="S::lorna.bennett3@wales.nhs.uk::41cbff77-5434-42c9-8874-6f16723207f9" providerId="AD"/>
  <p188:author id="{F4F662A8-3FE8-2DDF-A473-499F5F15D2F2}" name="Lillie Price (Public Health Wales - No. 2 Capital Quarter)" initials="LQ" userId="S::lillie.price@wales.nhs.uk::032d964d-be01-4d8a-8a44-d1d16ba64254" providerId="AD"/>
  <p188:author id="{311702CD-2FE8-6362-4115-878685D0A7F7}" name="Leanne Small (Public Health Wales - No. 2 Capital Quarter)" initials="LQ" userId="S::leanne.small@wales.nhs.uk::d76cf426-005f-434f-ac47-a5eb582e60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8EF1B-D140-B789-2820-D9D981C69BA5}" v="144" dt="2025-09-23T10:40:24.337"/>
    <p1510:client id="{65929A39-AB68-C69F-8869-FF4369497942}" v="43" dt="2025-09-23T12:43:08.016"/>
    <p1510:client id="{942EF44A-DCCA-47D9-3F4F-D7C28A0A4403}" v="4" dt="2025-09-23T11:23:08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Flood (Public Health Wales - Matrix House)" userId="S::sophie.flood@wales.nhs.uk::f1b68508-ff1d-4a78-a875-f6aa95017de1" providerId="AD" clId="Web-{65929A39-AB68-C69F-8869-FF4369497942}"/>
    <pc:docChg chg="modSld">
      <pc:chgData name="Sophie Flood (Public Health Wales - Matrix House)" userId="S::sophie.flood@wales.nhs.uk::f1b68508-ff1d-4a78-a875-f6aa95017de1" providerId="AD" clId="Web-{65929A39-AB68-C69F-8869-FF4369497942}" dt="2025-09-23T12:43:08.016" v="37" actId="1076"/>
      <pc:docMkLst>
        <pc:docMk/>
      </pc:docMkLst>
      <pc:sldChg chg="modSp">
        <pc:chgData name="Sophie Flood (Public Health Wales - Matrix House)" userId="S::sophie.flood@wales.nhs.uk::f1b68508-ff1d-4a78-a875-f6aa95017de1" providerId="AD" clId="Web-{65929A39-AB68-C69F-8869-FF4369497942}" dt="2025-09-23T12:42:16.437" v="35"/>
        <pc:sldMkLst>
          <pc:docMk/>
          <pc:sldMk cId="2629694126" sldId="305"/>
        </pc:sldMkLst>
        <pc:graphicFrameChg chg="mod modGraphic">
          <ac:chgData name="Sophie Flood (Public Health Wales - Matrix House)" userId="S::sophie.flood@wales.nhs.uk::f1b68508-ff1d-4a78-a875-f6aa95017de1" providerId="AD" clId="Web-{65929A39-AB68-C69F-8869-FF4369497942}" dt="2025-09-23T12:42:16.437" v="35"/>
          <ac:graphicFrameMkLst>
            <pc:docMk/>
            <pc:sldMk cId="2629694126" sldId="305"/>
            <ac:graphicFrameMk id="9" creationId="{C44939F1-56C1-C2BB-4B4A-460F01D5AD8C}"/>
          </ac:graphicFrameMkLst>
        </pc:graphicFrameChg>
      </pc:sldChg>
      <pc:sldChg chg="modSp">
        <pc:chgData name="Sophie Flood (Public Health Wales - Matrix House)" userId="S::sophie.flood@wales.nhs.uk::f1b68508-ff1d-4a78-a875-f6aa95017de1" providerId="AD" clId="Web-{65929A39-AB68-C69F-8869-FF4369497942}" dt="2025-09-23T12:43:08.016" v="37" actId="1076"/>
        <pc:sldMkLst>
          <pc:docMk/>
          <pc:sldMk cId="2837543079" sldId="306"/>
        </pc:sldMkLst>
        <pc:spChg chg="mod">
          <ac:chgData name="Sophie Flood (Public Health Wales - Matrix House)" userId="S::sophie.flood@wales.nhs.uk::f1b68508-ff1d-4a78-a875-f6aa95017de1" providerId="AD" clId="Web-{65929A39-AB68-C69F-8869-FF4369497942}" dt="2025-09-23T12:43:08.016" v="37" actId="1076"/>
          <ac:spMkLst>
            <pc:docMk/>
            <pc:sldMk cId="2837543079" sldId="306"/>
            <ac:spMk id="3" creationId="{CF67C87D-D479-CDB1-4ED3-582FF7BABB23}"/>
          </ac:spMkLst>
        </pc:spChg>
        <pc:spChg chg="mod">
          <ac:chgData name="Sophie Flood (Public Health Wales - Matrix House)" userId="S::sophie.flood@wales.nhs.uk::f1b68508-ff1d-4a78-a875-f6aa95017de1" providerId="AD" clId="Web-{65929A39-AB68-C69F-8869-FF4369497942}" dt="2025-09-23T11:37:56.296" v="19" actId="1076"/>
          <ac:spMkLst>
            <pc:docMk/>
            <pc:sldMk cId="2837543079" sldId="306"/>
            <ac:spMk id="7" creationId="{06A3C0B2-75AE-722E-E0E1-B775DF5B5BC5}"/>
          </ac:spMkLst>
        </pc:spChg>
        <pc:picChg chg="mod">
          <ac:chgData name="Sophie Flood (Public Health Wales - Matrix House)" userId="S::sophie.flood@wales.nhs.uk::f1b68508-ff1d-4a78-a875-f6aa95017de1" providerId="AD" clId="Web-{65929A39-AB68-C69F-8869-FF4369497942}" dt="2025-09-23T12:42:59.875" v="36" actId="1076"/>
          <ac:picMkLst>
            <pc:docMk/>
            <pc:sldMk cId="2837543079" sldId="306"/>
            <ac:picMk id="9" creationId="{483A0F94-7AFB-BCED-24B3-D2B3BC7A4432}"/>
          </ac:picMkLst>
        </pc:picChg>
      </pc:sldChg>
      <pc:sldChg chg="addSp modSp">
        <pc:chgData name="Sophie Flood (Public Health Wales - Matrix House)" userId="S::sophie.flood@wales.nhs.uk::f1b68508-ff1d-4a78-a875-f6aa95017de1" providerId="AD" clId="Web-{65929A39-AB68-C69F-8869-FF4369497942}" dt="2025-09-23T12:42:02.546" v="23" actId="20577"/>
        <pc:sldMkLst>
          <pc:docMk/>
          <pc:sldMk cId="3499240507" sldId="307"/>
        </pc:sldMkLst>
        <pc:spChg chg="mod">
          <ac:chgData name="Sophie Flood (Public Health Wales - Matrix House)" userId="S::sophie.flood@wales.nhs.uk::f1b68508-ff1d-4a78-a875-f6aa95017de1" providerId="AD" clId="Web-{65929A39-AB68-C69F-8869-FF4369497942}" dt="2025-09-23T11:35:01.932" v="4" actId="1076"/>
          <ac:spMkLst>
            <pc:docMk/>
            <pc:sldMk cId="3499240507" sldId="307"/>
            <ac:spMk id="2" creationId="{511DD9AD-4C31-B3E1-3B52-E3253566CEB7}"/>
          </ac:spMkLst>
        </pc:spChg>
        <pc:spChg chg="add mod">
          <ac:chgData name="Sophie Flood (Public Health Wales - Matrix House)" userId="S::sophie.flood@wales.nhs.uk::f1b68508-ff1d-4a78-a875-f6aa95017de1" providerId="AD" clId="Web-{65929A39-AB68-C69F-8869-FF4369497942}" dt="2025-09-23T12:42:02.546" v="23" actId="20577"/>
          <ac:spMkLst>
            <pc:docMk/>
            <pc:sldMk cId="3499240507" sldId="307"/>
            <ac:spMk id="4" creationId="{CBF41744-0ACE-1916-77C6-9E2865A7D320}"/>
          </ac:spMkLst>
        </pc:spChg>
        <pc:picChg chg="mod">
          <ac:chgData name="Sophie Flood (Public Health Wales - Matrix House)" userId="S::sophie.flood@wales.nhs.uk::f1b68508-ff1d-4a78-a875-f6aa95017de1" providerId="AD" clId="Web-{65929A39-AB68-C69F-8869-FF4369497942}" dt="2025-09-23T12:41:50.218" v="20" actId="1076"/>
          <ac:picMkLst>
            <pc:docMk/>
            <pc:sldMk cId="3499240507" sldId="307"/>
            <ac:picMk id="5" creationId="{288251D0-36A2-E68E-AACF-91190C6ACBAF}"/>
          </ac:picMkLst>
        </pc:picChg>
      </pc:sldChg>
    </pc:docChg>
  </pc:docChgLst>
  <pc:docChgLst>
    <pc:chgData name="Gareth Thomas (Public Health Wales, No. 2 Capital Quarter)" userId="S::gareth.thomas17@wales.nhs.uk::74ed2807-8d61-45c7-a3b0-de76cb24c3dd" providerId="AD" clId="Web-{3BC8EF1B-D140-B789-2820-D9D981C69BA5}"/>
    <pc:docChg chg="addSld delSld modSld">
      <pc:chgData name="Gareth Thomas (Public Health Wales, No. 2 Capital Quarter)" userId="S::gareth.thomas17@wales.nhs.uk::74ed2807-8d61-45c7-a3b0-de76cb24c3dd" providerId="AD" clId="Web-{3BC8EF1B-D140-B789-2820-D9D981C69BA5}" dt="2025-09-23T10:40:24.337" v="130"/>
      <pc:docMkLst>
        <pc:docMk/>
      </pc:docMkLst>
      <pc:sldChg chg="addSp delSp modSp mod modClrScheme chgLayout">
        <pc:chgData name="Gareth Thomas (Public Health Wales, No. 2 Capital Quarter)" userId="S::gareth.thomas17@wales.nhs.uk::74ed2807-8d61-45c7-a3b0-de76cb24c3dd" providerId="AD" clId="Web-{3BC8EF1B-D140-B789-2820-D9D981C69BA5}" dt="2025-09-23T10:40:10.211" v="127"/>
        <pc:sldMkLst>
          <pc:docMk/>
          <pc:sldMk cId="1740225333" sldId="262"/>
        </pc:sldMkLst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3:25.954" v="42"/>
          <ac:spMkLst>
            <pc:docMk/>
            <pc:sldMk cId="1740225333" sldId="262"/>
            <ac:spMk id="2" creationId="{2B785679-B75C-31C9-5F08-38A2402D9EAE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3:14.001" v="40"/>
          <ac:spMkLst>
            <pc:docMk/>
            <pc:sldMk cId="1740225333" sldId="262"/>
            <ac:spMk id="3" creationId="{189C323F-E156-2F26-D62E-531566C3825D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3:16.251" v="41"/>
          <ac:spMkLst>
            <pc:docMk/>
            <pc:sldMk cId="1740225333" sldId="262"/>
            <ac:spMk id="4" creationId="{5D4DB2B7-760F-6DB0-E435-C0CD5C1A02F8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3:11.282" v="39"/>
          <ac:spMkLst>
            <pc:docMk/>
            <pc:sldMk cId="1740225333" sldId="262"/>
            <ac:spMk id="5" creationId="{1E27CF7C-2D49-0CD9-9D46-16A804E32277}"/>
          </ac:spMkLst>
        </pc:spChg>
        <pc:spChg chg="mod">
          <ac:chgData name="Gareth Thomas (Public Health Wales, No. 2 Capital Quarter)" userId="S::gareth.thomas17@wales.nhs.uk::74ed2807-8d61-45c7-a3b0-de76cb24c3dd" providerId="AD" clId="Web-{3BC8EF1B-D140-B789-2820-D9D981C69BA5}" dt="2025-09-23T10:33:45.532" v="46" actId="1076"/>
          <ac:spMkLst>
            <pc:docMk/>
            <pc:sldMk cId="1740225333" sldId="262"/>
            <ac:spMk id="6" creationId="{2936061B-CBEB-2332-16AA-51D15B155CE0}"/>
          </ac:spMkLst>
        </pc:spChg>
        <pc:spChg chg="add mod">
          <ac:chgData name="Gareth Thomas (Public Health Wales, No. 2 Capital Quarter)" userId="S::gareth.thomas17@wales.nhs.uk::74ed2807-8d61-45c7-a3b0-de76cb24c3dd" providerId="AD" clId="Web-{3BC8EF1B-D140-B789-2820-D9D981C69BA5}" dt="2025-09-23T10:34:22.251" v="58" actId="1076"/>
          <ac:spMkLst>
            <pc:docMk/>
            <pc:sldMk cId="1740225333" sldId="262"/>
            <ac:spMk id="7" creationId="{4D9B8013-3A76-27DA-CB5A-BBC394AE2EBE}"/>
          </ac:spMkLst>
        </pc:spChg>
        <pc:picChg chg="add">
          <ac:chgData name="Gareth Thomas (Public Health Wales, No. 2 Capital Quarter)" userId="S::gareth.thomas17@wales.nhs.uk::74ed2807-8d61-45c7-a3b0-de76cb24c3dd" providerId="AD" clId="Web-{3BC8EF1B-D140-B789-2820-D9D981C69BA5}" dt="2025-09-23T10:40:10.211" v="127"/>
          <ac:picMkLst>
            <pc:docMk/>
            <pc:sldMk cId="1740225333" sldId="262"/>
            <ac:picMk id="9" creationId="{22F6FBA8-77FC-0FE1-7719-E6066E7F7056}"/>
          </ac:picMkLst>
        </pc:pic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3BC8EF1B-D140-B789-2820-D9D981C69BA5}" dt="2025-09-23T10:30:02.700" v="8" actId="1076"/>
        <pc:sldMkLst>
          <pc:docMk/>
          <pc:sldMk cId="3298304593" sldId="263"/>
        </pc:sldMkLst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29:54.419" v="6"/>
          <ac:spMkLst>
            <pc:docMk/>
            <pc:sldMk cId="3298304593" sldId="263"/>
            <ac:spMk id="2" creationId="{0AE92263-9C39-E2AB-09CB-8A9C6C3179D5}"/>
          </ac:spMkLst>
        </pc:spChg>
        <pc:spChg chg="mod">
          <ac:chgData name="Gareth Thomas (Public Health Wales, No. 2 Capital Quarter)" userId="S::gareth.thomas17@wales.nhs.uk::74ed2807-8d61-45c7-a3b0-de76cb24c3dd" providerId="AD" clId="Web-{3BC8EF1B-D140-B789-2820-D9D981C69BA5}" dt="2025-09-23T10:30:02.700" v="8" actId="1076"/>
          <ac:spMkLst>
            <pc:docMk/>
            <pc:sldMk cId="3298304593" sldId="263"/>
            <ac:spMk id="3" creationId="{80066D20-7944-3882-133C-8384B2DE63E0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29:56.966" v="7"/>
          <ac:spMkLst>
            <pc:docMk/>
            <pc:sldMk cId="3298304593" sldId="263"/>
            <ac:spMk id="4" creationId="{67C31551-7268-C879-B81E-FC5E7A1ED0FF}"/>
          </ac:spMkLst>
        </pc:spChg>
        <pc:spChg chg="mod ord">
          <ac:chgData name="Gareth Thomas (Public Health Wales, No. 2 Capital Quarter)" userId="S::gareth.thomas17@wales.nhs.uk::74ed2807-8d61-45c7-a3b0-de76cb24c3dd" providerId="AD" clId="Web-{3BC8EF1B-D140-B789-2820-D9D981C69BA5}" dt="2025-09-23T10:29:34.450" v="3"/>
          <ac:spMkLst>
            <pc:docMk/>
            <pc:sldMk cId="3298304593" sldId="263"/>
            <ac:spMk id="5" creationId="{FA6F5F76-D996-64A2-0F88-FDC3758B4FB3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29:44.825" v="4"/>
          <ac:spMkLst>
            <pc:docMk/>
            <pc:sldMk cId="3298304593" sldId="263"/>
            <ac:spMk id="6" creationId="{71C33089-C46A-47F3-828E-2C557BEBD44D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3BC8EF1B-D140-B789-2820-D9D981C69BA5}" dt="2025-09-23T10:40:21.086" v="129"/>
        <pc:sldMkLst>
          <pc:docMk/>
          <pc:sldMk cId="687702108" sldId="264"/>
        </pc:sldMkLst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5:10.080" v="66"/>
          <ac:spMkLst>
            <pc:docMk/>
            <pc:sldMk cId="687702108" sldId="264"/>
            <ac:spMk id="2" creationId="{F58BD230-46D9-04D5-56D0-CAA07FC2C29A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5:12.299" v="67"/>
          <ac:spMkLst>
            <pc:docMk/>
            <pc:sldMk cId="687702108" sldId="264"/>
            <ac:spMk id="3" creationId="{54565F53-25C2-A9DF-9870-6554FE15E094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5:03.189" v="64"/>
          <ac:spMkLst>
            <pc:docMk/>
            <pc:sldMk cId="687702108" sldId="264"/>
            <ac:spMk id="4" creationId="{3B8BF3E3-45C5-64A2-C311-D7B007B486AB}"/>
          </ac:spMkLst>
        </pc:spChg>
        <pc:spChg chg="mod ord">
          <ac:chgData name="Gareth Thomas (Public Health Wales, No. 2 Capital Quarter)" userId="S::gareth.thomas17@wales.nhs.uk::74ed2807-8d61-45c7-a3b0-de76cb24c3dd" providerId="AD" clId="Web-{3BC8EF1B-D140-B789-2820-D9D981C69BA5}" dt="2025-09-23T10:34:48.877" v="63"/>
          <ac:spMkLst>
            <pc:docMk/>
            <pc:sldMk cId="687702108" sldId="264"/>
            <ac:spMk id="5" creationId="{FA6F5F76-D996-64A2-0F88-FDC3758B4FB3}"/>
          </ac:spMkLst>
        </pc:spChg>
        <pc:spChg chg="mod">
          <ac:chgData name="Gareth Thomas (Public Health Wales, No. 2 Capital Quarter)" userId="S::gareth.thomas17@wales.nhs.uk::74ed2807-8d61-45c7-a3b0-de76cb24c3dd" providerId="AD" clId="Web-{3BC8EF1B-D140-B789-2820-D9D981C69BA5}" dt="2025-09-23T10:36:44.675" v="89" actId="1076"/>
          <ac:spMkLst>
            <pc:docMk/>
            <pc:sldMk cId="687702108" sldId="264"/>
            <ac:spMk id="6" creationId="{2936061B-CBEB-2332-16AA-51D15B155CE0}"/>
          </ac:spMkLst>
        </pc:spChg>
        <pc:spChg chg="add mod">
          <ac:chgData name="Gareth Thomas (Public Health Wales, No. 2 Capital Quarter)" userId="S::gareth.thomas17@wales.nhs.uk::74ed2807-8d61-45c7-a3b0-de76cb24c3dd" providerId="AD" clId="Web-{3BC8EF1B-D140-B789-2820-D9D981C69BA5}" dt="2025-09-23T10:36:58.222" v="93" actId="1076"/>
          <ac:spMkLst>
            <pc:docMk/>
            <pc:sldMk cId="687702108" sldId="264"/>
            <ac:spMk id="7" creationId="{4092722F-0EE8-B569-8CC2-86B8A69F7EBC}"/>
          </ac:spMkLst>
        </pc:spChg>
        <pc:picChg chg="add">
          <ac:chgData name="Gareth Thomas (Public Health Wales, No. 2 Capital Quarter)" userId="S::gareth.thomas17@wales.nhs.uk::74ed2807-8d61-45c7-a3b0-de76cb24c3dd" providerId="AD" clId="Web-{3BC8EF1B-D140-B789-2820-D9D981C69BA5}" dt="2025-09-23T10:40:21.086" v="129"/>
          <ac:picMkLst>
            <pc:docMk/>
            <pc:sldMk cId="687702108" sldId="264"/>
            <ac:picMk id="9" creationId="{D0F2EDF7-314F-8C91-FED3-AFACEC22CA70}"/>
          </ac:picMkLst>
        </pc:pic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3BC8EF1B-D140-B789-2820-D9D981C69BA5}" dt="2025-09-23T10:40:24.337" v="130"/>
        <pc:sldMkLst>
          <pc:docMk/>
          <pc:sldMk cId="2837543079" sldId="306"/>
        </pc:sldMkLst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7:49.926" v="100"/>
          <ac:spMkLst>
            <pc:docMk/>
            <pc:sldMk cId="2837543079" sldId="306"/>
            <ac:spMk id="2" creationId="{6A81303C-62D8-798B-4947-FCCF7B334722}"/>
          </ac:spMkLst>
        </pc:spChg>
        <pc:spChg chg="mod">
          <ac:chgData name="Gareth Thomas (Public Health Wales, No. 2 Capital Quarter)" userId="S::gareth.thomas17@wales.nhs.uk::74ed2807-8d61-45c7-a3b0-de76cb24c3dd" providerId="AD" clId="Web-{3BC8EF1B-D140-B789-2820-D9D981C69BA5}" dt="2025-09-23T10:38:02.926" v="105" actId="1076"/>
          <ac:spMkLst>
            <pc:docMk/>
            <pc:sldMk cId="2837543079" sldId="306"/>
            <ac:spMk id="3" creationId="{CF67C87D-D479-CDB1-4ED3-582FF7BABB23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7:38.675" v="96"/>
          <ac:spMkLst>
            <pc:docMk/>
            <pc:sldMk cId="2837543079" sldId="306"/>
            <ac:spMk id="4" creationId="{207C36AC-3168-7D2B-6FE0-1BCD64BB8040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7:40.629" v="97"/>
          <ac:spMkLst>
            <pc:docMk/>
            <pc:sldMk cId="2837543079" sldId="306"/>
            <ac:spMk id="5" creationId="{6BDEBF85-2318-0E0D-2BCC-FB0B5D887189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7:43.082" v="98"/>
          <ac:spMkLst>
            <pc:docMk/>
            <pc:sldMk cId="2837543079" sldId="306"/>
            <ac:spMk id="6" creationId="{7741DE53-D24A-2273-EE2D-068D67894466}"/>
          </ac:spMkLst>
        </pc:spChg>
        <pc:spChg chg="add mod">
          <ac:chgData name="Gareth Thomas (Public Health Wales, No. 2 Capital Quarter)" userId="S::gareth.thomas17@wales.nhs.uk::74ed2807-8d61-45c7-a3b0-de76cb24c3dd" providerId="AD" clId="Web-{3BC8EF1B-D140-B789-2820-D9D981C69BA5}" dt="2025-09-23T10:39:33.913" v="123" actId="20577"/>
          <ac:spMkLst>
            <pc:docMk/>
            <pc:sldMk cId="2837543079" sldId="306"/>
            <ac:spMk id="7" creationId="{06A3C0B2-75AE-722E-E0E1-B775DF5B5BC5}"/>
          </ac:spMkLst>
        </pc:spChg>
        <pc:picChg chg="add">
          <ac:chgData name="Gareth Thomas (Public Health Wales, No. 2 Capital Quarter)" userId="S::gareth.thomas17@wales.nhs.uk::74ed2807-8d61-45c7-a3b0-de76cb24c3dd" providerId="AD" clId="Web-{3BC8EF1B-D140-B789-2820-D9D981C69BA5}" dt="2025-09-23T10:40:24.337" v="130"/>
          <ac:picMkLst>
            <pc:docMk/>
            <pc:sldMk cId="2837543079" sldId="306"/>
            <ac:picMk id="9" creationId="{483A0F94-7AFB-BCED-24B3-D2B3BC7A4432}"/>
          </ac:picMkLst>
        </pc:pic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3BC8EF1B-D140-B789-2820-D9D981C69BA5}" dt="2025-09-23T10:39:59.305" v="125"/>
        <pc:sldMkLst>
          <pc:docMk/>
          <pc:sldMk cId="3331695194" sldId="309"/>
        </pc:sldMkLst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0:47.295" v="16"/>
          <ac:spMkLst>
            <pc:docMk/>
            <pc:sldMk cId="3331695194" sldId="309"/>
            <ac:spMk id="2" creationId="{1D7EE82F-6DA4-7804-AB31-6EDAB2755B09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0:40.670" v="14"/>
          <ac:spMkLst>
            <pc:docMk/>
            <pc:sldMk cId="3331695194" sldId="309"/>
            <ac:spMk id="3" creationId="{C1A89152-F8CC-8186-62B7-83B957A39CBA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0:49.483" v="17"/>
          <ac:spMkLst>
            <pc:docMk/>
            <pc:sldMk cId="3331695194" sldId="309"/>
            <ac:spMk id="4" creationId="{723220E8-5B6A-502D-DC02-E5223E417FED}"/>
          </ac:spMkLst>
        </pc:spChg>
        <pc:spChg chg="mod ord">
          <ac:chgData name="Gareth Thomas (Public Health Wales, No. 2 Capital Quarter)" userId="S::gareth.thomas17@wales.nhs.uk::74ed2807-8d61-45c7-a3b0-de76cb24c3dd" providerId="AD" clId="Web-{3BC8EF1B-D140-B789-2820-D9D981C69BA5}" dt="2025-09-23T10:30:37.185" v="13"/>
          <ac:spMkLst>
            <pc:docMk/>
            <pc:sldMk cId="3331695194" sldId="309"/>
            <ac:spMk id="5" creationId="{56F8A29B-82F3-C673-C4A8-8C6861D03562}"/>
          </ac:spMkLst>
        </pc:spChg>
        <pc:spChg chg="mod">
          <ac:chgData name="Gareth Thomas (Public Health Wales, No. 2 Capital Quarter)" userId="S::gareth.thomas17@wales.nhs.uk::74ed2807-8d61-45c7-a3b0-de76cb24c3dd" providerId="AD" clId="Web-{3BC8EF1B-D140-B789-2820-D9D981C69BA5}" dt="2025-09-23T10:32:04.343" v="28" actId="1076"/>
          <ac:spMkLst>
            <pc:docMk/>
            <pc:sldMk cId="3331695194" sldId="309"/>
            <ac:spMk id="6" creationId="{1522066A-B824-1438-8737-B365D5E07517}"/>
          </ac:spMkLst>
        </pc:spChg>
        <pc:spChg chg="add mod">
          <ac:chgData name="Gareth Thomas (Public Health Wales, No. 2 Capital Quarter)" userId="S::gareth.thomas17@wales.nhs.uk::74ed2807-8d61-45c7-a3b0-de76cb24c3dd" providerId="AD" clId="Web-{3BC8EF1B-D140-B789-2820-D9D981C69BA5}" dt="2025-09-23T10:32:39.688" v="33" actId="14100"/>
          <ac:spMkLst>
            <pc:docMk/>
            <pc:sldMk cId="3331695194" sldId="309"/>
            <ac:spMk id="7" creationId="{CA8B097F-F50D-4ECC-088B-7123293F3E96}"/>
          </ac:spMkLst>
        </pc:spChg>
        <pc:picChg chg="add">
          <ac:chgData name="Gareth Thomas (Public Health Wales, No. 2 Capital Quarter)" userId="S::gareth.thomas17@wales.nhs.uk::74ed2807-8d61-45c7-a3b0-de76cb24c3dd" providerId="AD" clId="Web-{3BC8EF1B-D140-B789-2820-D9D981C69BA5}" dt="2025-09-23T10:39:59.305" v="125"/>
          <ac:picMkLst>
            <pc:docMk/>
            <pc:sldMk cId="3331695194" sldId="309"/>
            <ac:picMk id="9" creationId="{299A124B-534E-DCEB-18B7-37B974427966}"/>
          </ac:picMkLst>
        </pc:pic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3BC8EF1B-D140-B789-2820-D9D981C69BA5}" dt="2025-09-23T10:39:50.461" v="124"/>
        <pc:sldMkLst>
          <pc:docMk/>
          <pc:sldMk cId="2794114338" sldId="312"/>
        </pc:sldMkLst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0:19.529" v="11"/>
          <ac:spMkLst>
            <pc:docMk/>
            <pc:sldMk cId="2794114338" sldId="312"/>
            <ac:spMk id="2" creationId="{46326613-7F19-3D53-23C4-A8D3D9123BF2}"/>
          </ac:spMkLst>
        </pc:spChg>
        <pc:spChg chg="mod ord">
          <ac:chgData name="Gareth Thomas (Public Health Wales, No. 2 Capital Quarter)" userId="S::gareth.thomas17@wales.nhs.uk::74ed2807-8d61-45c7-a3b0-de76cb24c3dd" providerId="AD" clId="Web-{3BC8EF1B-D140-B789-2820-D9D981C69BA5}" dt="2025-09-23T10:30:12.013" v="9"/>
          <ac:spMkLst>
            <pc:docMk/>
            <pc:sldMk cId="2794114338" sldId="312"/>
            <ac:spMk id="5" creationId="{2D101615-A394-CB9A-82C1-B9D8CDA16249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0:21.873" v="12"/>
          <ac:spMkLst>
            <pc:docMk/>
            <pc:sldMk cId="2794114338" sldId="312"/>
            <ac:spMk id="7" creationId="{2FFB6B22-AC12-7330-E17F-C0688A624CC8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0:15.810" v="10"/>
          <ac:spMkLst>
            <pc:docMk/>
            <pc:sldMk cId="2794114338" sldId="312"/>
            <ac:spMk id="8" creationId="{8BE921CB-16B8-5F46-58D5-7A3F7D57B100}"/>
          </ac:spMkLst>
        </pc:spChg>
        <pc:picChg chg="add">
          <ac:chgData name="Gareth Thomas (Public Health Wales, No. 2 Capital Quarter)" userId="S::gareth.thomas17@wales.nhs.uk::74ed2807-8d61-45c7-a3b0-de76cb24c3dd" providerId="AD" clId="Web-{3BC8EF1B-D140-B789-2820-D9D981C69BA5}" dt="2025-09-23T10:39:50.461" v="124"/>
          <ac:picMkLst>
            <pc:docMk/>
            <pc:sldMk cId="2794114338" sldId="312"/>
            <ac:picMk id="10" creationId="{1FFB19EB-AC95-EA9B-49CD-90C9B3ED45A4}"/>
          </ac:picMkLst>
        </pc:pic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3BC8EF1B-D140-B789-2820-D9D981C69BA5}" dt="2025-09-23T10:40:04.508" v="126"/>
        <pc:sldMkLst>
          <pc:docMk/>
          <pc:sldMk cId="1719637947" sldId="313"/>
        </pc:sldMkLst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2:57.375" v="36"/>
          <ac:spMkLst>
            <pc:docMk/>
            <pc:sldMk cId="1719637947" sldId="313"/>
            <ac:spMk id="2" creationId="{5506BE87-CBD6-F24B-81DE-2ABC7CD4E905}"/>
          </ac:spMkLst>
        </pc:spChg>
        <pc:spChg chg="mod ord">
          <ac:chgData name="Gareth Thomas (Public Health Wales, No. 2 Capital Quarter)" userId="S::gareth.thomas17@wales.nhs.uk::74ed2807-8d61-45c7-a3b0-de76cb24c3dd" providerId="AD" clId="Web-{3BC8EF1B-D140-B789-2820-D9D981C69BA5}" dt="2025-09-23T10:32:49.094" v="34"/>
          <ac:spMkLst>
            <pc:docMk/>
            <pc:sldMk cId="1719637947" sldId="313"/>
            <ac:spMk id="5" creationId="{65AE794F-F43E-B90A-F2BE-21C6E91403D0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2:59.532" v="37"/>
          <ac:spMkLst>
            <pc:docMk/>
            <pc:sldMk cId="1719637947" sldId="313"/>
            <ac:spMk id="7" creationId="{E4FA7E69-23A3-0ACB-6A72-E2E9BE4C141F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2:54.813" v="35"/>
          <ac:spMkLst>
            <pc:docMk/>
            <pc:sldMk cId="1719637947" sldId="313"/>
            <ac:spMk id="8" creationId="{056CB370-118A-2E75-9209-663F03E701C6}"/>
          </ac:spMkLst>
        </pc:spChg>
        <pc:picChg chg="add">
          <ac:chgData name="Gareth Thomas (Public Health Wales, No. 2 Capital Quarter)" userId="S::gareth.thomas17@wales.nhs.uk::74ed2807-8d61-45c7-a3b0-de76cb24c3dd" providerId="AD" clId="Web-{3BC8EF1B-D140-B789-2820-D9D981C69BA5}" dt="2025-09-23T10:40:04.508" v="126"/>
          <ac:picMkLst>
            <pc:docMk/>
            <pc:sldMk cId="1719637947" sldId="313"/>
            <ac:picMk id="10" creationId="{7994F076-8A3C-31E6-7C22-FDAF4DE92CD0}"/>
          </ac:picMkLst>
        </pc:pic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3BC8EF1B-D140-B789-2820-D9D981C69BA5}" dt="2025-09-23T10:40:16.774" v="128"/>
        <pc:sldMkLst>
          <pc:docMk/>
          <pc:sldMk cId="2614374971" sldId="314"/>
        </pc:sldMkLst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4:34.611" v="60"/>
          <ac:spMkLst>
            <pc:docMk/>
            <pc:sldMk cId="2614374971" sldId="314"/>
            <ac:spMk id="2" creationId="{11B02D43-8C6A-4306-CE18-629E8CC5440F}"/>
          </ac:spMkLst>
        </pc:spChg>
        <pc:spChg chg="mod ord">
          <ac:chgData name="Gareth Thomas (Public Health Wales, No. 2 Capital Quarter)" userId="S::gareth.thomas17@wales.nhs.uk::74ed2807-8d61-45c7-a3b0-de76cb24c3dd" providerId="AD" clId="Web-{3BC8EF1B-D140-B789-2820-D9D981C69BA5}" dt="2025-09-23T10:34:30.689" v="59"/>
          <ac:spMkLst>
            <pc:docMk/>
            <pc:sldMk cId="2614374971" sldId="314"/>
            <ac:spMk id="5" creationId="{68F97E4D-F493-3541-ACE9-76BE9BC7171D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4:36.736" v="61"/>
          <ac:spMkLst>
            <pc:docMk/>
            <pc:sldMk cId="2614374971" sldId="314"/>
            <ac:spMk id="7" creationId="{E40434F4-8CD2-6584-643C-0D43B710A724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3BC8EF1B-D140-B789-2820-D9D981C69BA5}" dt="2025-09-23T10:34:39.752" v="62"/>
          <ac:spMkLst>
            <pc:docMk/>
            <pc:sldMk cId="2614374971" sldId="314"/>
            <ac:spMk id="8" creationId="{13DEA663-7690-FC2D-F35C-B328D234125C}"/>
          </ac:spMkLst>
        </pc:spChg>
        <pc:picChg chg="add">
          <ac:chgData name="Gareth Thomas (Public Health Wales, No. 2 Capital Quarter)" userId="S::gareth.thomas17@wales.nhs.uk::74ed2807-8d61-45c7-a3b0-de76cb24c3dd" providerId="AD" clId="Web-{3BC8EF1B-D140-B789-2820-D9D981C69BA5}" dt="2025-09-23T10:40:16.774" v="128"/>
          <ac:picMkLst>
            <pc:docMk/>
            <pc:sldMk cId="2614374971" sldId="314"/>
            <ac:picMk id="10" creationId="{565D0813-DD6C-5997-8E44-4AA03FC53C6A}"/>
          </ac:picMkLst>
        </pc:picChg>
      </pc:sldChg>
      <pc:sldChg chg="add del">
        <pc:chgData name="Gareth Thomas (Public Health Wales, No. 2 Capital Quarter)" userId="S::gareth.thomas17@wales.nhs.uk::74ed2807-8d61-45c7-a3b0-de76cb24c3dd" providerId="AD" clId="Web-{3BC8EF1B-D140-B789-2820-D9D981C69BA5}" dt="2025-09-23T10:29:22.902" v="2"/>
        <pc:sldMkLst>
          <pc:docMk/>
          <pc:sldMk cId="1677103144" sldId="322"/>
        </pc:sldMkLst>
      </pc:sldChg>
      <pc:sldMasterChg chg="addSldLayout">
        <pc:chgData name="Gareth Thomas (Public Health Wales, No. 2 Capital Quarter)" userId="S::gareth.thomas17@wales.nhs.uk::74ed2807-8d61-45c7-a3b0-de76cb24c3dd" providerId="AD" clId="Web-{3BC8EF1B-D140-B789-2820-D9D981C69BA5}" dt="2025-09-23T10:28:24.839" v="0"/>
        <pc:sldMasterMkLst>
          <pc:docMk/>
          <pc:sldMasterMk cId="1333482334" sldId="2147483685"/>
        </pc:sldMasterMkLst>
        <pc:sldLayoutChg chg="add">
          <pc:chgData name="Gareth Thomas (Public Health Wales, No. 2 Capital Quarter)" userId="S::gareth.thomas17@wales.nhs.uk::74ed2807-8d61-45c7-a3b0-de76cb24c3dd" providerId="AD" clId="Web-{3BC8EF1B-D140-B789-2820-D9D981C69BA5}" dt="2025-09-23T10:28:24.839" v="0"/>
          <pc:sldLayoutMkLst>
            <pc:docMk/>
            <pc:sldMasterMk cId="1333482334" sldId="2147483685"/>
            <pc:sldLayoutMk cId="3556253641" sldId="2147483703"/>
          </pc:sldLayoutMkLst>
        </pc:sldLayoutChg>
      </pc:sldMasterChg>
    </pc:docChg>
  </pc:docChgLst>
  <pc:docChgLst>
    <pc:chgData name="Gareth Thomas (Public Health Wales, No. 2 Capital Quarter)" userId="S::gareth.thomas17@wales.nhs.uk::74ed2807-8d61-45c7-a3b0-de76cb24c3dd" providerId="AD" clId="Web-{942EF44A-DCCA-47D9-3F4F-D7C28A0A4403}"/>
    <pc:docChg chg="delSld modSld">
      <pc:chgData name="Gareth Thomas (Public Health Wales, No. 2 Capital Quarter)" userId="S::gareth.thomas17@wales.nhs.uk::74ed2807-8d61-45c7-a3b0-de76cb24c3dd" providerId="AD" clId="Web-{942EF44A-DCCA-47D9-3F4F-D7C28A0A4403}" dt="2025-09-23T11:23:08.879" v="3"/>
      <pc:docMkLst>
        <pc:docMk/>
      </pc:docMkLst>
      <pc:sldChg chg="addSp modSp">
        <pc:chgData name="Gareth Thomas (Public Health Wales, No. 2 Capital Quarter)" userId="S::gareth.thomas17@wales.nhs.uk::74ed2807-8d61-45c7-a3b0-de76cb24c3dd" providerId="AD" clId="Web-{942EF44A-DCCA-47D9-3F4F-D7C28A0A4403}" dt="2025-09-23T10:44:49.834" v="2" actId="1076"/>
        <pc:sldMkLst>
          <pc:docMk/>
          <pc:sldMk cId="3298304593" sldId="263"/>
        </pc:sldMkLst>
        <pc:picChg chg="add mod">
          <ac:chgData name="Gareth Thomas (Public Health Wales, No. 2 Capital Quarter)" userId="S::gareth.thomas17@wales.nhs.uk::74ed2807-8d61-45c7-a3b0-de76cb24c3dd" providerId="AD" clId="Web-{942EF44A-DCCA-47D9-3F4F-D7C28A0A4403}" dt="2025-09-23T10:44:49.834" v="2" actId="1076"/>
          <ac:picMkLst>
            <pc:docMk/>
            <pc:sldMk cId="3298304593" sldId="263"/>
            <ac:picMk id="2" creationId="{7F39FDF9-215C-7FA1-97D1-34C84DE74C68}"/>
          </ac:picMkLst>
        </pc:picChg>
      </pc:sldChg>
      <pc:sldChg chg="del">
        <pc:chgData name="Gareth Thomas (Public Health Wales, No. 2 Capital Quarter)" userId="S::gareth.thomas17@wales.nhs.uk::74ed2807-8d61-45c7-a3b0-de76cb24c3dd" providerId="AD" clId="Web-{942EF44A-DCCA-47D9-3F4F-D7C28A0A4403}" dt="2025-09-23T11:23:08.879" v="3"/>
        <pc:sldMkLst>
          <pc:docMk/>
          <pc:sldMk cId="1677103144" sldId="322"/>
        </pc:sldMkLst>
      </pc:sldChg>
    </pc:docChg>
  </pc:docChgLst>
  <pc:docChgLst>
    <pc:chgData name="David Symons (Public Health Wales - No.2 Capital Quarter)" userId="S::david.symons@wales.nhs.uk::8cca83c1-be57-4213-a64f-f88bec6d7721" providerId="AD" clId="Web-{95BE958F-ABB2-8AAF-E7CA-EECA95C39304}"/>
    <pc:docChg chg="modSld">
      <pc:chgData name="David Symons (Public Health Wales - No.2 Capital Quarter)" userId="S::david.symons@wales.nhs.uk::8cca83c1-be57-4213-a64f-f88bec6d7721" providerId="AD" clId="Web-{95BE958F-ABB2-8AAF-E7CA-EECA95C39304}" dt="2025-09-16T12:21:53.565" v="7" actId="20577"/>
      <pc:docMkLst>
        <pc:docMk/>
      </pc:docMkLst>
      <pc:sldChg chg="modSp">
        <pc:chgData name="David Symons (Public Health Wales - No.2 Capital Quarter)" userId="S::david.symons@wales.nhs.uk::8cca83c1-be57-4213-a64f-f88bec6d7721" providerId="AD" clId="Web-{95BE958F-ABB2-8AAF-E7CA-EECA95C39304}" dt="2025-09-16T12:21:53.565" v="7" actId="20577"/>
        <pc:sldMkLst>
          <pc:docMk/>
          <pc:sldMk cId="3497636728" sldId="308"/>
        </pc:sldMkLst>
        <pc:spChg chg="mod">
          <ac:chgData name="David Symons (Public Health Wales - No.2 Capital Quarter)" userId="S::david.symons@wales.nhs.uk::8cca83c1-be57-4213-a64f-f88bec6d7721" providerId="AD" clId="Web-{95BE958F-ABB2-8AAF-E7CA-EECA95C39304}" dt="2025-09-16T12:21:53.565" v="7" actId="20577"/>
          <ac:spMkLst>
            <pc:docMk/>
            <pc:sldMk cId="3497636728" sldId="308"/>
            <ac:spMk id="2" creationId="{D2946455-6E1B-4149-38B9-613B5CA969F8}"/>
          </ac:spMkLst>
        </pc:spChg>
      </pc:sldChg>
    </pc:docChg>
  </pc:docChgLst>
  <pc:docChgLst>
    <pc:chgData name="Almaz Wong (Public Health Wales - No. 2 Capital Quarter)" userId="ea748972-8fa9-44ab-8b63-a8fb3618c257" providerId="ADAL" clId="{100F6F27-1AA6-40F6-B52F-A48B68934800}"/>
    <pc:docChg chg="undo custSel modMainMaster">
      <pc:chgData name="Almaz Wong (Public Health Wales - No. 2 Capital Quarter)" userId="ea748972-8fa9-44ab-8b63-a8fb3618c257" providerId="ADAL" clId="{100F6F27-1AA6-40F6-B52F-A48B68934800}" dt="2025-09-17T13:48:13.736" v="37"/>
      <pc:docMkLst>
        <pc:docMk/>
      </pc:docMkLst>
      <pc:sldMasterChg chg="modSldLayout">
        <pc:chgData name="Almaz Wong (Public Health Wales - No. 2 Capital Quarter)" userId="ea748972-8fa9-44ab-8b63-a8fb3618c257" providerId="ADAL" clId="{100F6F27-1AA6-40F6-B52F-A48B68934800}" dt="2025-09-17T13:48:13.736" v="37"/>
        <pc:sldMasterMkLst>
          <pc:docMk/>
          <pc:sldMasterMk cId="1333482334" sldId="2147483685"/>
        </pc:sldMasterMkLst>
        <pc:sldLayoutChg chg="addSp delSp modSp mod">
          <pc:chgData name="Almaz Wong (Public Health Wales - No. 2 Capital Quarter)" userId="ea748972-8fa9-44ab-8b63-a8fb3618c257" providerId="ADAL" clId="{100F6F27-1AA6-40F6-B52F-A48B68934800}" dt="2025-09-17T13:46:58.560" v="11"/>
          <pc:sldLayoutMkLst>
            <pc:docMk/>
            <pc:sldMasterMk cId="1333482334" sldId="2147483685"/>
            <pc:sldLayoutMk cId="4186661068" sldId="2147483652"/>
          </pc:sldLayoutMkLst>
          <pc:spChg chg="add mod">
            <ac:chgData name="Almaz Wong (Public Health Wales - No. 2 Capital Quarter)" userId="ea748972-8fa9-44ab-8b63-a8fb3618c257" providerId="ADAL" clId="{100F6F27-1AA6-40F6-B52F-A48B68934800}" dt="2025-09-17T13:46:58.560" v="11"/>
            <ac:spMkLst>
              <pc:docMk/>
              <pc:sldMasterMk cId="1333482334" sldId="2147483685"/>
              <pc:sldLayoutMk cId="4186661068" sldId="2147483652"/>
              <ac:spMk id="3" creationId="{A82EBC57-3014-1506-F5F7-B39E9CE297BE}"/>
            </ac:spMkLst>
          </pc:spChg>
          <pc:picChg chg="add del">
            <ac:chgData name="Almaz Wong (Public Health Wales - No. 2 Capital Quarter)" userId="ea748972-8fa9-44ab-8b63-a8fb3618c257" providerId="ADAL" clId="{100F6F27-1AA6-40F6-B52F-A48B68934800}" dt="2025-09-17T13:46:54.012" v="9" actId="478"/>
            <ac:picMkLst>
              <pc:docMk/>
              <pc:sldMasterMk cId="1333482334" sldId="2147483685"/>
              <pc:sldLayoutMk cId="4186661068" sldId="2147483652"/>
              <ac:picMk id="2" creationId="{FBDC0EE8-50B0-E896-5852-F4B8BFA0274B}"/>
            </ac:picMkLst>
          </pc:picChg>
        </pc:sldLayoutChg>
        <pc:sldLayoutChg chg="addSp delSp modSp mod">
          <pc:chgData name="Almaz Wong (Public Health Wales - No. 2 Capital Quarter)" userId="ea748972-8fa9-44ab-8b63-a8fb3618c257" providerId="ADAL" clId="{100F6F27-1AA6-40F6-B52F-A48B68934800}" dt="2025-09-17T13:47:16.227" v="16" actId="207"/>
          <pc:sldLayoutMkLst>
            <pc:docMk/>
            <pc:sldMasterMk cId="1333482334" sldId="2147483685"/>
            <pc:sldLayoutMk cId="763103745" sldId="2147483657"/>
          </pc:sldLayoutMkLst>
          <pc:spChg chg="add mod">
            <ac:chgData name="Almaz Wong (Public Health Wales - No. 2 Capital Quarter)" userId="ea748972-8fa9-44ab-8b63-a8fb3618c257" providerId="ADAL" clId="{100F6F27-1AA6-40F6-B52F-A48B68934800}" dt="2025-09-17T13:47:16.227" v="16" actId="207"/>
            <ac:spMkLst>
              <pc:docMk/>
              <pc:sldMasterMk cId="1333482334" sldId="2147483685"/>
              <pc:sldLayoutMk cId="763103745" sldId="2147483657"/>
              <ac:spMk id="8" creationId="{F098B849-4CAA-BCAD-01A5-56A6AB46E3D4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100F6F27-1AA6-40F6-B52F-A48B68934800}" dt="2025-09-17T13:47:29.282" v="22" actId="207"/>
          <pc:sldLayoutMkLst>
            <pc:docMk/>
            <pc:sldMasterMk cId="1333482334" sldId="2147483685"/>
            <pc:sldLayoutMk cId="3405453922" sldId="2147483662"/>
          </pc:sldLayoutMkLst>
          <pc:spChg chg="add mod">
            <ac:chgData name="Almaz Wong (Public Health Wales - No. 2 Capital Quarter)" userId="ea748972-8fa9-44ab-8b63-a8fb3618c257" providerId="ADAL" clId="{100F6F27-1AA6-40F6-B52F-A48B68934800}" dt="2025-09-17T13:47:29.282" v="22" actId="207"/>
            <ac:spMkLst>
              <pc:docMk/>
              <pc:sldMasterMk cId="1333482334" sldId="2147483685"/>
              <pc:sldLayoutMk cId="3405453922" sldId="2147483662"/>
              <ac:spMk id="4" creationId="{9BA31EEA-B16C-B113-AC3B-E0108DFA89B6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100F6F27-1AA6-40F6-B52F-A48B68934800}" dt="2025-09-17T13:47:47.733" v="28" actId="207"/>
          <pc:sldLayoutMkLst>
            <pc:docMk/>
            <pc:sldMasterMk cId="1333482334" sldId="2147483685"/>
            <pc:sldLayoutMk cId="3020660744" sldId="2147483667"/>
          </pc:sldLayoutMkLst>
          <pc:spChg chg="add mod">
            <ac:chgData name="Almaz Wong (Public Health Wales - No. 2 Capital Quarter)" userId="ea748972-8fa9-44ab-8b63-a8fb3618c257" providerId="ADAL" clId="{100F6F27-1AA6-40F6-B52F-A48B68934800}" dt="2025-09-17T13:47:47.733" v="28" actId="207"/>
            <ac:spMkLst>
              <pc:docMk/>
              <pc:sldMasterMk cId="1333482334" sldId="2147483685"/>
              <pc:sldLayoutMk cId="3020660744" sldId="2147483667"/>
              <ac:spMk id="8" creationId="{60D7D1F7-BCF4-5D81-71EC-F92B231D03F0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100F6F27-1AA6-40F6-B52F-A48B68934800}" dt="2025-09-17T13:47:35.289" v="24"/>
          <pc:sldLayoutMkLst>
            <pc:docMk/>
            <pc:sldMasterMk cId="1333482334" sldId="2147483685"/>
            <pc:sldLayoutMk cId="2295155855" sldId="2147483672"/>
          </pc:sldLayoutMkLst>
          <pc:spChg chg="add mod">
            <ac:chgData name="Almaz Wong (Public Health Wales - No. 2 Capital Quarter)" userId="ea748972-8fa9-44ab-8b63-a8fb3618c257" providerId="ADAL" clId="{100F6F27-1AA6-40F6-B52F-A48B68934800}" dt="2025-09-17T13:47:35.289" v="24"/>
            <ac:spMkLst>
              <pc:docMk/>
              <pc:sldMasterMk cId="1333482334" sldId="2147483685"/>
              <pc:sldLayoutMk cId="2295155855" sldId="2147483672"/>
              <ac:spMk id="4" creationId="{48A8857A-1352-0421-8018-D84658C654A1}"/>
            </ac:spMkLst>
          </pc:spChg>
        </pc:sldLayoutChg>
        <pc:sldLayoutChg chg="addSp modSp mod">
          <pc:chgData name="Almaz Wong (Public Health Wales - No. 2 Capital Quarter)" userId="ea748972-8fa9-44ab-8b63-a8fb3618c257" providerId="ADAL" clId="{100F6F27-1AA6-40F6-B52F-A48B68934800}" dt="2025-09-17T13:48:02.133" v="33" actId="207"/>
          <pc:sldLayoutMkLst>
            <pc:docMk/>
            <pc:sldMasterMk cId="1333482334" sldId="2147483685"/>
            <pc:sldLayoutMk cId="1341353794" sldId="2147483689"/>
          </pc:sldLayoutMkLst>
          <pc:spChg chg="add mod">
            <ac:chgData name="Almaz Wong (Public Health Wales - No. 2 Capital Quarter)" userId="ea748972-8fa9-44ab-8b63-a8fb3618c257" providerId="ADAL" clId="{100F6F27-1AA6-40F6-B52F-A48B68934800}" dt="2025-09-17T13:48:02.133" v="33" actId="207"/>
            <ac:spMkLst>
              <pc:docMk/>
              <pc:sldMasterMk cId="1333482334" sldId="2147483685"/>
              <pc:sldLayoutMk cId="1341353794" sldId="2147483689"/>
              <ac:spMk id="2" creationId="{45617992-BB18-1BA6-5BDE-391696A6DA6B}"/>
            </ac:spMkLst>
          </pc:spChg>
        </pc:sldLayoutChg>
        <pc:sldLayoutChg chg="addSp modSp mod">
          <pc:chgData name="Almaz Wong (Public Health Wales - No. 2 Capital Quarter)" userId="ea748972-8fa9-44ab-8b63-a8fb3618c257" providerId="ADAL" clId="{100F6F27-1AA6-40F6-B52F-A48B68934800}" dt="2025-09-17T13:48:07.241" v="35" actId="207"/>
          <pc:sldLayoutMkLst>
            <pc:docMk/>
            <pc:sldMasterMk cId="1333482334" sldId="2147483685"/>
            <pc:sldLayoutMk cId="3398022825" sldId="2147483690"/>
          </pc:sldLayoutMkLst>
          <pc:spChg chg="add mod">
            <ac:chgData name="Almaz Wong (Public Health Wales - No. 2 Capital Quarter)" userId="ea748972-8fa9-44ab-8b63-a8fb3618c257" providerId="ADAL" clId="{100F6F27-1AA6-40F6-B52F-A48B68934800}" dt="2025-09-17T13:48:07.241" v="35" actId="207"/>
            <ac:spMkLst>
              <pc:docMk/>
              <pc:sldMasterMk cId="1333482334" sldId="2147483685"/>
              <pc:sldLayoutMk cId="3398022825" sldId="2147483690"/>
              <ac:spMk id="2" creationId="{AEE5416E-EC3A-5565-3392-66698D03C213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100F6F27-1AA6-40F6-B52F-A48B68934800}" dt="2025-09-17T13:48:13.736" v="37"/>
          <pc:sldLayoutMkLst>
            <pc:docMk/>
            <pc:sldMasterMk cId="1333482334" sldId="2147483685"/>
            <pc:sldLayoutMk cId="867784441" sldId="2147483699"/>
          </pc:sldLayoutMkLst>
          <pc:spChg chg="add mod">
            <ac:chgData name="Almaz Wong (Public Health Wales - No. 2 Capital Quarter)" userId="ea748972-8fa9-44ab-8b63-a8fb3618c257" providerId="ADAL" clId="{100F6F27-1AA6-40F6-B52F-A48B68934800}" dt="2025-09-17T13:48:13.736" v="37"/>
            <ac:spMkLst>
              <pc:docMk/>
              <pc:sldMasterMk cId="1333482334" sldId="2147483685"/>
              <pc:sldLayoutMk cId="867784441" sldId="2147483699"/>
              <ac:spMk id="3" creationId="{F02E8C7D-D214-9828-B0BC-FB61C6840F76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100F6F27-1AA6-40F6-B52F-A48B68934800}" dt="2025-09-17T13:47:56.210" v="31" actId="207"/>
          <pc:sldLayoutMkLst>
            <pc:docMk/>
            <pc:sldMasterMk cId="1333482334" sldId="2147483685"/>
            <pc:sldLayoutMk cId="101288413" sldId="2147483700"/>
          </pc:sldLayoutMkLst>
          <pc:spChg chg="add mod">
            <ac:chgData name="Almaz Wong (Public Health Wales - No. 2 Capital Quarter)" userId="ea748972-8fa9-44ab-8b63-a8fb3618c257" providerId="ADAL" clId="{100F6F27-1AA6-40F6-B52F-A48B68934800}" dt="2025-09-17T13:47:56.210" v="31" actId="207"/>
            <ac:spMkLst>
              <pc:docMk/>
              <pc:sldMasterMk cId="1333482334" sldId="2147483685"/>
              <pc:sldLayoutMk cId="101288413" sldId="2147483700"/>
              <ac:spMk id="3" creationId="{2324742B-9FDF-6248-35AE-04D73C227873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100F6F27-1AA6-40F6-B52F-A48B68934800}" dt="2025-09-17T13:46:29.307" v="3" actId="1076"/>
          <pc:sldLayoutMkLst>
            <pc:docMk/>
            <pc:sldMasterMk cId="1333482334" sldId="2147483685"/>
            <pc:sldLayoutMk cId="2779476597" sldId="2147483701"/>
          </pc:sldLayoutMkLst>
          <pc:spChg chg="add mod">
            <ac:chgData name="Almaz Wong (Public Health Wales - No. 2 Capital Quarter)" userId="ea748972-8fa9-44ab-8b63-a8fb3618c257" providerId="ADAL" clId="{100F6F27-1AA6-40F6-B52F-A48B68934800}" dt="2025-09-17T13:46:16.711" v="0"/>
            <ac:spMkLst>
              <pc:docMk/>
              <pc:sldMasterMk cId="1333482334" sldId="2147483685"/>
              <pc:sldLayoutMk cId="2779476597" sldId="2147483701"/>
              <ac:spMk id="2" creationId="{EABDD363-0CD0-EE10-96A3-9A8EC2A57CE3}"/>
            </ac:spMkLst>
          </pc:spChg>
          <pc:spChg chg="add mod">
            <ac:chgData name="Almaz Wong (Public Health Wales - No. 2 Capital Quarter)" userId="ea748972-8fa9-44ab-8b63-a8fb3618c257" providerId="ADAL" clId="{100F6F27-1AA6-40F6-B52F-A48B68934800}" dt="2025-09-17T13:46:29.307" v="3" actId="1076"/>
            <ac:spMkLst>
              <pc:docMk/>
              <pc:sldMasterMk cId="1333482334" sldId="2147483685"/>
              <pc:sldLayoutMk cId="2779476597" sldId="2147483701"/>
              <ac:spMk id="4" creationId="{EABDD363-0CD0-EE10-96A3-9A8EC2A57CE3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100F6F27-1AA6-40F6-B52F-A48B68934800}" dt="2025-09-17T13:46:37.960" v="5"/>
          <pc:sldLayoutMkLst>
            <pc:docMk/>
            <pc:sldMasterMk cId="1333482334" sldId="2147483685"/>
            <pc:sldLayoutMk cId="1245102447" sldId="2147483702"/>
          </pc:sldLayoutMkLst>
          <pc:spChg chg="add mod">
            <ac:chgData name="Almaz Wong (Public Health Wales - No. 2 Capital Quarter)" userId="ea748972-8fa9-44ab-8b63-a8fb3618c257" providerId="ADAL" clId="{100F6F27-1AA6-40F6-B52F-A48B68934800}" dt="2025-09-17T13:46:37.960" v="5"/>
            <ac:spMkLst>
              <pc:docMk/>
              <pc:sldMasterMk cId="1333482334" sldId="2147483685"/>
              <pc:sldLayoutMk cId="1245102447" sldId="2147483702"/>
              <ac:spMk id="2" creationId="{6817923E-4CEA-736A-6B9D-18F7EFC489BC}"/>
            </ac:spMkLst>
          </pc:spChg>
        </pc:sldLayoutChg>
      </pc:sldMasterChg>
    </pc:docChg>
  </pc:docChgLst>
  <pc:docChgLst>
    <pc:chgData name="David Symons (Public Health Wales - No.2 Capital Quarter)" userId="S::david.symons@wales.nhs.uk::8cca83c1-be57-4213-a64f-f88bec6d7721" providerId="AD" clId="Web-{F72C74C5-3D26-1413-38F2-E7D6DDFB34E4}"/>
    <pc:docChg chg="modSld">
      <pc:chgData name="David Symons (Public Health Wales - No.2 Capital Quarter)" userId="S::david.symons@wales.nhs.uk::8cca83c1-be57-4213-a64f-f88bec6d7721" providerId="AD" clId="Web-{F72C74C5-3D26-1413-38F2-E7D6DDFB34E4}" dt="2025-09-16T12:23:58.952" v="0" actId="20577"/>
      <pc:docMkLst>
        <pc:docMk/>
      </pc:docMkLst>
      <pc:sldChg chg="modSp">
        <pc:chgData name="David Symons (Public Health Wales - No.2 Capital Quarter)" userId="S::david.symons@wales.nhs.uk::8cca83c1-be57-4213-a64f-f88bec6d7721" providerId="AD" clId="Web-{F72C74C5-3D26-1413-38F2-E7D6DDFB34E4}" dt="2025-09-16T12:23:58.952" v="0" actId="20577"/>
        <pc:sldMkLst>
          <pc:docMk/>
          <pc:sldMk cId="2629694126" sldId="305"/>
        </pc:sldMkLst>
        <pc:spChg chg="mod">
          <ac:chgData name="David Symons (Public Health Wales - No.2 Capital Quarter)" userId="S::david.symons@wales.nhs.uk::8cca83c1-be57-4213-a64f-f88bec6d7721" providerId="AD" clId="Web-{F72C74C5-3D26-1413-38F2-E7D6DDFB34E4}" dt="2025-09-16T12:23:58.952" v="0" actId="20577"/>
          <ac:spMkLst>
            <pc:docMk/>
            <pc:sldMk cId="2629694126" sldId="305"/>
            <ac:spMk id="5" creationId="{9D16C461-1705-953C-AA71-3B5B6C0B4E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3C5D82-122C-8E42-B3D6-67347C6BA68D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BF1F24-30D7-5740-9F64-AE7FBFFC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5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DC0EE8-50B0-E896-5852-F4B8BFA02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Date</a:t>
            </a:r>
            <a:endParaRPr lang="en-US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A82EBC57-3014-1506-F5F7-B39E9CE297BE}"/>
              </a:ext>
            </a:extLst>
          </p:cNvPr>
          <p:cNvSpPr txBox="1"/>
          <p:nvPr userDrawn="1"/>
        </p:nvSpPr>
        <p:spPr>
          <a:xfrm>
            <a:off x="144646" y="6339538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6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CB4B491-7B2E-0971-899D-3D27CEAB2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Date</a:t>
            </a:r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4989549" y="3305890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144646" y="6339538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7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CB4B491-7B2E-0971-899D-3D27CEAB2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Thank you </a:t>
            </a:r>
            <a:br>
              <a:rPr lang="en-GB"/>
            </a:br>
            <a:r>
              <a:rPr lang="cy-gb"/>
              <a:t>for listening.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Further info or contact details to go here.</a:t>
            </a:r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6817923E-4CEA-736A-6B9D-18F7EFC489BC}"/>
              </a:ext>
            </a:extLst>
          </p:cNvPr>
          <p:cNvSpPr txBox="1"/>
          <p:nvPr userDrawn="1"/>
        </p:nvSpPr>
        <p:spPr>
          <a:xfrm>
            <a:off x="144646" y="6339538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0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A63B7-B6C6-2D5C-D2FC-18184746A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7A28305-E86E-6BEA-B62A-37C15E7688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2FF2678-D547-1EB7-8171-17F6A2826D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967881B-99AE-11D6-ADD8-1B405DDD2D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8023AF1C-BD47-7ECC-237E-4843CE5DC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8359749" y="2620284"/>
            <a:ext cx="3527372" cy="3968294"/>
          </a:xfrm>
          <a:prstGeom prst="rect">
            <a:avLst/>
          </a:prstGeom>
          <a:noFill/>
        </p:spPr>
      </p:pic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CDB4D158-FD1E-DBFE-626C-A02A658F3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5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2" name="Picture 1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701B4431-6E99-FB30-9E4A-E84060F12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1E15D4-58F0-B835-2EDB-5B041DEA7E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359749" y="2620284"/>
            <a:ext cx="3527371" cy="3968293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2D62E1EC-A6F5-D23A-565E-A7AF64CD93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CE7DE11A-7B6A-14CA-A499-F25F2F9AF8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F447B3A-3F6B-32F0-90F8-3CEF5AAF4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F098B849-4CAA-BCAD-01A5-56A6AB46E3D4}"/>
              </a:ext>
            </a:extLst>
          </p:cNvPr>
          <p:cNvSpPr txBox="1"/>
          <p:nvPr userDrawn="1"/>
        </p:nvSpPr>
        <p:spPr>
          <a:xfrm>
            <a:off x="144646" y="6339538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0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 tex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n orange curved object on a black background&#10;&#10;Description automatically generated">
            <a:extLst>
              <a:ext uri="{FF2B5EF4-FFF2-40B4-BE49-F238E27FC236}">
                <a16:creationId xmlns:a16="http://schemas.microsoft.com/office/drawing/2014/main" id="{24D3D47D-7075-66E1-8396-F4103DF01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065" b="50000"/>
          <a:stretch/>
        </p:blipFill>
        <p:spPr>
          <a:xfrm>
            <a:off x="8685957" y="4843391"/>
            <a:ext cx="3113591" cy="2014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FD5D17FF-AF1C-545F-E3DC-DDD6BD78E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058" t="2107" r="2991" b="47971"/>
          <a:stretch/>
        </p:blipFill>
        <p:spPr>
          <a:xfrm rot="10800000" flipH="1">
            <a:off x="4995863" y="0"/>
            <a:ext cx="3011357" cy="1967696"/>
          </a:xfrm>
          <a:prstGeom prst="rect">
            <a:avLst/>
          </a:prstGeom>
        </p:spPr>
      </p:pic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CF8766FF-E3F7-54FE-61D9-A29B5C42AF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6081" y="2925582"/>
            <a:ext cx="5020807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4E25F6C2-19E2-B16F-2ECE-F7248C893C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08B8FB3E-8875-A86C-9BA3-D0129447E8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AB91901-4FF0-2D7E-65B2-9DF4E55D7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66653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9BA31EEA-B16C-B113-AC3B-E0108DFA89B6}"/>
              </a:ext>
            </a:extLst>
          </p:cNvPr>
          <p:cNvSpPr txBox="1"/>
          <p:nvPr userDrawn="1"/>
        </p:nvSpPr>
        <p:spPr>
          <a:xfrm>
            <a:off x="144646" y="6339538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5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DC0EE8-50B0-E896-5852-F4B8BFA02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F8C3108-99AA-BE1B-0102-55204CAE52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065689"/>
            <a:ext cx="6327775" cy="726622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Divider title</a:t>
            </a:r>
            <a:endParaRPr 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48A8857A-1352-0421-8018-D84658C654A1}"/>
              </a:ext>
            </a:extLst>
          </p:cNvPr>
          <p:cNvSpPr txBox="1"/>
          <p:nvPr userDrawn="1"/>
        </p:nvSpPr>
        <p:spPr>
          <a:xfrm>
            <a:off x="144646" y="6339538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5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75D8DA0-FA5D-E4A4-348F-1B27185447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3272"/>
            <a:ext cx="5718175" cy="6191457"/>
          </a:xfrm>
          <a:prstGeom prst="roundRect">
            <a:avLst>
              <a:gd name="adj" fmla="val 2233"/>
            </a:avLst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D8264-1EB3-39E9-379D-1E494B0B89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04FA74-24F0-045A-C516-E3564055D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4365"/>
          <a:stretch/>
        </p:blipFill>
        <p:spPr>
          <a:xfrm rot="10800000">
            <a:off x="5464465" y="-1"/>
            <a:ext cx="3010823" cy="2223164"/>
          </a:xfrm>
          <a:prstGeom prst="rect">
            <a:avLst/>
          </a:prstGeom>
        </p:spPr>
      </p:pic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BB3D2668-6A46-5D77-93AC-94BF8FA30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8E733D0-84C6-0B71-429D-6FE9FF42DE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33D77F80-4716-8565-12CF-9518883585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79491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60D7D1F7-BCF4-5D81-71EC-F92B231D03F0}"/>
              </a:ext>
            </a:extLst>
          </p:cNvPr>
          <p:cNvSpPr txBox="1"/>
          <p:nvPr userDrawn="1"/>
        </p:nvSpPr>
        <p:spPr>
          <a:xfrm>
            <a:off x="144646" y="6339538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6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2324742B-9FDF-6248-35AE-04D73C227873}"/>
              </a:ext>
            </a:extLst>
          </p:cNvPr>
          <p:cNvSpPr txBox="1"/>
          <p:nvPr userDrawn="1"/>
        </p:nvSpPr>
        <p:spPr>
          <a:xfrm>
            <a:off x="144646" y="6339538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EC966F-C3A2-10A4-74A3-25D0347C51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45617992-BB18-1BA6-5BDE-391696A6DA6B}"/>
              </a:ext>
            </a:extLst>
          </p:cNvPr>
          <p:cNvSpPr txBox="1"/>
          <p:nvPr userDrawn="1"/>
        </p:nvSpPr>
        <p:spPr>
          <a:xfrm>
            <a:off x="144646" y="6339538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5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40293FF-3E51-2EB7-6DBB-A815093091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AEE5416E-EC3A-5565-3392-66698D03C213}"/>
              </a:ext>
            </a:extLst>
          </p:cNvPr>
          <p:cNvSpPr txBox="1"/>
          <p:nvPr userDrawn="1"/>
        </p:nvSpPr>
        <p:spPr>
          <a:xfrm>
            <a:off x="144646" y="6339538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2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849E8-9E1B-97A6-16F5-727C33134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57ECEED-71CF-563E-44EC-80FFD85975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A0DC161-F583-C874-FD6C-D410169078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Thank you </a:t>
            </a:r>
            <a:br>
              <a:rPr lang="en-GB"/>
            </a:br>
            <a:r>
              <a:rPr lang="cy-gb"/>
              <a:t>for listening.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4B627C22-1FB4-BAE3-8444-E2668100FF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Further info or contact details to go here.</a:t>
            </a:r>
            <a:endParaRPr lang="en-US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F02E8C7D-D214-9828-B0BC-FB61C6840F76}"/>
              </a:ext>
            </a:extLst>
          </p:cNvPr>
          <p:cNvSpPr txBox="1"/>
          <p:nvPr userDrawn="1"/>
        </p:nvSpPr>
        <p:spPr>
          <a:xfrm>
            <a:off x="144646" y="6339538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8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C7A4B6-E657-EDCC-59CE-FE172E9D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656F4-6DF7-415A-4697-290432580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5691-D849-353F-2C40-B394ED742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fld id="{82B51D49-EE0F-5642-AE4A-D88F56CE5BD0}" type="datetimeFigureOut">
              <a:rPr lang="en-US" smtClean="0"/>
              <a:pPr rtl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902D5-1DEE-9B02-E0A7-6B8BD7EAD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C985D-423A-9E41-BE08-22CCE6FC1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fld id="{8BF3B2AA-8EE5-0E49-B5D5-F85568A574C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8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62" r:id="rId3"/>
    <p:sldLayoutId id="2147483672" r:id="rId4"/>
    <p:sldLayoutId id="2147483667" r:id="rId5"/>
    <p:sldLayoutId id="2147483700" r:id="rId6"/>
    <p:sldLayoutId id="2147483689" r:id="rId7"/>
    <p:sldLayoutId id="2147483690" r:id="rId8"/>
    <p:sldLayoutId id="2147483699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ensleephub.org.uk/" TargetMode="External"/><Relationship Id="rId2" Type="http://schemas.openxmlformats.org/officeDocument/2006/relationships/hyperlink" Target="https://thesleepcharity.org.uk/information-support/children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1DD9AD-4C31-B3E1-3B52-E3253566CE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750" y="2435065"/>
            <a:ext cx="6327775" cy="726622"/>
          </a:xfrm>
        </p:spPr>
        <p:txBody>
          <a:bodyPr rtlCol="0"/>
          <a:lstStyle/>
          <a:p>
            <a:pPr rtl="0"/>
            <a:r>
              <a:rPr lang="cy-gb">
                <a:latin typeface="Ubuntu"/>
                <a:ea typeface="Verdana"/>
              </a:rPr>
              <a:t>Bob amser, Weithiau, Byth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D9DED-213B-66F3-3130-631A0B45E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750" y="3614750"/>
            <a:ext cx="6327775" cy="453119"/>
          </a:xfrm>
        </p:spPr>
        <p:txBody>
          <a:bodyPr rtlCol="0"/>
          <a:lstStyle/>
          <a:p>
            <a:pPr rtl="0"/>
            <a:r>
              <a:rPr lang="cy-gb">
                <a:latin typeface="Ubuntu"/>
                <a:ea typeface="Verdana"/>
              </a:rPr>
              <a:t>Cwsg</a:t>
            </a:r>
            <a:endParaRPr lang="en-US"/>
          </a:p>
        </p:txBody>
      </p:sp>
      <p:pic>
        <p:nvPicPr>
          <p:cNvPr id="5" name="Picture 4" descr="Blue Light on Screens for Better Sleep ...">
            <a:extLst>
              <a:ext uri="{FF2B5EF4-FFF2-40B4-BE49-F238E27FC236}">
                <a16:creationId xmlns:a16="http://schemas.microsoft.com/office/drawing/2014/main" id="{288251D0-36A2-E68E-AACF-91190C6A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845" y="3166295"/>
            <a:ext cx="4379685" cy="2925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F41744-0ACE-1916-77C6-9E2865A7D320}"/>
              </a:ext>
            </a:extLst>
          </p:cNvPr>
          <p:cNvSpPr txBox="1"/>
          <p:nvPr/>
        </p:nvSpPr>
        <p:spPr>
          <a:xfrm>
            <a:off x="128954" y="4407877"/>
            <a:ext cx="52284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Ubuntu"/>
              </a:rPr>
              <a:t>*Yn </a:t>
            </a:r>
            <a:r>
              <a:rPr lang="en-US" sz="1200" dirty="0" err="1">
                <a:solidFill>
                  <a:srgbClr val="FFFFFF"/>
                </a:solidFill>
                <a:latin typeface="Ubuntu"/>
              </a:rPr>
              <a:t>anffodus</a:t>
            </a:r>
            <a:r>
              <a:rPr lang="en-US" sz="1200" dirty="0">
                <a:solidFill>
                  <a:srgbClr val="FFFFFF"/>
                </a:solidFill>
                <a:latin typeface="Ubuntu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Ubuntu"/>
              </a:rPr>
              <a:t>nid</a:t>
            </a:r>
            <a:r>
              <a:rPr lang="en-US" sz="1200" dirty="0">
                <a:solidFill>
                  <a:srgbClr val="FFFFFF"/>
                </a:solidFill>
                <a:latin typeface="Ubuntu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Ubuntu"/>
              </a:rPr>
              <a:t>yw'r</a:t>
            </a:r>
            <a:r>
              <a:rPr lang="en-US" sz="1200" dirty="0">
                <a:solidFill>
                  <a:srgbClr val="FFFFFF"/>
                </a:solidFill>
                <a:latin typeface="Ubuntu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Ubuntu"/>
              </a:rPr>
              <a:t>holl</a:t>
            </a:r>
            <a:r>
              <a:rPr lang="en-US" sz="1200" dirty="0">
                <a:solidFill>
                  <a:srgbClr val="FFFFFF"/>
                </a:solidFill>
                <a:latin typeface="Ubuntu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Ubuntu"/>
              </a:rPr>
              <a:t>adnoddau</a:t>
            </a:r>
            <a:r>
              <a:rPr lang="en-US" sz="1200" dirty="0">
                <a:solidFill>
                  <a:srgbClr val="FFFFFF"/>
                </a:solidFill>
                <a:latin typeface="Ubuntu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Ubuntu"/>
              </a:rPr>
              <a:t>ar</a:t>
            </a:r>
            <a:r>
              <a:rPr lang="en-US" sz="1200" dirty="0">
                <a:solidFill>
                  <a:srgbClr val="FFFFFF"/>
                </a:solidFill>
                <a:latin typeface="Ubuntu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Ubuntu"/>
              </a:rPr>
              <a:t>gael</a:t>
            </a:r>
            <a:r>
              <a:rPr lang="en-US" sz="1200" dirty="0">
                <a:solidFill>
                  <a:srgbClr val="FFFFFF"/>
                </a:solidFill>
                <a:latin typeface="Ubuntu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Ubuntu"/>
              </a:rPr>
              <a:t>yn</a:t>
            </a:r>
            <a:r>
              <a:rPr lang="en-US" sz="1200" dirty="0">
                <a:solidFill>
                  <a:srgbClr val="FFFFFF"/>
                </a:solidFill>
                <a:latin typeface="Ubuntu"/>
              </a:rPr>
              <a:t> y </a:t>
            </a:r>
            <a:r>
              <a:rPr lang="en-US" sz="1200" dirty="0" err="1">
                <a:solidFill>
                  <a:srgbClr val="FFFFFF"/>
                </a:solidFill>
                <a:latin typeface="Ubuntu"/>
              </a:rPr>
              <a:t>Gymraeg</a:t>
            </a:r>
            <a:r>
              <a:rPr lang="en-US" sz="1200" dirty="0">
                <a:solidFill>
                  <a:srgbClr val="FFFFFF"/>
                </a:solidFill>
                <a:latin typeface="Ubuntu"/>
              </a:rPr>
              <a:t>. Lle </a:t>
            </a:r>
            <a:r>
              <a:rPr lang="en-US" sz="1200" dirty="0" err="1">
                <a:solidFill>
                  <a:srgbClr val="FFFFFF"/>
                </a:solidFill>
                <a:latin typeface="Ubuntu"/>
              </a:rPr>
              <a:t>nad</a:t>
            </a:r>
            <a:endParaRPr lang="en-US" dirty="0" err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1200" dirty="0">
                <a:solidFill>
                  <a:srgbClr val="FFFFFF"/>
                </a:solidFill>
                <a:latin typeface="Ubuntu"/>
              </a:rPr>
              <a:t> </a:t>
            </a:r>
            <a:r>
              <a:rPr lang="en-US" sz="1200" err="1">
                <a:solidFill>
                  <a:srgbClr val="FFFFFF"/>
                </a:solidFill>
                <a:latin typeface="Ubuntu"/>
              </a:rPr>
              <a:t>yw'r</a:t>
            </a:r>
            <a:r>
              <a:rPr lang="en-US" sz="1200" dirty="0">
                <a:solidFill>
                  <a:srgbClr val="FFFFFF"/>
                </a:solidFill>
                <a:latin typeface="Ubuntu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Ubuntu"/>
              </a:rPr>
              <a:t>adnoddau</a:t>
            </a:r>
            <a:r>
              <a:rPr lang="en-US" sz="1200" dirty="0">
                <a:solidFill>
                  <a:srgbClr val="FFFFFF"/>
                </a:solidFill>
                <a:latin typeface="Ubuntu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Ubuntu"/>
              </a:rPr>
              <a:t>ar</a:t>
            </a:r>
            <a:r>
              <a:rPr lang="en-US" sz="1200" dirty="0">
                <a:solidFill>
                  <a:srgbClr val="FFFFFF"/>
                </a:solidFill>
                <a:latin typeface="Ubuntu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Ubuntu"/>
              </a:rPr>
              <a:t>gael</a:t>
            </a:r>
            <a:r>
              <a:rPr lang="en-US" sz="1200" dirty="0">
                <a:solidFill>
                  <a:srgbClr val="FFFFFF"/>
                </a:solidFill>
                <a:latin typeface="Ubuntu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Ubuntu"/>
              </a:rPr>
              <a:t>yn</a:t>
            </a:r>
            <a:r>
              <a:rPr lang="en-US" sz="1200" dirty="0">
                <a:solidFill>
                  <a:srgbClr val="FFFFFF"/>
                </a:solidFill>
                <a:latin typeface="Ubuntu"/>
              </a:rPr>
              <a:t> y </a:t>
            </a:r>
            <a:r>
              <a:rPr lang="en-US" sz="1200" err="1">
                <a:solidFill>
                  <a:srgbClr val="FFFFFF"/>
                </a:solidFill>
                <a:latin typeface="Ubuntu"/>
              </a:rPr>
              <a:t>Gymraeg</a:t>
            </a:r>
            <a:r>
              <a:rPr lang="en-US" sz="1200" dirty="0">
                <a:solidFill>
                  <a:srgbClr val="FFFFFF"/>
                </a:solidFill>
                <a:latin typeface="Ubuntu"/>
              </a:rPr>
              <a:t>, </a:t>
            </a:r>
            <a:r>
              <a:rPr lang="en-US" sz="1200" err="1">
                <a:solidFill>
                  <a:srgbClr val="FFFFFF"/>
                </a:solidFill>
                <a:latin typeface="Ubuntu"/>
              </a:rPr>
              <a:t>darperir</a:t>
            </a:r>
            <a:r>
              <a:rPr lang="en-US" sz="1200" dirty="0">
                <a:solidFill>
                  <a:srgbClr val="FFFFFF"/>
                </a:solidFill>
                <a:latin typeface="Ubuntu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Ubuntu"/>
              </a:rPr>
              <a:t>adnoddau</a:t>
            </a:r>
            <a:r>
              <a:rPr lang="en-US" sz="1200" dirty="0">
                <a:solidFill>
                  <a:srgbClr val="FFFFFF"/>
                </a:solidFill>
                <a:latin typeface="Ubuntu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Ubuntu"/>
              </a:rPr>
              <a:t>yn</a:t>
            </a:r>
            <a:r>
              <a:rPr lang="en-US" sz="1200" dirty="0">
                <a:solidFill>
                  <a:srgbClr val="FFFFFF"/>
                </a:solidFill>
                <a:latin typeface="Ubuntu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Ubuntu"/>
              </a:rPr>
              <a:t>Saesneg</a:t>
            </a:r>
            <a:r>
              <a:rPr lang="en-US" sz="1200" dirty="0">
                <a:solidFill>
                  <a:srgbClr val="FFFFFF"/>
                </a:solidFill>
                <a:latin typeface="Ubuntu"/>
              </a:rPr>
              <a:t>.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240507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67C87D-D479-CDB1-4ED3-582FF7BABB23}"/>
              </a:ext>
            </a:extLst>
          </p:cNvPr>
          <p:cNvSpPr txBox="1"/>
          <p:nvPr/>
        </p:nvSpPr>
        <p:spPr>
          <a:xfrm>
            <a:off x="191841" y="2521415"/>
            <a:ext cx="11334965" cy="36933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b="1" dirty="0">
                <a:solidFill>
                  <a:schemeClr val="accent1"/>
                </a:solidFill>
                <a:ea typeface="+mn-lt"/>
                <a:cs typeface="+mn-lt"/>
              </a:rPr>
              <a:t>Trefnu Arferion Cwsg (Bob amser, Weithiau, Byth)</a:t>
            </a:r>
            <a:r>
              <a:rPr lang="cy-gb" dirty="0">
                <a:solidFill>
                  <a:schemeClr val="accent1"/>
                </a:solidFill>
                <a:latin typeface="Arial"/>
                <a:cs typeface="Arial"/>
              </a:rPr>
              <a:t> </a:t>
            </a:r>
            <a:endParaRPr lang="en-US" dirty="0">
              <a:solidFill>
                <a:schemeClr val="accent1"/>
              </a:solidFill>
            </a:endParaRPr>
          </a:p>
          <a:p>
            <a:pPr rtl="0"/>
            <a:r>
              <a:rPr lang="cy-gb" dirty="0">
                <a:solidFill>
                  <a:schemeClr val="accent1"/>
                </a:solidFill>
                <a:ea typeface="+mn-lt"/>
                <a:cs typeface="+mn-lt"/>
              </a:rPr>
              <a:t>Bydd dysgwyr yn grwpio ymddygiadau sy'n gysylltiedig â chwsg i gategorïau Bob amser, Weithiau, a Byth.</a:t>
            </a:r>
            <a:r>
              <a:rPr lang="cy-gb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 </a:t>
            </a:r>
            <a:endParaRPr lang="en-US" dirty="0">
              <a:solidFill>
                <a:schemeClr val="accent1"/>
              </a:solidFill>
            </a:endParaRPr>
          </a:p>
          <a:p>
            <a:pPr rtl="0"/>
            <a:r>
              <a:rPr lang="cy-gb" dirty="0">
                <a:solidFill>
                  <a:schemeClr val="accent1"/>
                </a:solidFill>
                <a:ea typeface="+mn-lt"/>
                <a:cs typeface="+mn-lt"/>
              </a:rPr>
              <a:t>Gallai enghreifftiau fod yn ddeunydd wedi’i argraffu neu’n luniau o arferion sy'n gysylltiedig â chysgu (e.e., cysgu yr un amser bob nos, defnyddio sgriniau cyn gwely, yfed caffein gyda'r nos, cael digon o gwsg ar benwythnosau).</a:t>
            </a:r>
            <a:r>
              <a:rPr lang="cy-gb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 </a:t>
            </a:r>
            <a:endParaRPr lang="en-US" dirty="0">
              <a:solidFill>
                <a:schemeClr val="accent1"/>
              </a:solidFill>
            </a:endParaRPr>
          </a:p>
          <a:p>
            <a:pPr rtl="0"/>
            <a:r>
              <a:rPr lang="cy-gb" dirty="0">
                <a:solidFill>
                  <a:schemeClr val="accent1"/>
                </a:solidFill>
                <a:ea typeface="+mn-lt"/>
                <a:cs typeface="+mn-lt"/>
              </a:rPr>
              <a:t>Trafodwch y rhesymau dros gategoreiddio pob arfer yn y ffordd y gwnaethant.</a:t>
            </a:r>
            <a:r>
              <a:rPr lang="cy-gb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 </a:t>
            </a:r>
            <a:endParaRPr lang="en-US" dirty="0">
              <a:solidFill>
                <a:schemeClr val="accent1"/>
              </a:solidFill>
            </a:endParaRPr>
          </a:p>
          <a:p>
            <a:pPr rtl="0"/>
            <a:endParaRPr lang="en-US"/>
          </a:p>
          <a:p>
            <a:pPr rtl="0"/>
            <a:r>
              <a:rPr lang="cy-gb" b="1" dirty="0">
                <a:solidFill>
                  <a:schemeClr val="accent1"/>
                </a:solidFill>
                <a:ea typeface="+mn-lt"/>
                <a:cs typeface="+mn-lt"/>
              </a:rPr>
              <a:t>Bingo Arferion Cwsg Rhyngweithiol</a:t>
            </a:r>
            <a:r>
              <a:rPr lang="cy-gb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 </a:t>
            </a:r>
            <a:endParaRPr lang="en-US" dirty="0">
              <a:solidFill>
                <a:schemeClr val="accent1"/>
              </a:solidFill>
            </a:endParaRPr>
          </a:p>
          <a:p>
            <a:pPr rtl="0"/>
            <a:r>
              <a:rPr lang="cy-gb" dirty="0">
                <a:solidFill>
                  <a:schemeClr val="accent1"/>
                </a:solidFill>
                <a:ea typeface="+mn-lt"/>
                <a:cs typeface="+mn-lt"/>
              </a:rPr>
              <a:t>Atgyfnerthwch wybodaeth am arferion cwsg.</a:t>
            </a:r>
            <a:r>
              <a:rPr lang="cy-gb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 </a:t>
            </a:r>
            <a:endParaRPr lang="en-US" dirty="0">
              <a:solidFill>
                <a:schemeClr val="accent1"/>
              </a:solidFill>
            </a:endParaRPr>
          </a:p>
          <a:p>
            <a:pPr rtl="0"/>
            <a:r>
              <a:rPr lang="cy-gb" dirty="0">
                <a:solidFill>
                  <a:schemeClr val="accent1"/>
                </a:solidFill>
                <a:ea typeface="+mn-lt"/>
                <a:cs typeface="+mn-lt"/>
              </a:rPr>
              <a:t>Defnyddiwch gardiau Bingo gydag arferion sy'n gysylltiedig â chysgu a restrir yn y sgwariau (e.e., wedi mynd i'r gwely ar yr un amser, wedi defnyddio dyfeisiau digidol cyn gwely ac wedi yfed dŵr cyn gwely).</a:t>
            </a:r>
            <a:r>
              <a:rPr lang="cy-gb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 </a:t>
            </a:r>
            <a:endParaRPr lang="en-US" dirty="0">
              <a:solidFill>
                <a:schemeClr val="accent1"/>
              </a:solidFill>
            </a:endParaRPr>
          </a:p>
          <a:p>
            <a:pPr rtl="0"/>
            <a:r>
              <a:rPr lang="cy-gb" dirty="0">
                <a:solidFill>
                  <a:schemeClr val="accent1"/>
                </a:solidFill>
                <a:ea typeface="+mn-lt"/>
                <a:cs typeface="+mn-lt"/>
              </a:rPr>
              <a:t>Chwaraewch gêm o bingo lle mae'r athro yn galw allan gwahanol arferion cysgu ac mae dysgwyr yn eu marcio ar eu cardiau.</a:t>
            </a:r>
            <a:r>
              <a:rPr lang="cy-gb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</a:t>
            </a:r>
            <a:r>
              <a:rPr lang="cy-gb" dirty="0">
                <a:solidFill>
                  <a:schemeClr val="accent1"/>
                </a:solidFill>
                <a:ea typeface="+mn-lt"/>
                <a:cs typeface="+mn-lt"/>
              </a:rPr>
              <a:t>Ar ôl y gêm, trafodwch pa arferion sydd yn y categori bob amser, pa rai sydd yn y categori weithiau, a pha rai yn y categori byth.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A3C0B2-75AE-722E-E0E1-B775DF5B5BC5}"/>
              </a:ext>
            </a:extLst>
          </p:cNvPr>
          <p:cNvSpPr txBox="1"/>
          <p:nvPr/>
        </p:nvSpPr>
        <p:spPr>
          <a:xfrm>
            <a:off x="197338" y="797346"/>
            <a:ext cx="8077200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y-GB" sz="2000" b="1">
                <a:solidFill>
                  <a:srgbClr val="285087"/>
                </a:solidFill>
                <a:latin typeface="Ubuntu"/>
                <a:cs typeface="Segoe UI"/>
              </a:rPr>
              <a:t>Rhagor o awgrymiadau ac adnoddau dysgu posibl</a:t>
            </a:r>
            <a:r>
              <a:rPr lang="en-US" sz="2000">
                <a:latin typeface="Ubuntu"/>
                <a:cs typeface="Segoe UI"/>
              </a:rPr>
              <a:t>​</a:t>
            </a:r>
            <a:endParaRPr lang="en-US"/>
          </a:p>
          <a:p>
            <a:r>
              <a:rPr lang="en-US" sz="2000">
                <a:latin typeface="Ubuntu"/>
                <a:cs typeface="Segoe UI"/>
              </a:rPr>
              <a:t>​</a:t>
            </a:r>
            <a:endParaRPr lang="en-US">
              <a:latin typeface="Ubuntu"/>
              <a:cs typeface="Segoe UI"/>
            </a:endParaRPr>
          </a:p>
          <a:p>
            <a:r>
              <a:rPr lang="cy-GB" b="1">
                <a:solidFill>
                  <a:srgbClr val="285087"/>
                </a:solidFill>
                <a:latin typeface="Ubuntu"/>
                <a:cs typeface="Segoe UI"/>
              </a:rPr>
              <a:t>The </a:t>
            </a:r>
            <a:r>
              <a:rPr lang="cy-GB" b="1" err="1">
                <a:solidFill>
                  <a:srgbClr val="285087"/>
                </a:solidFill>
                <a:latin typeface="Ubuntu"/>
                <a:cs typeface="Segoe UI"/>
              </a:rPr>
              <a:t>sleep</a:t>
            </a:r>
            <a:r>
              <a:rPr lang="cy-GB" b="1">
                <a:solidFill>
                  <a:srgbClr val="285087"/>
                </a:solidFill>
                <a:latin typeface="Ubuntu"/>
                <a:cs typeface="Segoe UI"/>
              </a:rPr>
              <a:t> </a:t>
            </a:r>
            <a:r>
              <a:rPr lang="cy-GB" b="1" err="1">
                <a:solidFill>
                  <a:srgbClr val="285087"/>
                </a:solidFill>
                <a:latin typeface="Ubuntu"/>
                <a:cs typeface="Segoe UI"/>
              </a:rPr>
              <a:t>charity</a:t>
            </a:r>
            <a:r>
              <a:rPr lang="cy-GB" b="1">
                <a:solidFill>
                  <a:srgbClr val="285087"/>
                </a:solidFill>
                <a:latin typeface="Ubuntu"/>
                <a:cs typeface="Segoe UI"/>
              </a:rPr>
              <a:t>: </a:t>
            </a:r>
            <a:r>
              <a:rPr lang="cy-GB" u="sng">
                <a:solidFill>
                  <a:srgbClr val="15518B"/>
                </a:solidFill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 - The Sleep Charity</a:t>
            </a:r>
            <a:r>
              <a:rPr lang="en-US">
                <a:latin typeface="Ubuntu"/>
                <a:cs typeface="Segoe UI"/>
              </a:rPr>
              <a:t>​</a:t>
            </a:r>
          </a:p>
          <a:p>
            <a:r>
              <a:rPr lang="cy-GB">
                <a:solidFill>
                  <a:srgbClr val="285087"/>
                </a:solidFill>
                <a:latin typeface="Ubuntu"/>
                <a:cs typeface="Segoe UI"/>
              </a:rPr>
              <a:t>Y siop un stop ar gyfer popeth sydd angen i chi ei wybod am gwsg </a:t>
            </a:r>
            <a:r>
              <a:rPr lang="cy-GB" u="sng">
                <a:solidFill>
                  <a:srgbClr val="285087"/>
                </a:solidFill>
                <a:latin typeface="Ubuntu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 - Teen Sleep Hub</a:t>
            </a:r>
            <a:r>
              <a:rPr lang="cy-GB" u="sng">
                <a:solidFill>
                  <a:srgbClr val="285087"/>
                </a:solidFill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cy-GB" u="sng">
              <a:solidFill>
                <a:srgbClr val="285087"/>
              </a:solidFill>
              <a:ea typeface="Calibri" panose="020F0502020204030204"/>
              <a:cs typeface="Segoe U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3A0F94-7AFB-BCED-24B3-D2B3BC7A4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19" y="6345647"/>
            <a:ext cx="1792850" cy="2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4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946455-6E1B-4149-38B9-613B5CA969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7354" y="2040458"/>
            <a:ext cx="6327775" cy="1641245"/>
          </a:xfrm>
        </p:spPr>
        <p:txBody>
          <a:bodyPr rtlCol="0"/>
          <a:lstStyle/>
          <a:p>
            <a:r>
              <a:rPr lang="cy-GB">
                <a:latin typeface="Ubuntu"/>
                <a:ea typeface="Verdana"/>
              </a:rPr>
              <a:t>Diolch am wrando</a:t>
            </a:r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49763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67C87D-D479-CDB1-4ED3-582FF7BABB23}"/>
              </a:ext>
            </a:extLst>
          </p:cNvPr>
          <p:cNvSpPr txBox="1"/>
          <p:nvPr/>
        </p:nvSpPr>
        <p:spPr>
          <a:xfrm>
            <a:off x="107196" y="792226"/>
            <a:ext cx="11982257" cy="61555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algn="ctr" rtl="0"/>
            <a:r>
              <a:rPr lang="cy-gb" sz="170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Mae'r gweithgareddau hyn wedi'u datblygu i'w defnyddio gyda dysgwyr oedran Cynradd ac Uwchradd. Dylid eu defnyddio'n hyblyg a gellir eu haddasu i ddiwallu anghenion eich dysgwyr yng nghyd-destun eich ysgol neu leoliad.</a:t>
            </a:r>
            <a:r>
              <a:rPr lang="cy-gb" sz="160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</a:t>
            </a:r>
            <a:endParaRPr lang="en-US" sz="1600">
              <a:solidFill>
                <a:schemeClr val="accent1"/>
              </a:solidFill>
              <a:latin typeface="Ubuntu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1CADA-E834-5793-61B6-C5FC6EC16E69}"/>
              </a:ext>
            </a:extLst>
          </p:cNvPr>
          <p:cNvSpPr txBox="1"/>
          <p:nvPr/>
        </p:nvSpPr>
        <p:spPr>
          <a:xfrm>
            <a:off x="107195" y="2496335"/>
            <a:ext cx="11982257" cy="14157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rtl="0"/>
            <a:r>
              <a:rPr lang="cy-gb" sz="1600" b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Dolenni i Ddatganiadau o'r hyn sy'n bwysig </a:t>
            </a:r>
          </a:p>
          <a:p>
            <a:pPr marL="228600" indent="-228600" rtl="0"/>
            <a:r>
              <a:rPr lang="cy-gb" sz="1400" b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Iechyd a Lles</a:t>
            </a:r>
            <a:r>
              <a:rPr lang="cy-gb" sz="1400">
                <a:solidFill>
                  <a:srgbClr val="18518A"/>
                </a:solidFill>
                <a:latin typeface="Ubuntu"/>
                <a:ea typeface="+mn-lt"/>
                <a:cs typeface="+mn-lt"/>
              </a:rPr>
              <a:t>: Mae datblygu iechyd corfforol yn arwain at fuddiannau gydol oes (ymddygiadau sy'n hyrwyddo iechyd ac sy'n niweidio iechyd)</a:t>
            </a:r>
            <a:endParaRPr lang="en-US" sz="1400">
              <a:latin typeface="Ubuntu"/>
            </a:endParaRPr>
          </a:p>
          <a:p>
            <a:pPr marL="228600" indent="-228600" rtl="0"/>
            <a:r>
              <a:rPr lang="cy-gb" sz="1400" b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Iechyd a Lles</a:t>
            </a:r>
            <a:r>
              <a:rPr lang="cy-gb" sz="140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: Mae’r ffordd rydym yn gwneud penderfyniadau yn effeithio ar ansawdd ein bywydau ni a bywydau eraill (gwneud penderfyniadau gwybodus)</a:t>
            </a:r>
            <a:endParaRPr lang="en-US" sz="1400">
              <a:solidFill>
                <a:schemeClr val="accent1"/>
              </a:solidFill>
              <a:latin typeface="Ubuntu"/>
            </a:endParaRPr>
          </a:p>
          <a:p>
            <a:pPr rtl="0"/>
            <a:r>
              <a:rPr lang="cy-gb" sz="1400" b="1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Gwyddoniaeth a Thechnoleg</a:t>
            </a:r>
            <a:r>
              <a:rPr lang="cy-gb" sz="14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: </a:t>
            </a:r>
            <a:r>
              <a:rPr lang="cy-gb" sz="1400">
                <a:solidFill>
                  <a:srgbClr val="18518A"/>
                </a:solidFill>
                <a:latin typeface="Ubuntu"/>
                <a:ea typeface="+mn-lt"/>
                <a:cs typeface="+mn-lt"/>
              </a:rPr>
              <a:t>Mae'r byd o'n cwmpas yn llawn pethau byw sy'n dibynnu ar ei gilydd i oroesi (mae dealltwriaeth o'r ffactorau sy'n effeithio ar ein hiechyd yn caniatáu inni wneud penderfyniadau gwybodus am ein hiechyd corfforol)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6C461-1705-953C-AA71-3B5B6C0B4ECB}"/>
              </a:ext>
            </a:extLst>
          </p:cNvPr>
          <p:cNvSpPr txBox="1"/>
          <p:nvPr/>
        </p:nvSpPr>
        <p:spPr>
          <a:xfrm>
            <a:off x="107196" y="4088684"/>
            <a:ext cx="11982257" cy="16004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/>
            <a:r>
              <a:rPr lang="cy-gb" b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Disgrifiadau dysgu </a:t>
            </a:r>
            <a:r>
              <a:rPr lang="cy-gb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(posibl)</a:t>
            </a:r>
            <a:endParaRPr lang="en-US">
              <a:solidFill>
                <a:schemeClr val="accent1"/>
              </a:solidFill>
            </a:endParaRPr>
          </a:p>
          <a:p>
            <a:pPr marL="228600" indent="-228600" rtl="0"/>
            <a:endParaRPr lang="en-US" sz="2000" b="1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28600" indent="-228600" rtl="0"/>
            <a:endParaRPr lang="en-US" sz="2000" b="1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28600" indent="-228600" rtl="0"/>
            <a:endParaRPr lang="en-US" sz="2000" b="1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28600" indent="-228600" rtl="0"/>
            <a:endParaRPr lang="en-US" sz="2000" b="1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D83889-0442-1959-F86D-9314EE1CFC28}"/>
              </a:ext>
            </a:extLst>
          </p:cNvPr>
          <p:cNvSpPr txBox="1"/>
          <p:nvPr/>
        </p:nvSpPr>
        <p:spPr>
          <a:xfrm>
            <a:off x="107195" y="1411063"/>
            <a:ext cx="11982257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rtl="0"/>
            <a:r>
              <a:rPr lang="cy-gb" sz="1600" b="1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Bob amser, Weithiau, Byth</a:t>
            </a:r>
            <a:r>
              <a:rPr lang="cy-gb" sz="16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: Banciau Gwybodaeth 'Beth yw cwsg da?' 'Ffactorau Ffordd o Fyw, Cymdeithasol ac Amgylcheddol sy'n siapio ein cwsg' a 'Sut mae cwsg yn effeithio ar ein hiechyd a'n lles?' .</a:t>
            </a:r>
            <a:endParaRPr lang="en-US" sz="1600">
              <a:solidFill>
                <a:srgbClr val="000000"/>
              </a:solidFill>
              <a:latin typeface="Ubuntu"/>
              <a:ea typeface="Calibri"/>
              <a:cs typeface="Calibri"/>
            </a:endParaRPr>
          </a:p>
          <a:p>
            <a:pPr marL="228600" indent="-228600" rtl="0"/>
            <a:r>
              <a:rPr lang="cy-gb" sz="14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Mae'r gweithgareddau hyn yn darparu datganiadau i hyrwyddo trafodaeth. Maent yn gysylltiedig â </a:t>
            </a:r>
            <a:r>
              <a:rPr lang="cy-gb" sz="14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threfn amser gwely / hylendid cwsg. </a:t>
            </a:r>
          </a:p>
          <a:p>
            <a:pPr marL="228600" indent="-228600" rtl="0"/>
            <a:r>
              <a:rPr lang="cy-gb" sz="14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Ar ddiwedd y gweithgareddau mae awgrymiadau dysgu posibl pellach.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44939F1-56C1-C2BB-4B4A-460F01D5A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075705"/>
              </p:ext>
            </p:extLst>
          </p:nvPr>
        </p:nvGraphicFramePr>
        <p:xfrm>
          <a:off x="105757" y="4536902"/>
          <a:ext cx="1199086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813">
                  <a:extLst>
                    <a:ext uri="{9D8B030D-6E8A-4147-A177-3AD203B41FA5}">
                      <a16:colId xmlns:a16="http://schemas.microsoft.com/office/drawing/2014/main" val="3210821305"/>
                    </a:ext>
                  </a:extLst>
                </a:gridCol>
                <a:gridCol w="2497410">
                  <a:extLst>
                    <a:ext uri="{9D8B030D-6E8A-4147-A177-3AD203B41FA5}">
                      <a16:colId xmlns:a16="http://schemas.microsoft.com/office/drawing/2014/main" val="2888362595"/>
                    </a:ext>
                  </a:extLst>
                </a:gridCol>
                <a:gridCol w="2349537">
                  <a:extLst>
                    <a:ext uri="{9D8B030D-6E8A-4147-A177-3AD203B41FA5}">
                      <a16:colId xmlns:a16="http://schemas.microsoft.com/office/drawing/2014/main" val="611408488"/>
                    </a:ext>
                  </a:extLst>
                </a:gridCol>
                <a:gridCol w="2415258">
                  <a:extLst>
                    <a:ext uri="{9D8B030D-6E8A-4147-A177-3AD203B41FA5}">
                      <a16:colId xmlns:a16="http://schemas.microsoft.com/office/drawing/2014/main" val="1227960004"/>
                    </a:ext>
                  </a:extLst>
                </a:gridCol>
                <a:gridCol w="2444843">
                  <a:extLst>
                    <a:ext uri="{9D8B030D-6E8A-4147-A177-3AD203B41FA5}">
                      <a16:colId xmlns:a16="http://schemas.microsoft.com/office/drawing/2014/main" val="2646896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latin typeface="Ubuntu"/>
                        </a:rPr>
                        <a:t>Cam cynnydd 1</a:t>
                      </a:r>
                      <a:endParaRPr lang="en-US" sz="1200" dirty="0"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Rwy’n dechrau adnabod rhai mathau o ymddygiad, cyflyrau a sefyllfaoedd sy’n effeithio ar fy iechyd a lles corfforol, ac rwy’n dechrau gwybod sut i ymateb a chael cymorth.</a:t>
                      </a:r>
                      <a:endParaRPr lang="en-US" sz="1200" b="1" i="0" u="none" strike="noStrike" noProof="0">
                        <a:solidFill>
                          <a:srgbClr val="FFFFFF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noProof="0" dirty="0">
                        <a:solidFill>
                          <a:srgbClr val="FFFFFF"/>
                        </a:solidFill>
                        <a:latin typeface="Ubuntu"/>
                      </a:endParaRPr>
                    </a:p>
                    <a:p>
                      <a:pPr lvl="0" rtl="0">
                        <a:buNone/>
                      </a:pPr>
                      <a:endParaRPr lang="en-US" sz="1200" dirty="0"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latin typeface="Ubuntu"/>
                        </a:rPr>
                        <a:t>Cam cynnydd 2</a:t>
                      </a:r>
                      <a:endParaRPr lang="en-US" sz="1200" dirty="0"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Rwy’n gallu adnabod rhai mathau o ymddygiad, cyflyrau a sefyllfaoedd sy’n effeithio ar fy iechyd a lles corfforol, ac rwy’n gwybod sut i ymateb a chael cymorth mewn ffordd ddiogel. </a:t>
                      </a:r>
                      <a:endParaRPr lang="en-US" sz="1200" dirty="0">
                        <a:latin typeface="Ubuntu"/>
                      </a:endParaRPr>
                    </a:p>
                    <a:p>
                      <a:pPr lvl="0" rtl="0">
                        <a:buNone/>
                      </a:pPr>
                      <a:endParaRPr lang="en-US" sz="1200" dirty="0"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latin typeface="Ubuntu"/>
                        </a:rPr>
                        <a:t>Cam cynnydd 3</a:t>
                      </a:r>
                      <a:endParaRPr lang="en-US" sz="1200" dirty="0"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Rwy’n gallu disgrifio’r gwahanol fathau o ymddygiad, cyflyrau a sefyllfaoedd sy’n effeithio ar fy iechyd a lles corfforol, ac rwy’n gwybod sut i ymateb i, a/neu reoli’r rhain er mwyn gweithredu i leihau’r risg o niwed i mi fy hun. </a:t>
                      </a:r>
                      <a:endParaRPr lang="en-US" sz="1200" dirty="0">
                        <a:latin typeface="Ubuntu"/>
                      </a:endParaRPr>
                    </a:p>
                    <a:p>
                      <a:pPr lvl="0" rtl="0">
                        <a:buNone/>
                      </a:pPr>
                      <a:endParaRPr lang="en-US" sz="1200" dirty="0"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latin typeface="Ubuntu"/>
                        </a:rPr>
                        <a:t>Cam cynnydd 4</a:t>
                      </a:r>
                      <a:endParaRPr lang="en-US" sz="1200" dirty="0"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Rwy’n gallu esbonio’r gwahanol fathau o ymddygiad, cyflyrau a sefyllfaoedd sy’n effeithio ar fy iechyd a lles corfforol a, thrwy fy ngweithredoedd, rwy’n gallu ymateb i a/neu reoli’r rhain er mwyn gweithredu i leihau’r risg o niwed i mi fy hun ac eraill.</a:t>
                      </a:r>
                      <a:endParaRPr lang="en-US" sz="1200" dirty="0"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latin typeface="Ubuntu"/>
                        </a:rPr>
                        <a:t>Cam cynnydd 5</a:t>
                      </a:r>
                      <a:endParaRPr lang="en-US" sz="1200" dirty="0"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Rwy’n gallu cymhwyso fy ngwybodaeth o wahanol fathau o ymddygiad, cyflyrau a sefyllfaoedd sy’n effeithio ar fy iechyd a lles corfforol er mwyn cadw fy hun ac eraill yn ddiogel. Rwy’n gallu ymyrryd yn ddiogel, gan ddefnyddio technegau wedi’u dysgu, pan mae iechyd corfforol eraill mewn perygl.</a:t>
                      </a:r>
                      <a:endParaRPr lang="en-US" sz="1200" dirty="0">
                        <a:latin typeface="Ubunt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98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69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F5F76-D996-64A2-0F88-FDC3758B4F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342900" indent="-342900" rtl="0">
              <a:buFont typeface="Arial"/>
              <a:buChar char="•"/>
            </a:pPr>
            <a:endParaRPr lang="en-US" sz="2200">
              <a:latin typeface="Ubuntu"/>
            </a:endParaRPr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0066D20-7944-3882-133C-8384B2DE63E0}"/>
              </a:ext>
            </a:extLst>
          </p:cNvPr>
          <p:cNvSpPr txBox="1">
            <a:spLocks/>
          </p:cNvSpPr>
          <p:nvPr/>
        </p:nvSpPr>
        <p:spPr>
          <a:xfrm>
            <a:off x="386655" y="1566892"/>
            <a:ext cx="5829052" cy="441595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2800" b="1">
                <a:latin typeface="Ubuntu"/>
              </a:rPr>
              <a:t>Ystyriwch a thrafodwch y tri datganiad ar bob sleid</a:t>
            </a:r>
            <a:endParaRPr lang="en-US" sz="2800"/>
          </a:p>
          <a:p>
            <a:pPr rtl="0"/>
            <a:endParaRPr lang="en-US" sz="3300"/>
          </a:p>
          <a:p>
            <a:pPr rtl="0"/>
            <a:r>
              <a:rPr lang="cy-gb" sz="2400">
                <a:latin typeface="Ubuntu"/>
              </a:rPr>
              <a:t>Pa un o'r datganiadau hyn ydych chi'n meddwl y dylech ei wneud:</a:t>
            </a:r>
            <a:endParaRPr lang="en-US" sz="2400"/>
          </a:p>
          <a:p>
            <a:pPr marL="342900" indent="-342900" rtl="0">
              <a:buFont typeface="Arial"/>
              <a:buChar char="•"/>
            </a:pPr>
            <a:r>
              <a:rPr lang="cy-gb" sz="2400">
                <a:latin typeface="Ubuntu"/>
              </a:rPr>
              <a:t>Bob amser </a:t>
            </a:r>
          </a:p>
          <a:p>
            <a:pPr marL="342900" indent="-342900" rtl="0">
              <a:buFont typeface="Arial"/>
              <a:buChar char="•"/>
            </a:pPr>
            <a:r>
              <a:rPr lang="cy-gb" sz="2400">
                <a:latin typeface="Ubuntu"/>
              </a:rPr>
              <a:t>Weithiau </a:t>
            </a:r>
          </a:p>
          <a:p>
            <a:pPr marL="342900" indent="-342900" rtl="0">
              <a:buFont typeface="Arial"/>
              <a:buChar char="•"/>
            </a:pPr>
            <a:r>
              <a:rPr lang="cy-gb" sz="2400">
                <a:latin typeface="Ubuntu"/>
              </a:rPr>
              <a:t>Byth </a:t>
            </a:r>
            <a:endParaRPr lang="en-US" sz="2400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</p:txBody>
      </p:sp>
      <p:pic>
        <p:nvPicPr>
          <p:cNvPr id="7" name="Picture 6" descr="A person holding jars in a store&#10;&#10;Description automatically generated">
            <a:extLst>
              <a:ext uri="{FF2B5EF4-FFF2-40B4-BE49-F238E27FC236}">
                <a16:creationId xmlns:a16="http://schemas.microsoft.com/office/drawing/2014/main" id="{1B39BB3A-CFB7-51BD-EB7F-0940C7091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669" y="1570347"/>
            <a:ext cx="5137084" cy="392013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39FDF9-215C-7FA1-97D1-34C84DE74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78" y="6338888"/>
            <a:ext cx="18002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0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1B314-D342-88D7-7FBE-49FCAE3AA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01615-A394-CB9A-82C1-B9D8CDA16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342900" indent="-342900" rtl="0">
              <a:buFont typeface="Arial"/>
              <a:buChar char="•"/>
            </a:pPr>
            <a:endParaRPr lang="en-US" sz="2200">
              <a:latin typeface="Ubuntu"/>
            </a:endParaRPr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</p:txBody>
      </p:sp>
      <p:pic>
        <p:nvPicPr>
          <p:cNvPr id="3" name="Picture 2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65CBAB22-0489-EE69-DA70-13E8B4D47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69" y="1097189"/>
            <a:ext cx="4479018" cy="19512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2D5ABD-CEC0-C110-F474-E37A23F4E097}"/>
              </a:ext>
            </a:extLst>
          </p:cNvPr>
          <p:cNvSpPr txBox="1"/>
          <p:nvPr/>
        </p:nvSpPr>
        <p:spPr>
          <a:xfrm>
            <a:off x="751840" y="1097280"/>
            <a:ext cx="347472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2000">
                <a:solidFill>
                  <a:srgbClr val="FFFFFF"/>
                </a:solidFill>
                <a:latin typeface="Ubuntu"/>
                <a:cs typeface="Segoe UI"/>
              </a:rPr>
              <a:t>Pa un o'r datganiadau hyn ydych chi'n meddwl y dylech ei wneud:​</a:t>
            </a:r>
            <a:r>
              <a:rPr lang="cy-gb" sz="2000">
                <a:latin typeface="Ubuntu"/>
                <a:cs typeface="Segoe UI"/>
              </a:rPr>
              <a:t>​</a:t>
            </a:r>
          </a:p>
          <a:p>
            <a:pPr marL="342900" indent="-342900" rtl="0">
              <a:buFont typeface="Arial,Sans-Serif"/>
              <a:buChar char="•"/>
            </a:pPr>
            <a:r>
              <a:rPr lang="cy-gb" sz="2000">
                <a:solidFill>
                  <a:srgbClr val="FFFFFF"/>
                </a:solidFill>
                <a:latin typeface="Ubuntu"/>
                <a:cs typeface="Arial"/>
              </a:rPr>
              <a:t>Bob amser </a:t>
            </a:r>
            <a:r>
              <a:rPr lang="cy-gb" sz="2000">
                <a:latin typeface="Ubuntu"/>
                <a:cs typeface="Arial"/>
              </a:rPr>
              <a:t>​</a:t>
            </a:r>
          </a:p>
          <a:p>
            <a:pPr marL="342900" indent="-342900" rtl="0">
              <a:buFont typeface="Arial,Sans-Serif"/>
              <a:buChar char="•"/>
            </a:pPr>
            <a:r>
              <a:rPr lang="cy-gb" sz="2000">
                <a:solidFill>
                  <a:srgbClr val="FFFFFF"/>
                </a:solidFill>
                <a:latin typeface="Ubuntu"/>
                <a:cs typeface="Arial"/>
              </a:rPr>
              <a:t>Weithiau </a:t>
            </a:r>
            <a:r>
              <a:rPr lang="cy-gb" sz="2000">
                <a:latin typeface="Ubuntu"/>
                <a:cs typeface="Arial"/>
              </a:rPr>
              <a:t>​</a:t>
            </a:r>
          </a:p>
          <a:p>
            <a:pPr marL="342900" indent="-342900" rtl="0">
              <a:buFont typeface="Arial,Sans-Serif"/>
              <a:buChar char="•"/>
            </a:pPr>
            <a:r>
              <a:rPr lang="cy-gb" sz="2000">
                <a:solidFill>
                  <a:srgbClr val="FFFFFF"/>
                </a:solidFill>
                <a:latin typeface="Ubuntu"/>
                <a:cs typeface="Arial"/>
              </a:rPr>
              <a:t>Byth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F57D2C-A764-5DC5-FE29-68DE479CCD02}"/>
              </a:ext>
            </a:extLst>
          </p:cNvPr>
          <p:cNvSpPr txBox="1"/>
          <p:nvPr/>
        </p:nvSpPr>
        <p:spPr>
          <a:xfrm>
            <a:off x="579120" y="3423920"/>
            <a:ext cx="688848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2400">
                <a:solidFill>
                  <a:srgbClr val="15518B"/>
                </a:solidFill>
                <a:latin typeface="Ubuntu"/>
                <a:cs typeface="Segoe UI"/>
              </a:rPr>
              <a:t>Cael tost grawn cyflawn fel byrbryd amser gwely. ​</a:t>
            </a:r>
            <a:r>
              <a:rPr lang="cy-gb" sz="2400">
                <a:latin typeface="Ubuntu"/>
                <a:cs typeface="Segoe UI"/>
              </a:rPr>
              <a:t>​</a:t>
            </a:r>
          </a:p>
          <a:p>
            <a:pPr rtl="0"/>
            <a:r>
              <a:rPr lang="cy-gb" sz="2400">
                <a:latin typeface="Ubuntu"/>
                <a:cs typeface="Segoe UI"/>
              </a:rPr>
              <a:t>​​</a:t>
            </a:r>
          </a:p>
          <a:p>
            <a:pPr rtl="0"/>
            <a:r>
              <a:rPr lang="cy-gb" sz="2400">
                <a:solidFill>
                  <a:srgbClr val="15518B"/>
                </a:solidFill>
                <a:latin typeface="Ubuntu"/>
                <a:cs typeface="Segoe UI"/>
              </a:rPr>
              <a:t>Yfed diodydd egni neu gaffein gyda'r nos. ​</a:t>
            </a:r>
            <a:r>
              <a:rPr lang="cy-gb" sz="2400">
                <a:latin typeface="Ubuntu"/>
                <a:cs typeface="Segoe UI"/>
              </a:rPr>
              <a:t>​</a:t>
            </a:r>
          </a:p>
          <a:p>
            <a:pPr rtl="0"/>
            <a:r>
              <a:rPr lang="cy-gb" sz="2400">
                <a:latin typeface="Ubuntu"/>
                <a:cs typeface="Segoe UI"/>
              </a:rPr>
              <a:t>​​</a:t>
            </a:r>
          </a:p>
          <a:p>
            <a:pPr rtl="0"/>
            <a:r>
              <a:rPr lang="cy-gb" sz="2400">
                <a:solidFill>
                  <a:srgbClr val="15518B"/>
                </a:solidFill>
                <a:latin typeface="Ubuntu"/>
                <a:cs typeface="Segoe UI"/>
              </a:rPr>
              <a:t>Mwynhau tecawê i swper.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FB19EB-AC95-EA9B-49CD-90C9B3ED4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27" y="6345647"/>
            <a:ext cx="1792850" cy="2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14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3CEB7-7D90-7C9A-2FA7-D1F172B43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8A29B-82F3-C673-C4A8-8C6861D035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342900" indent="-342900" rtl="0">
              <a:buFont typeface="Arial"/>
              <a:buChar char="•"/>
            </a:pPr>
            <a:endParaRPr lang="en-US" sz="2200">
              <a:latin typeface="Ubuntu"/>
            </a:endParaRPr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522066A-B824-1438-8737-B365D5E07517}"/>
              </a:ext>
            </a:extLst>
          </p:cNvPr>
          <p:cNvSpPr txBox="1">
            <a:spLocks/>
          </p:cNvSpPr>
          <p:nvPr/>
        </p:nvSpPr>
        <p:spPr>
          <a:xfrm>
            <a:off x="196769" y="2061482"/>
            <a:ext cx="11249438" cy="41840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2000">
                <a:solidFill>
                  <a:schemeClr val="tx2"/>
                </a:solidFill>
                <a:latin typeface="Ubuntu"/>
              </a:rPr>
              <a:t>.</a:t>
            </a:r>
            <a:endParaRPr lang="en-US" sz="2000">
              <a:solidFill>
                <a:schemeClr val="tx2"/>
              </a:solidFill>
              <a:latin typeface="Ubuntu"/>
            </a:endParaRPr>
          </a:p>
          <a:p>
            <a:pPr rtl="0"/>
            <a:endParaRPr lang="en-US" sz="2000"/>
          </a:p>
          <a:p>
            <a:pPr rtl="0"/>
            <a:r>
              <a:rPr lang="cy-gb" sz="2000" b="1">
                <a:latin typeface="Ubuntu"/>
              </a:rPr>
              <a:t>Weithiau: </a:t>
            </a:r>
            <a:r>
              <a:rPr lang="cy-gb" sz="2000" b="1">
                <a:solidFill>
                  <a:schemeClr val="tx2"/>
                </a:solidFill>
                <a:latin typeface="Ubuntu"/>
                <a:cs typeface="Segoe UI"/>
              </a:rPr>
              <a:t>Mwynhau </a:t>
            </a:r>
            <a:r>
              <a:rPr lang="cy-gb" sz="2000" b="1" err="1">
                <a:solidFill>
                  <a:schemeClr val="tx2"/>
                </a:solidFill>
                <a:latin typeface="Ubuntu"/>
                <a:cs typeface="Segoe UI"/>
              </a:rPr>
              <a:t>tecawê</a:t>
            </a:r>
            <a:r>
              <a:rPr lang="cy-gb" sz="2000" b="1">
                <a:solidFill>
                  <a:schemeClr val="tx2"/>
                </a:solidFill>
                <a:latin typeface="Ubuntu"/>
                <a:cs typeface="Segoe UI"/>
              </a:rPr>
              <a:t> i swper.</a:t>
            </a:r>
            <a:endParaRPr lang="en-US" sz="2000" b="1">
              <a:solidFill>
                <a:schemeClr val="tx2"/>
              </a:solidFill>
              <a:cs typeface="Segoe UI"/>
            </a:endParaRPr>
          </a:p>
          <a:p>
            <a:pPr rtl="0"/>
            <a:r>
              <a:rPr lang="cy-gb" sz="2000">
                <a:solidFill>
                  <a:schemeClr val="tx2"/>
                </a:solidFill>
                <a:latin typeface="Ubuntu"/>
                <a:cs typeface="Segoe UI"/>
              </a:rPr>
              <a:t>Mae'n iawn cael </a:t>
            </a:r>
            <a:r>
              <a:rPr lang="cy-gb" sz="2000" err="1">
                <a:solidFill>
                  <a:schemeClr val="tx2"/>
                </a:solidFill>
                <a:latin typeface="Ubuntu"/>
                <a:cs typeface="Segoe UI"/>
              </a:rPr>
              <a:t>tecawê</a:t>
            </a:r>
            <a:r>
              <a:rPr lang="cy-gb" sz="2000">
                <a:solidFill>
                  <a:schemeClr val="tx2"/>
                </a:solidFill>
                <a:latin typeface="Ubuntu"/>
                <a:cs typeface="Segoe UI"/>
              </a:rPr>
              <a:t> o bryd i’w gilydd, ar gyfer achlysur arbennig. Fodd bynnag, maen nhw’n cymryd amser i dreulio a </a:t>
            </a:r>
            <a:r>
              <a:rPr lang="cy-gb" sz="2000" err="1">
                <a:solidFill>
                  <a:schemeClr val="tx2"/>
                </a:solidFill>
                <a:latin typeface="Ubuntu"/>
                <a:cs typeface="Segoe UI"/>
              </a:rPr>
              <a:t>gallen</a:t>
            </a:r>
            <a:r>
              <a:rPr lang="cy-gb" sz="2000">
                <a:solidFill>
                  <a:schemeClr val="tx2"/>
                </a:solidFill>
                <a:latin typeface="Ubuntu"/>
                <a:cs typeface="Segoe UI"/>
              </a:rPr>
              <a:t> nhw achosi diffyg traul os byddan nhw’n cael eu bwyta ychydig cyn mynd i'r gwely.</a:t>
            </a:r>
            <a:endParaRPr lang="en-US" sz="2000">
              <a:solidFill>
                <a:schemeClr val="tx2"/>
              </a:solidFill>
              <a:cs typeface="Segoe UI"/>
            </a:endParaRPr>
          </a:p>
          <a:p>
            <a:pPr rtl="0"/>
            <a:endParaRPr lang="en-US" sz="2000" b="1">
              <a:cs typeface="Segoe UI"/>
            </a:endParaRPr>
          </a:p>
          <a:p>
            <a:pPr rtl="0"/>
            <a:r>
              <a:rPr lang="cy-gb" sz="2000" b="1">
                <a:latin typeface="Ubuntu"/>
              </a:rPr>
              <a:t>Byth:  </a:t>
            </a:r>
            <a:r>
              <a:rPr lang="cy-gb" sz="2000" b="1">
                <a:solidFill>
                  <a:schemeClr val="tx2"/>
                </a:solidFill>
                <a:latin typeface="Ubuntu"/>
              </a:rPr>
              <a:t>Yfed diodydd egni neu gaffein gyda'r nos. </a:t>
            </a:r>
            <a:endParaRPr lang="en-US" sz="2000">
              <a:solidFill>
                <a:schemeClr val="tx2"/>
              </a:solidFill>
              <a:latin typeface="Ubuntu"/>
              <a:cs typeface="Segoe UI"/>
            </a:endParaRPr>
          </a:p>
          <a:p>
            <a:pPr rtl="0"/>
            <a:r>
              <a:rPr lang="cy-gb" sz="2000">
                <a:solidFill>
                  <a:schemeClr val="tx2"/>
                </a:solidFill>
                <a:latin typeface="Ubuntu"/>
                <a:cs typeface="Segoe UI"/>
              </a:rPr>
              <a:t>Mae caffein yn ysgogydd sy'n gallu dylanwadu'n sylweddol ar gwsg, a gall achosi i chi aros yn effro yn hirach a’i chael hi'n anoddach cysgu os caiff ei yfed yn rhy agos at amser gwely. Ceisiwch gyfyngu ar faint o ddiodydd pefriog, diodydd egni, te a choffi rydych chi’n eu hyfed a'u hosgoi ar ôl amser cinio. </a:t>
            </a:r>
            <a:endParaRPr lang="en-US">
              <a:solidFill>
                <a:schemeClr val="tx2"/>
              </a:solidFill>
              <a:latin typeface="Ubuntu"/>
            </a:endParaRPr>
          </a:p>
          <a:p>
            <a:pPr algn="just" rtl="0"/>
            <a:endParaRPr lang="en-US" sz="2000" b="1">
              <a:solidFill>
                <a:schemeClr val="tx2"/>
              </a:solidFill>
              <a:cs typeface="Segoe UI"/>
            </a:endParaRPr>
          </a:p>
          <a:p>
            <a:pPr algn="just" rtl="0"/>
            <a:endParaRPr lang="en-US" sz="2000" b="1">
              <a:solidFill>
                <a:srgbClr val="FF5D0C"/>
              </a:solidFill>
              <a:latin typeface="Ubuntu"/>
              <a:cs typeface="Segoe UI"/>
            </a:endParaRPr>
          </a:p>
          <a:p>
            <a:pPr rtl="0"/>
            <a:endParaRPr lang="en-GB" sz="2000" b="1">
              <a:solidFill>
                <a:srgbClr val="285087"/>
              </a:solidFill>
              <a:latin typeface="Ubuntu"/>
              <a:cs typeface="Segoe UI"/>
            </a:endParaRPr>
          </a:p>
          <a:p>
            <a:pPr algn="just" rtl="0"/>
            <a:endParaRPr lang="en-US" sz="2000" b="1">
              <a:solidFill>
                <a:srgbClr val="15518B"/>
              </a:solidFill>
              <a:cs typeface="Segoe UI"/>
            </a:endParaRPr>
          </a:p>
          <a:p>
            <a:pPr rtl="0"/>
            <a:endParaRPr lang="en-US" sz="1900">
              <a:solidFill>
                <a:srgbClr val="FF0000"/>
              </a:solidFill>
            </a:endParaRPr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B097F-F50D-4ECC-088B-7123293F3E96}"/>
              </a:ext>
            </a:extLst>
          </p:cNvPr>
          <p:cNvSpPr txBox="1"/>
          <p:nvPr/>
        </p:nvSpPr>
        <p:spPr>
          <a:xfrm>
            <a:off x="201561" y="1000432"/>
            <a:ext cx="7929715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y-GB" sz="2000" b="1">
                <a:solidFill>
                  <a:srgbClr val="15518B"/>
                </a:solidFill>
                <a:latin typeface="Ubuntu"/>
                <a:cs typeface="Segoe UI"/>
              </a:rPr>
              <a:t>Bob amser:</a:t>
            </a:r>
            <a:r>
              <a:rPr lang="cy-GB" sz="2000">
                <a:solidFill>
                  <a:srgbClr val="15518B"/>
                </a:solidFill>
                <a:latin typeface="Ubuntu"/>
                <a:cs typeface="Segoe UI"/>
              </a:rPr>
              <a:t> </a:t>
            </a:r>
            <a:r>
              <a:rPr lang="cy-GB" sz="2000" b="1">
                <a:solidFill>
                  <a:srgbClr val="285087"/>
                </a:solidFill>
                <a:latin typeface="Ubuntu"/>
                <a:cs typeface="Segoe UI"/>
              </a:rPr>
              <a:t>Cael tost grawn cyflawn fel byrbryd amser gwely. </a:t>
            </a:r>
            <a:r>
              <a:rPr lang="en-US" sz="2000">
                <a:latin typeface="Ubuntu"/>
                <a:cs typeface="Segoe UI"/>
              </a:rPr>
              <a:t>​</a:t>
            </a:r>
            <a:endParaRPr lang="en-US"/>
          </a:p>
          <a:p>
            <a:r>
              <a:rPr lang="cy-GB" sz="2000">
                <a:solidFill>
                  <a:srgbClr val="285087"/>
                </a:solidFill>
                <a:latin typeface="Ubuntu"/>
                <a:cs typeface="Segoe UI"/>
              </a:rPr>
              <a:t>Bydd arferion bwyta iach yn annog patrymau cysgu iachach. Mae diet ffeibr uchel gyda ffrwythau ffres, llysiau, grawn cyflawn a phroteinau braster isel - wrth osgoi bwydydd gyda siwgrau ychwanegol yn ddelfrydol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9A124B-534E-DCEB-18B7-37B974427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27" y="6345647"/>
            <a:ext cx="1792850" cy="2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9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0CFE0-DCCA-4F48-3E5C-5F7ADF368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E794F-F43E-B90A-F2BE-21C6E9140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342900" indent="-342900" rtl="0">
              <a:buFont typeface="Arial"/>
              <a:buChar char="•"/>
            </a:pPr>
            <a:endParaRPr lang="en-US" sz="2200">
              <a:latin typeface="Ubuntu"/>
            </a:endParaRPr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</p:txBody>
      </p:sp>
      <p:pic>
        <p:nvPicPr>
          <p:cNvPr id="3" name="Picture 2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7DBD0196-6201-1CEA-87EC-7A864BAAB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69" y="1097189"/>
            <a:ext cx="4479018" cy="19512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E19BB9-D299-17BE-13AD-F1AB1A1879F8}"/>
              </a:ext>
            </a:extLst>
          </p:cNvPr>
          <p:cNvSpPr txBox="1"/>
          <p:nvPr/>
        </p:nvSpPr>
        <p:spPr>
          <a:xfrm>
            <a:off x="751840" y="1097280"/>
            <a:ext cx="347472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2000">
                <a:solidFill>
                  <a:srgbClr val="FFFFFF"/>
                </a:solidFill>
                <a:latin typeface="Ubuntu"/>
                <a:cs typeface="Segoe UI"/>
              </a:rPr>
              <a:t>Pa un o'r datganiadau hyn ydych chi'n meddwl y dylech ei wneud:​</a:t>
            </a:r>
            <a:r>
              <a:rPr lang="cy-gb" sz="2000">
                <a:latin typeface="Ubuntu"/>
                <a:cs typeface="Segoe UI"/>
              </a:rPr>
              <a:t>​</a:t>
            </a:r>
          </a:p>
          <a:p>
            <a:pPr marL="342900" indent="-342900" rtl="0">
              <a:buFont typeface="Arial,Sans-Serif"/>
              <a:buChar char="•"/>
            </a:pPr>
            <a:r>
              <a:rPr lang="cy-gb" sz="2000">
                <a:solidFill>
                  <a:srgbClr val="FFFFFF"/>
                </a:solidFill>
                <a:latin typeface="Ubuntu"/>
                <a:cs typeface="Arial"/>
              </a:rPr>
              <a:t>Bob amser </a:t>
            </a:r>
            <a:r>
              <a:rPr lang="cy-gb" sz="2000">
                <a:latin typeface="Ubuntu"/>
                <a:cs typeface="Arial"/>
              </a:rPr>
              <a:t>​</a:t>
            </a:r>
          </a:p>
          <a:p>
            <a:pPr marL="342900" indent="-342900" rtl="0">
              <a:buFont typeface="Arial,Sans-Serif"/>
              <a:buChar char="•"/>
            </a:pPr>
            <a:r>
              <a:rPr lang="cy-gb" sz="2000">
                <a:solidFill>
                  <a:srgbClr val="FFFFFF"/>
                </a:solidFill>
                <a:latin typeface="Ubuntu"/>
                <a:cs typeface="Arial"/>
              </a:rPr>
              <a:t>Weithiau </a:t>
            </a:r>
            <a:r>
              <a:rPr lang="cy-gb" sz="2000">
                <a:latin typeface="Ubuntu"/>
                <a:cs typeface="Arial"/>
              </a:rPr>
              <a:t>​</a:t>
            </a:r>
          </a:p>
          <a:p>
            <a:pPr marL="342900" indent="-342900" rtl="0">
              <a:buFont typeface="Arial,Sans-Serif"/>
              <a:buChar char="•"/>
            </a:pPr>
            <a:r>
              <a:rPr lang="cy-gb" sz="2000">
                <a:solidFill>
                  <a:srgbClr val="FFFFFF"/>
                </a:solidFill>
                <a:latin typeface="Ubuntu"/>
                <a:cs typeface="Arial"/>
              </a:rPr>
              <a:t>Byth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F0509-73FA-7C6E-AA4B-6637B81142DD}"/>
              </a:ext>
            </a:extLst>
          </p:cNvPr>
          <p:cNvSpPr txBox="1"/>
          <p:nvPr/>
        </p:nvSpPr>
        <p:spPr>
          <a:xfrm>
            <a:off x="579120" y="3423920"/>
            <a:ext cx="6888480" cy="25996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rtl="0">
              <a:lnSpc>
                <a:spcPct val="90000"/>
              </a:lnSpc>
              <a:spcBef>
                <a:spcPts val="1000"/>
              </a:spcBef>
            </a:pPr>
            <a:r>
              <a:rPr lang="cy-gb" sz="2400">
                <a:solidFill>
                  <a:srgbClr val="15518B"/>
                </a:solidFill>
                <a:latin typeface="Ubuntu"/>
                <a:cs typeface="Segoe UI"/>
              </a:rPr>
              <a:t>Mwynhau cyntun (</a:t>
            </a:r>
            <a:r>
              <a:rPr lang="cy-gb" sz="2400" i="1" err="1">
                <a:solidFill>
                  <a:srgbClr val="15518B"/>
                </a:solidFill>
                <a:latin typeface="Ubuntu"/>
                <a:cs typeface="Segoe UI"/>
              </a:rPr>
              <a:t>nap</a:t>
            </a:r>
            <a:r>
              <a:rPr lang="cy-gb" sz="2400">
                <a:solidFill>
                  <a:srgbClr val="15518B"/>
                </a:solidFill>
                <a:latin typeface="Ubuntu"/>
                <a:cs typeface="Segoe UI"/>
              </a:rPr>
              <a:t>) yn y prynhawn. </a:t>
            </a:r>
            <a:endParaRPr lang="en-US" sz="2400">
              <a:latin typeface="Ubuntu"/>
              <a:cs typeface="Segoe UI"/>
            </a:endParaRPr>
          </a:p>
          <a:p>
            <a:pPr algn="just" rtl="0">
              <a:lnSpc>
                <a:spcPct val="90000"/>
              </a:lnSpc>
              <a:spcBef>
                <a:spcPts val="1000"/>
              </a:spcBef>
            </a:pPr>
            <a:endParaRPr lang="en-US" sz="2400">
              <a:latin typeface="Ubuntu"/>
              <a:cs typeface="Segoe UI"/>
            </a:endParaRPr>
          </a:p>
          <a:p>
            <a:pPr algn="just" rtl="0">
              <a:lnSpc>
                <a:spcPct val="90000"/>
              </a:lnSpc>
              <a:spcBef>
                <a:spcPts val="1000"/>
              </a:spcBef>
            </a:pPr>
            <a:r>
              <a:rPr lang="cy-gb" sz="2400">
                <a:solidFill>
                  <a:srgbClr val="15518B"/>
                </a:solidFill>
                <a:latin typeface="Ubuntu"/>
                <a:cs typeface="Segoe UI"/>
              </a:rPr>
              <a:t>Bod ar ddyfeisiau digidol pan fyddwch chi wedi mynd i'r gwely. </a:t>
            </a:r>
            <a:endParaRPr lang="en-US" sz="2400">
              <a:latin typeface="Ubuntu"/>
              <a:cs typeface="Segoe UI"/>
            </a:endParaRPr>
          </a:p>
          <a:p>
            <a:pPr algn="just" rtl="0">
              <a:lnSpc>
                <a:spcPct val="90000"/>
              </a:lnSpc>
              <a:spcBef>
                <a:spcPts val="1000"/>
              </a:spcBef>
            </a:pPr>
            <a:endParaRPr lang="en-US" sz="2400">
              <a:latin typeface="Ubuntu"/>
              <a:cs typeface="Segoe UI"/>
            </a:endParaRPr>
          </a:p>
          <a:p>
            <a:pPr algn="just" rtl="0">
              <a:lnSpc>
                <a:spcPct val="90000"/>
              </a:lnSpc>
              <a:spcBef>
                <a:spcPts val="1000"/>
              </a:spcBef>
            </a:pPr>
            <a:r>
              <a:rPr lang="cy-gb" sz="2400">
                <a:solidFill>
                  <a:srgbClr val="15518B"/>
                </a:solidFill>
                <a:latin typeface="Ubuntu"/>
                <a:cs typeface="Segoe UI"/>
              </a:rPr>
              <a:t>Creu trefn amser gwely. 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94F076-8A3C-31E6-7C22-FDAF4DE9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27" y="6345647"/>
            <a:ext cx="1792850" cy="2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3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936061B-CBEB-2332-16AA-51D15B155CE0}"/>
              </a:ext>
            </a:extLst>
          </p:cNvPr>
          <p:cNvSpPr txBox="1">
            <a:spLocks/>
          </p:cNvSpPr>
          <p:nvPr/>
        </p:nvSpPr>
        <p:spPr>
          <a:xfrm>
            <a:off x="324497" y="2320674"/>
            <a:ext cx="11539069" cy="5221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cy-GB" sz="2000" b="1">
              <a:solidFill>
                <a:schemeClr val="tx2"/>
              </a:solidFill>
            </a:endParaRPr>
          </a:p>
          <a:p>
            <a:pPr rtl="0"/>
            <a:endParaRPr lang="en-US" sz="2000"/>
          </a:p>
          <a:p>
            <a:pPr rtl="0"/>
            <a:r>
              <a:rPr lang="cy-gb" sz="2000" b="1">
                <a:latin typeface="Ubuntu"/>
                <a:cs typeface="Calibri"/>
              </a:rPr>
              <a:t>Weithiau:</a:t>
            </a:r>
            <a:r>
              <a:rPr lang="cy-gb" sz="2000">
                <a:latin typeface="Ubuntu"/>
                <a:cs typeface="Calibri"/>
              </a:rPr>
              <a:t> </a:t>
            </a:r>
            <a:r>
              <a:rPr lang="cy-gb" sz="2000" b="1">
                <a:solidFill>
                  <a:schemeClr val="tx2"/>
                </a:solidFill>
                <a:latin typeface="Ubuntu"/>
                <a:cs typeface="Calibri"/>
              </a:rPr>
              <a:t>Mwynhau cyntun (</a:t>
            </a:r>
            <a:r>
              <a:rPr lang="cy-gb" sz="2000" b="1" i="1" err="1">
                <a:solidFill>
                  <a:schemeClr val="tx2"/>
                </a:solidFill>
                <a:latin typeface="Ubuntu"/>
                <a:cs typeface="Calibri"/>
              </a:rPr>
              <a:t>nap</a:t>
            </a:r>
            <a:r>
              <a:rPr lang="cy-gb" sz="2000" b="1">
                <a:solidFill>
                  <a:schemeClr val="tx2"/>
                </a:solidFill>
                <a:latin typeface="Ubuntu"/>
                <a:cs typeface="Calibri"/>
              </a:rPr>
              <a:t>) yn y prynhawn.</a:t>
            </a:r>
            <a:r>
              <a:rPr lang="cy-gb" sz="2000">
                <a:solidFill>
                  <a:schemeClr val="tx2"/>
                </a:solidFill>
                <a:latin typeface="Ubuntu"/>
                <a:cs typeface="Calibri"/>
              </a:rPr>
              <a:t> </a:t>
            </a:r>
            <a:endParaRPr lang="en-US" sz="2000">
              <a:solidFill>
                <a:schemeClr val="tx2"/>
              </a:solidFill>
              <a:cs typeface="Calibri"/>
            </a:endParaRPr>
          </a:p>
          <a:p>
            <a:pPr rtl="0"/>
            <a:r>
              <a:rPr lang="cy-gb" sz="2000">
                <a:solidFill>
                  <a:schemeClr val="tx2"/>
                </a:solidFill>
                <a:latin typeface="Ubuntu"/>
                <a:cs typeface="Segoe UI"/>
              </a:rPr>
              <a:t>Osgowch gyntun yn y prynhawn os yw'n ei gwneud hi'n anodd cwympo i gysgu amser gwely.</a:t>
            </a:r>
            <a:endParaRPr lang="en-US" sz="2000">
              <a:solidFill>
                <a:schemeClr val="tx2"/>
              </a:solidFill>
            </a:endParaRPr>
          </a:p>
          <a:p>
            <a:pPr rtl="0"/>
            <a:r>
              <a:rPr lang="cy-gb" sz="2000">
                <a:latin typeface="Ubuntu"/>
                <a:cs typeface="Calibri"/>
              </a:rPr>
              <a:t>  </a:t>
            </a:r>
          </a:p>
          <a:p>
            <a:pPr rtl="0"/>
            <a:r>
              <a:rPr lang="cy-gb" sz="2000" b="1">
                <a:latin typeface="Ubuntu"/>
              </a:rPr>
              <a:t>Byth: </a:t>
            </a:r>
            <a:r>
              <a:rPr lang="cy-gb" sz="2000" b="1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Bod ar ddyfeisiau digidol pan fyddwch chi wedi mynd i'r gwely. </a:t>
            </a:r>
            <a:endParaRPr lang="en-US" sz="2000" b="1">
              <a:solidFill>
                <a:schemeClr val="tx2"/>
              </a:solidFill>
            </a:endParaRPr>
          </a:p>
          <a:p>
            <a:pPr rtl="0"/>
            <a:r>
              <a:rPr lang="cy-gb" sz="2000">
                <a:solidFill>
                  <a:schemeClr val="tx2"/>
                </a:solidFill>
                <a:latin typeface="Ubuntu"/>
                <a:cs typeface="Calibri"/>
              </a:rPr>
              <a:t>Gall defnyddio dyfeisiau digidol (fel setiau teledu, ffonau symudol a chyfrifiaduron tabled) yn agos at amser gwely eich atal rhag mynd i gysgu. Mae hyn oherwydd eu bod yn allyrru golau glas a ddangoswyd ei fod yn atal </a:t>
            </a:r>
            <a:r>
              <a:rPr lang="cy-gb" sz="2000" err="1">
                <a:solidFill>
                  <a:schemeClr val="tx2"/>
                </a:solidFill>
                <a:latin typeface="Ubuntu"/>
                <a:cs typeface="Calibri"/>
              </a:rPr>
              <a:t>melatonin</a:t>
            </a:r>
            <a:r>
              <a:rPr lang="cy-gb" sz="2000">
                <a:solidFill>
                  <a:schemeClr val="tx2"/>
                </a:solidFill>
                <a:latin typeface="Ubuntu"/>
                <a:cs typeface="Calibri"/>
              </a:rPr>
              <a:t> rhag cael ei gynhyrchu ac yn oedi’r broses o  ddechrau cwsg. Hefyd, gall rhyngweithio â chynnwys digidol fod yn ysgogol yn feddyliol gan ei gwneud hi'n anodd ymlacio.  </a:t>
            </a:r>
            <a:endParaRPr lang="en-US">
              <a:solidFill>
                <a:schemeClr val="tx2"/>
              </a:solidFill>
              <a:latin typeface="Ubuntu"/>
            </a:endParaRPr>
          </a:p>
          <a:p>
            <a:pPr algn="just" rtl="0"/>
            <a:endParaRPr lang="en-US" sz="2000" b="1">
              <a:solidFill>
                <a:schemeClr val="tx2"/>
              </a:solidFill>
              <a:cs typeface="Calibri"/>
            </a:endParaRPr>
          </a:p>
          <a:p>
            <a:pPr algn="just" rtl="0"/>
            <a:endParaRPr lang="en-US" sz="2200">
              <a:cs typeface="Calibri"/>
            </a:endParaRPr>
          </a:p>
          <a:p>
            <a:pPr marL="342900" indent="-342900" algn="just" rtl="0">
              <a:buFont typeface="Arial"/>
              <a:buChar char="•"/>
            </a:pPr>
            <a:endParaRPr lang="en-US" sz="2200">
              <a:cs typeface="Calibri"/>
            </a:endParaRPr>
          </a:p>
          <a:p>
            <a:pPr algn="just" rtl="0"/>
            <a:endParaRPr lang="en-US" sz="2200"/>
          </a:p>
          <a:p>
            <a:pPr algn="just" rtl="0"/>
            <a:endParaRPr lang="en-US" sz="2200"/>
          </a:p>
          <a:p>
            <a:pPr algn="just" rtl="0"/>
            <a:endParaRPr lang="en-US" sz="2200"/>
          </a:p>
          <a:p>
            <a:pPr algn="just" rtl="0"/>
            <a:endParaRPr lang="en-US" sz="2200"/>
          </a:p>
          <a:p>
            <a:pPr algn="just" rtl="0"/>
            <a:endParaRPr lang="en-US"/>
          </a:p>
          <a:p>
            <a:pPr algn="just" rtl="0"/>
            <a:endParaRPr lang="en-US"/>
          </a:p>
          <a:p>
            <a:pPr algn="just" rt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B8013-3A76-27DA-CB5A-BBC394AE2EBE}"/>
              </a:ext>
            </a:extLst>
          </p:cNvPr>
          <p:cNvSpPr txBox="1"/>
          <p:nvPr/>
        </p:nvSpPr>
        <p:spPr>
          <a:xfrm>
            <a:off x="324465" y="1012723"/>
            <a:ext cx="773307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y-GB" sz="2000" b="1">
                <a:solidFill>
                  <a:srgbClr val="15518B"/>
                </a:solidFill>
                <a:latin typeface="Ubuntu"/>
                <a:cs typeface="Segoe UI"/>
              </a:rPr>
              <a:t>Bob amser: </a:t>
            </a:r>
            <a:r>
              <a:rPr lang="cy-GB" sz="2000" b="1">
                <a:solidFill>
                  <a:srgbClr val="285087"/>
                </a:solidFill>
                <a:latin typeface="Ubuntu"/>
                <a:cs typeface="Segoe UI"/>
              </a:rPr>
              <a:t>Creu trefn amser gwely. </a:t>
            </a:r>
            <a:r>
              <a:rPr lang="en-US" sz="2000">
                <a:latin typeface="Ubuntu"/>
                <a:cs typeface="Segoe UI"/>
              </a:rPr>
              <a:t>​</a:t>
            </a:r>
            <a:endParaRPr lang="en-US"/>
          </a:p>
          <a:p>
            <a:r>
              <a:rPr lang="cy-GB" sz="2000">
                <a:solidFill>
                  <a:srgbClr val="285087"/>
                </a:solidFill>
                <a:latin typeface="Ubuntu"/>
                <a:cs typeface="Segoe UI"/>
              </a:rPr>
              <a:t>Mae cael trefn amser gwely yn helpu i greu arferion sy'n gadael i'ch ymennydd a'ch corff wybod ei bod hi'n bryd ymlacio, paratoi ar gyfer gwely a syrthio i gysgu. Mae hyn yn tawelu'r meddwl, yn lleihau teimladau hwyr y nos o straen neu </a:t>
            </a:r>
            <a:r>
              <a:rPr lang="cy-GB" sz="2000" err="1">
                <a:solidFill>
                  <a:srgbClr val="285087"/>
                </a:solidFill>
                <a:latin typeface="Ubuntu"/>
                <a:cs typeface="Segoe UI"/>
              </a:rPr>
              <a:t>orbryder</a:t>
            </a:r>
            <a:r>
              <a:rPr lang="cy-GB" sz="2000">
                <a:solidFill>
                  <a:srgbClr val="285087"/>
                </a:solidFill>
                <a:latin typeface="Ubuntu"/>
                <a:cs typeface="Segoe UI"/>
              </a:rPr>
              <a:t>, gan eich galluogi i syrthio i gysgu yn haws.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F6FBA8-77FC-0FE1-7719-E6066E7F7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27" y="6345647"/>
            <a:ext cx="1792850" cy="2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2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EC1D4-FEA5-6FA5-BA20-04A4932ED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F97E4D-F493-3541-ACE9-76BE9BC71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342900" indent="-342900" rtl="0">
              <a:buFont typeface="Arial"/>
              <a:buChar char="•"/>
            </a:pPr>
            <a:endParaRPr lang="en-US" sz="2200">
              <a:latin typeface="Ubuntu"/>
            </a:endParaRPr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</p:txBody>
      </p:sp>
      <p:pic>
        <p:nvPicPr>
          <p:cNvPr id="3" name="Picture 2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7F200731-342B-F350-E1DD-DF2BA8F27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69" y="1097189"/>
            <a:ext cx="4479018" cy="19512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E655C9-8F80-C228-C991-E600B3A15907}"/>
              </a:ext>
            </a:extLst>
          </p:cNvPr>
          <p:cNvSpPr txBox="1"/>
          <p:nvPr/>
        </p:nvSpPr>
        <p:spPr>
          <a:xfrm>
            <a:off x="751840" y="1097280"/>
            <a:ext cx="347472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2000">
                <a:solidFill>
                  <a:srgbClr val="FFFFFF"/>
                </a:solidFill>
                <a:latin typeface="Ubuntu"/>
                <a:cs typeface="Segoe UI"/>
              </a:rPr>
              <a:t>Pa un o'r datganiadau hyn ydych chi'n meddwl y dylech ei wneud:​</a:t>
            </a:r>
            <a:r>
              <a:rPr lang="cy-gb" sz="2000">
                <a:latin typeface="Ubuntu"/>
                <a:cs typeface="Segoe UI"/>
              </a:rPr>
              <a:t>​</a:t>
            </a:r>
          </a:p>
          <a:p>
            <a:pPr marL="342900" indent="-342900" rtl="0">
              <a:buFont typeface="Arial,Sans-Serif"/>
              <a:buChar char="•"/>
            </a:pPr>
            <a:r>
              <a:rPr lang="cy-gb" sz="2000">
                <a:solidFill>
                  <a:srgbClr val="FFFFFF"/>
                </a:solidFill>
                <a:latin typeface="Ubuntu"/>
                <a:cs typeface="Arial"/>
              </a:rPr>
              <a:t>Bob amser </a:t>
            </a:r>
            <a:r>
              <a:rPr lang="cy-gb" sz="2000">
                <a:latin typeface="Ubuntu"/>
                <a:cs typeface="Arial"/>
              </a:rPr>
              <a:t>​</a:t>
            </a:r>
          </a:p>
          <a:p>
            <a:pPr marL="342900" indent="-342900" rtl="0">
              <a:buFont typeface="Arial,Sans-Serif"/>
              <a:buChar char="•"/>
            </a:pPr>
            <a:r>
              <a:rPr lang="cy-gb" sz="2000">
                <a:solidFill>
                  <a:srgbClr val="FFFFFF"/>
                </a:solidFill>
                <a:latin typeface="Ubuntu"/>
                <a:cs typeface="Arial"/>
              </a:rPr>
              <a:t>Weithiau </a:t>
            </a:r>
            <a:r>
              <a:rPr lang="cy-gb" sz="2000">
                <a:latin typeface="Ubuntu"/>
                <a:cs typeface="Arial"/>
              </a:rPr>
              <a:t>​</a:t>
            </a:r>
          </a:p>
          <a:p>
            <a:pPr marL="342900" indent="-342900" rtl="0">
              <a:buFont typeface="Arial,Sans-Serif"/>
              <a:buChar char="•"/>
            </a:pPr>
            <a:r>
              <a:rPr lang="cy-gb" sz="2000">
                <a:solidFill>
                  <a:srgbClr val="FFFFFF"/>
                </a:solidFill>
                <a:latin typeface="Ubuntu"/>
                <a:cs typeface="Arial"/>
              </a:rPr>
              <a:t>Byth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D5B15-EE16-E581-6059-B1336DB4E1B0}"/>
              </a:ext>
            </a:extLst>
          </p:cNvPr>
          <p:cNvSpPr txBox="1"/>
          <p:nvPr/>
        </p:nvSpPr>
        <p:spPr>
          <a:xfrm>
            <a:off x="579120" y="3423920"/>
            <a:ext cx="9773920" cy="22672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rtl="0">
              <a:lnSpc>
                <a:spcPct val="90000"/>
              </a:lnSpc>
              <a:spcBef>
                <a:spcPts val="1000"/>
              </a:spcBef>
            </a:pPr>
            <a:r>
              <a:rPr lang="cy-gb" sz="2400">
                <a:solidFill>
                  <a:srgbClr val="15518B"/>
                </a:solidFill>
                <a:latin typeface="Ubuntu"/>
                <a:cs typeface="Segoe UI"/>
              </a:rPr>
              <a:t>Cymryd rhan mewn ymarfer corff ychydig cyn amser gwely. </a:t>
            </a:r>
            <a:endParaRPr lang="en-US" sz="2400">
              <a:latin typeface="Ubuntu"/>
              <a:cs typeface="Segoe UI"/>
            </a:endParaRPr>
          </a:p>
          <a:p>
            <a:pPr algn="just" rtl="0">
              <a:lnSpc>
                <a:spcPct val="90000"/>
              </a:lnSpc>
              <a:spcBef>
                <a:spcPts val="1000"/>
              </a:spcBef>
            </a:pPr>
            <a:endParaRPr lang="en-US" sz="2400">
              <a:latin typeface="Ubuntu"/>
              <a:cs typeface="Segoe UI"/>
            </a:endParaRPr>
          </a:p>
          <a:p>
            <a:pPr algn="just" rtl="0">
              <a:lnSpc>
                <a:spcPct val="90000"/>
              </a:lnSpc>
              <a:spcBef>
                <a:spcPts val="1000"/>
              </a:spcBef>
            </a:pPr>
            <a:r>
              <a:rPr lang="cy-gb" sz="2400">
                <a:solidFill>
                  <a:srgbClr val="15518B"/>
                </a:solidFill>
                <a:latin typeface="Ubuntu"/>
                <a:cs typeface="Segoe UI"/>
              </a:rPr>
              <a:t>Cael y swm a argymhellir o amser cysgu ar gyfer eich oedran. </a:t>
            </a:r>
            <a:endParaRPr lang="en-US" sz="2400">
              <a:latin typeface="Ubuntu"/>
              <a:cs typeface="Segoe UI"/>
            </a:endParaRPr>
          </a:p>
          <a:p>
            <a:pPr algn="just" rtl="0">
              <a:lnSpc>
                <a:spcPct val="90000"/>
              </a:lnSpc>
              <a:spcBef>
                <a:spcPts val="1000"/>
              </a:spcBef>
            </a:pPr>
            <a:endParaRPr lang="en-US" sz="2400">
              <a:latin typeface="Ubuntu"/>
              <a:cs typeface="Segoe UI"/>
            </a:endParaRPr>
          </a:p>
          <a:p>
            <a:pPr algn="just" rtl="0">
              <a:lnSpc>
                <a:spcPct val="90000"/>
              </a:lnSpc>
              <a:spcBef>
                <a:spcPts val="1000"/>
              </a:spcBef>
            </a:pPr>
            <a:r>
              <a:rPr lang="cy-gb" sz="2400">
                <a:solidFill>
                  <a:srgbClr val="15518B"/>
                </a:solidFill>
                <a:latin typeface="Ubuntu"/>
                <a:cs typeface="Segoe UI"/>
              </a:rPr>
              <a:t>Aros i fyny yn hwyr iawn i fynychu parti teuluol neu achlysur arbennig arall. 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5D0813-DD6C-5997-8E44-4AA03FC53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27" y="6345647"/>
            <a:ext cx="1792850" cy="2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7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F5F76-D996-64A2-0F88-FDC3758B4F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342900" indent="-342900" rtl="0">
              <a:buFont typeface="Arial"/>
              <a:buChar char="•"/>
            </a:pPr>
            <a:endParaRPr lang="en-US" sz="2200">
              <a:latin typeface="Ubuntu"/>
            </a:endParaRPr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936061B-CBEB-2332-16AA-51D15B155CE0}"/>
              </a:ext>
            </a:extLst>
          </p:cNvPr>
          <p:cNvSpPr txBox="1">
            <a:spLocks/>
          </p:cNvSpPr>
          <p:nvPr/>
        </p:nvSpPr>
        <p:spPr>
          <a:xfrm>
            <a:off x="175202" y="2918541"/>
            <a:ext cx="12016511" cy="54093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cy-GB" sz="1800" b="1">
              <a:solidFill>
                <a:srgbClr val="FF5D0C"/>
              </a:solidFill>
              <a:latin typeface="Ubuntu"/>
              <a:ea typeface="Calibri"/>
              <a:cs typeface="Calibri"/>
            </a:endParaRPr>
          </a:p>
          <a:p>
            <a:pPr rtl="0"/>
            <a:endParaRPr lang="en-US" sz="1800">
              <a:latin typeface="Ubuntu"/>
            </a:endParaRPr>
          </a:p>
          <a:p>
            <a:pPr rtl="0"/>
            <a:r>
              <a:rPr lang="cy-gb" sz="1800" b="1">
                <a:solidFill>
                  <a:srgbClr val="15518B"/>
                </a:solidFill>
                <a:latin typeface="Ubuntu"/>
                <a:ea typeface="Calibri"/>
                <a:cs typeface="Calibri"/>
              </a:rPr>
              <a:t>Weithiau:</a:t>
            </a:r>
            <a:r>
              <a:rPr lang="cy-gb" sz="1800">
                <a:solidFill>
                  <a:srgbClr val="15518B"/>
                </a:solidFill>
                <a:latin typeface="Ubuntu"/>
                <a:ea typeface="Calibri"/>
                <a:cs typeface="Calibri"/>
              </a:rPr>
              <a:t> </a:t>
            </a:r>
            <a:r>
              <a:rPr lang="cy-gb" sz="1800" b="1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Aros i fyny yn hwyr iawn i fynychu parti teuluol neu achlysur arbennig arall. </a:t>
            </a:r>
            <a:endParaRPr lang="en-US" sz="1800">
              <a:solidFill>
                <a:schemeClr val="tx2"/>
              </a:solidFill>
              <a:latin typeface="Ubuntu"/>
              <a:ea typeface="Calibri"/>
              <a:cs typeface="Segoe UI"/>
            </a:endParaRPr>
          </a:p>
          <a:p>
            <a:pPr rtl="0"/>
            <a:r>
              <a:rPr lang="cy-gb" sz="1800">
                <a:latin typeface="Ubuntu"/>
                <a:ea typeface="Calibri"/>
                <a:cs typeface="Segoe UI"/>
              </a:rPr>
              <a:t>Mae gallu treulio amser gyda ffrindiau a theulu bob amser yn gyffrous ac mae mynd i'r gwely ychydig yn hwyrach nag arfer yn iawn o bryd i’w gilydd.</a:t>
            </a:r>
            <a:r>
              <a:rPr lang="cy-gb" sz="1800">
                <a:solidFill>
                  <a:schemeClr val="tx2"/>
                </a:solidFill>
                <a:latin typeface="Ubuntu"/>
                <a:ea typeface="Noto Sans"/>
                <a:cs typeface="Noto Sans"/>
              </a:rPr>
              <a:t> Ond mae'n bwysig dychwelyd i drefn gysgu iach cyn gynted â phosibl i roi'r cyfle gorau i chi orffwys ac adfer.</a:t>
            </a:r>
          </a:p>
          <a:p>
            <a:pPr rtl="0"/>
            <a:r>
              <a:rPr lang="cy-gb" sz="1800" b="1">
                <a:latin typeface="Ubuntu"/>
                <a:ea typeface="Calibri"/>
                <a:cs typeface="Calibri"/>
              </a:rPr>
              <a:t>Byth: </a:t>
            </a:r>
            <a:r>
              <a:rPr lang="cy-gb" sz="1800">
                <a:latin typeface="Ubuntu"/>
                <a:ea typeface="Calibri"/>
                <a:cs typeface="Calibri"/>
              </a:rPr>
              <a:t> </a:t>
            </a:r>
            <a:r>
              <a:rPr lang="cy-gb" sz="1800" b="1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Cymryd rhan mewn ymarfer corff ychydig cyn amser gwely. </a:t>
            </a:r>
            <a:endParaRPr lang="en-US" sz="18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pPr rtl="0"/>
            <a:r>
              <a:rPr lang="cy-gb" sz="18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Efallai y byddwch chi'n ei chael hi'n anodd cysgu os ydych chi wedi bod yn anweithgar trwy gydol y dydd. Dylech, lle bo hynny'n bosibl, gymryd rhan mewn chwaraeon a chwarae yn yr awyr agored, a all helpu i losgi egni a rhoi hwb i flinder ar ddiwedd y dydd. Gall hyd yn oed mynd am dro yn yr awyr iach fod yn ddefnyddiol. Fodd bynnag, osgowch ymarfer corff yn rhy agos at amser gwely.</a:t>
            </a:r>
            <a:endParaRPr lang="en-US" sz="1800">
              <a:solidFill>
                <a:schemeClr val="tx2"/>
              </a:solidFill>
            </a:endParaRPr>
          </a:p>
          <a:p>
            <a:pPr algn="just" rtl="0"/>
            <a:endParaRPr lang="en-US" sz="2000">
              <a:latin typeface="Ubuntu"/>
            </a:endParaRPr>
          </a:p>
          <a:p>
            <a:pPr algn="just" rtl="0"/>
            <a:endParaRPr lang="en-US" sz="2000">
              <a:latin typeface="Ubuntu"/>
            </a:endParaRPr>
          </a:p>
          <a:p>
            <a:pPr algn="just" rtl="0"/>
            <a:endParaRPr lang="en-US">
              <a:latin typeface="Ubuntu"/>
            </a:endParaRPr>
          </a:p>
          <a:p>
            <a:pPr algn="just" rtl="0"/>
            <a:endParaRPr lang="en-US">
              <a:latin typeface="Ubuntu"/>
            </a:endParaRPr>
          </a:p>
          <a:p>
            <a:pPr algn="just" rtl="0"/>
            <a:endParaRPr lang="en-US">
              <a:latin typeface="Ubuntu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92722F-0EE8-B569-8CC2-86B8A69F7EBC}"/>
              </a:ext>
            </a:extLst>
          </p:cNvPr>
          <p:cNvSpPr txBox="1"/>
          <p:nvPr/>
        </p:nvSpPr>
        <p:spPr>
          <a:xfrm>
            <a:off x="175491" y="983674"/>
            <a:ext cx="7938654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y-GB" b="1">
                <a:solidFill>
                  <a:srgbClr val="15518B"/>
                </a:solidFill>
                <a:latin typeface="Ubuntu"/>
                <a:cs typeface="Segoe UI"/>
              </a:rPr>
              <a:t>Bob amser: </a:t>
            </a:r>
            <a:r>
              <a:rPr lang="cy-GB" b="1">
                <a:solidFill>
                  <a:srgbClr val="285087"/>
                </a:solidFill>
                <a:latin typeface="Ubuntu"/>
                <a:cs typeface="Segoe UI"/>
              </a:rPr>
              <a:t>Cael y swm a argymhellir o amser cysgu ar gyfer eich oedran. </a:t>
            </a:r>
            <a:r>
              <a:rPr lang="cy-GB" b="1">
                <a:solidFill>
                  <a:srgbClr val="FF5D0C"/>
                </a:solidFill>
                <a:latin typeface="Ubuntu"/>
                <a:cs typeface="Segoe UI"/>
              </a:rPr>
              <a:t> </a:t>
            </a:r>
            <a:r>
              <a:rPr lang="en-US">
                <a:latin typeface="Ubuntu"/>
                <a:cs typeface="Segoe UI"/>
              </a:rPr>
              <a:t>​</a:t>
            </a:r>
            <a:endParaRPr lang="en-US"/>
          </a:p>
          <a:p>
            <a:r>
              <a:rPr lang="cy-GB">
                <a:solidFill>
                  <a:srgbClr val="285087"/>
                </a:solidFill>
                <a:latin typeface="Ubuntu"/>
                <a:cs typeface="Segoe UI"/>
              </a:rPr>
              <a:t>Mae cwsg yn rhan bwysig iawn o'ch iechyd meddwl a chorfforol oherwydd mae'n caniatáu i'ch meddwl a'ch corff orffwys ac adfer. Mae angen cwsg ar eich ymennydd i adfer adnoddau a ddefnyddiwyd yn ystod y dydd. Gall ymennydd sydd wedi gorffwys yn ddigonol ddatrys problemau, dysgu gwybodaeth newydd a mwynhau'r diwrnod yn llawer mwy nag ymennydd blinedig. Byddwch hefyd â mwy o egni yn ystod y dydd ac yn canolbwyntio ar dasgau am gyfnod hirach.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F2EDF7-314F-8C91-FED3-AFACEC22C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27" y="6345647"/>
            <a:ext cx="1792850" cy="2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02108"/>
      </p:ext>
    </p:extLst>
  </p:cSld>
  <p:clrMapOvr>
    <a:masterClrMapping/>
  </p:clrMapOvr>
</p:sld>
</file>

<file path=ppt/theme/theme1.xml><?xml version="1.0" encoding="utf-8"?>
<a:theme xmlns:a="http://schemas.openxmlformats.org/drawingml/2006/main" name="PHW - Master Deck - Orange">
  <a:themeElements>
    <a:clrScheme name="PHW - Health &amp; Wellbeing Resources">
      <a:dk1>
        <a:srgbClr val="000000"/>
      </a:dk1>
      <a:lt1>
        <a:srgbClr val="FFFFFF"/>
      </a:lt1>
      <a:dk2>
        <a:srgbClr val="285087"/>
      </a:dk2>
      <a:lt2>
        <a:srgbClr val="E8E8E8"/>
      </a:lt2>
      <a:accent1>
        <a:srgbClr val="15518B"/>
      </a:accent1>
      <a:accent2>
        <a:srgbClr val="24FFC0"/>
      </a:accent2>
      <a:accent3>
        <a:srgbClr val="E8FF3E"/>
      </a:accent3>
      <a:accent4>
        <a:srgbClr val="FF5D0C"/>
      </a:accent4>
      <a:accent5>
        <a:srgbClr val="C288FF"/>
      </a:accent5>
      <a:accent6>
        <a:srgbClr val="E0E0E0"/>
      </a:accent6>
      <a:hlink>
        <a:srgbClr val="E8FF3E"/>
      </a:hlink>
      <a:folHlink>
        <a:srgbClr val="24FF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550f9a-f14e-418b-a53a-e888529f43ac">
      <UserInfo>
        <DisplayName/>
        <AccountId xsi:nil="true"/>
        <AccountType/>
      </UserInfo>
    </SharedWithUsers>
    <MediaLengthInSeconds xmlns="bbd7921a-042b-4eb0-b7a0-a3fc5587e9ac" xsi:nil="true"/>
    <lcf76f155ced4ddcb4097134ff3c332f xmlns="bbd7921a-042b-4eb0-b7a0-a3fc5587e9ac">
      <Terms xmlns="http://schemas.microsoft.com/office/infopath/2007/PartnerControls"/>
    </lcf76f155ced4ddcb4097134ff3c332f>
    <TaxCatchAll xmlns="d6550f9a-f14e-418b-a53a-e888529f43a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A6F83751BC542A98DC5A0AC630D3D" ma:contentTypeVersion="15" ma:contentTypeDescription="Create a new document." ma:contentTypeScope="" ma:versionID="07c4eb4ae9f433db1b465f0e766902ca">
  <xsd:schema xmlns:xsd="http://www.w3.org/2001/XMLSchema" xmlns:xs="http://www.w3.org/2001/XMLSchema" xmlns:p="http://schemas.microsoft.com/office/2006/metadata/properties" xmlns:ns2="bbd7921a-042b-4eb0-b7a0-a3fc5587e9ac" xmlns:ns3="d6550f9a-f14e-418b-a53a-e888529f43ac" targetNamespace="http://schemas.microsoft.com/office/2006/metadata/properties" ma:root="true" ma:fieldsID="fbe34ecbae75e3bf2fe83bd45dea5f21" ns2:_="" ns3:_="">
    <xsd:import namespace="bbd7921a-042b-4eb0-b7a0-a3fc5587e9ac"/>
    <xsd:import namespace="d6550f9a-f14e-418b-a53a-e888529f4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7921a-042b-4eb0-b7a0-a3fc5587e9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50f9a-f14e-418b-a53a-e888529f4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d3ce685-6bcb-45ae-998a-d25e5acaad24}" ma:internalName="TaxCatchAll" ma:showField="CatchAllData" ma:web="d6550f9a-f14e-418b-a53a-e888529f4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72CF89-D81E-4226-8067-2255C6B4F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86DA86-E1FB-44EE-B0F0-78AE5479C1BE}">
  <ds:schemaRefs>
    <ds:schemaRef ds:uri="bbd7921a-042b-4eb0-b7a0-a3fc5587e9ac"/>
    <ds:schemaRef ds:uri="d6550f9a-f14e-418b-a53a-e888529f43a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EACDEC-1E87-4F79-813B-189D749E00C3}">
  <ds:schemaRefs>
    <ds:schemaRef ds:uri="bbd7921a-042b-4eb0-b7a0-a3fc5587e9ac"/>
    <ds:schemaRef ds:uri="d6550f9a-f14e-418b-a53a-e888529f43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PHW - Master Deck - Orange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revision>15</cp:revision>
  <dcterms:created xsi:type="dcterms:W3CDTF">2024-01-29T16:09:21Z</dcterms:created>
  <dcterms:modified xsi:type="dcterms:W3CDTF">2025-09-23T12:43:10Z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0x0101008A6A6F83751BC542A98DC5A0AC630D3D</vt:lpwstr>
  </property>
  <property fmtid="{D5CDD505-2E9C-101B-9397-08002B2CF9AE}" pid="3" name="Order">
    <vt:r8>228500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Reviewd">
    <vt:bool>false</vt:bool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MediaServiceImageTags">
    <vt:lpwstr/>
  </property>
</Properties>
</file>