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4" r:id="rId5"/>
    <p:sldId id="315" r:id="rId6"/>
    <p:sldId id="322" r:id="rId7"/>
    <p:sldId id="323" r:id="rId8"/>
    <p:sldId id="324" r:id="rId9"/>
    <p:sldId id="325" r:id="rId10"/>
    <p:sldId id="326" r:id="rId11"/>
    <p:sldId id="327" r:id="rId12"/>
    <p:sldId id="289" r:id="rId13"/>
    <p:sldId id="310" r:id="rId14"/>
  </p:sldIdLst>
  <p:sldSz cx="12192000" cy="6858000"/>
  <p:notesSz cx="6858000" cy="9144000"/>
  <p:defaultTextStyle>
    <a:defPPr rtl="0"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2CA869-6DBE-72EE-2316-CCD296CCC2B3}" name="Nia Osborne (Public Health Wales - No. 2 Capital Quarter)" initials="NQ" userId="S::nia.osborne4@wales.nhs.uk::dc6e69ba-97df-47cc-9eea-d365d5ddb1e2" providerId="AD"/>
  <p188:author id="{E58F7FA5-3CAA-A446-7CD7-87A433194C0F}" name="Lorna Bennett" initials="LB" userId="Lorna Bennett" providerId="None"/>
  <p188:author id="{82A8F2DC-3481-B692-14F4-D4F0F1F9B7EB}" name="Sophie Flood (Public Health Wales - Matrix House)" initials="SH" userId="S::sophie.flood@wales.nhs.uk::f1b68508-ff1d-4a78-a875-f6aa95017d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57B9D6-1411-C8FC-D2CD-61ACCC61B745}" v="41" dt="2026-05-08T16:13:52.460"/>
    <p1510:client id="{482CBE43-96A7-99E6-3C44-BB20BD734110}" v="155" dt="2026-05-07T10:05:57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ri Wyn Williams (NWSSP - Workforce and OD)" userId="8839f234-f14e-4f99-9def-b2b3e407a2e6" providerId="ADAL" clId="{718DEDF3-2A04-42DA-858E-58936BA20344}"/>
    <pc:docChg chg="undo custSel modSld">
      <pc:chgData name="Ceri Wyn Williams (NWSSP - Workforce and OD)" userId="8839f234-f14e-4f99-9def-b2b3e407a2e6" providerId="ADAL" clId="{718DEDF3-2A04-42DA-858E-58936BA20344}" dt="2026-05-05T14:42:04.914" v="43" actId="20577"/>
      <pc:docMkLst>
        <pc:docMk/>
      </pc:docMkLst>
      <pc:sldChg chg="modSp mod">
        <pc:chgData name="Ceri Wyn Williams (NWSSP - Workforce and OD)" userId="8839f234-f14e-4f99-9def-b2b3e407a2e6" providerId="ADAL" clId="{718DEDF3-2A04-42DA-858E-58936BA20344}" dt="2026-05-05T14:41:11.394" v="28" actId="1076"/>
        <pc:sldMkLst>
          <pc:docMk/>
          <pc:sldMk cId="2033820666" sldId="289"/>
        </pc:sldMkLst>
        <pc:spChg chg="mod">
          <ac:chgData name="Ceri Wyn Williams (NWSSP - Workforce and OD)" userId="8839f234-f14e-4f99-9def-b2b3e407a2e6" providerId="ADAL" clId="{718DEDF3-2A04-42DA-858E-58936BA20344}" dt="2026-05-05T14:41:11.394" v="28" actId="1076"/>
          <ac:spMkLst>
            <pc:docMk/>
            <pc:sldMk cId="2033820666" sldId="289"/>
            <ac:spMk id="2" creationId="{103866BA-957E-B8AA-D2ED-29464CD5EA14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4:42:04.914" v="43" actId="20577"/>
        <pc:sldMkLst>
          <pc:docMk/>
          <pc:sldMk cId="2622768600" sldId="310"/>
        </pc:sldMkLst>
        <pc:spChg chg="mod">
          <ac:chgData name="Ceri Wyn Williams (NWSSP - Workforce and OD)" userId="8839f234-f14e-4f99-9def-b2b3e407a2e6" providerId="ADAL" clId="{718DEDF3-2A04-42DA-858E-58936BA20344}" dt="2026-05-05T14:41:25.271" v="31" actId="14100"/>
          <ac:spMkLst>
            <pc:docMk/>
            <pc:sldMk cId="2622768600" sldId="310"/>
            <ac:spMk id="2" creationId="{62ACC620-1D08-9038-E73C-33641CD1496F}"/>
          </ac:spMkLst>
        </pc:spChg>
        <pc:spChg chg="mod">
          <ac:chgData name="Ceri Wyn Williams (NWSSP - Workforce and OD)" userId="8839f234-f14e-4f99-9def-b2b3e407a2e6" providerId="ADAL" clId="{718DEDF3-2A04-42DA-858E-58936BA20344}" dt="2026-05-05T14:42:04.914" v="43" actId="20577"/>
          <ac:spMkLst>
            <pc:docMk/>
            <pc:sldMk cId="2622768600" sldId="310"/>
            <ac:spMk id="4" creationId="{A6DDA65E-DD25-C213-4392-20E9C9FDA1E3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4:38:39.609" v="0" actId="1076"/>
        <pc:sldMkLst>
          <pc:docMk/>
          <pc:sldMk cId="1631828278" sldId="315"/>
        </pc:sldMkLst>
        <pc:spChg chg="mod">
          <ac:chgData name="Ceri Wyn Williams (NWSSP - Workforce and OD)" userId="8839f234-f14e-4f99-9def-b2b3e407a2e6" providerId="ADAL" clId="{718DEDF3-2A04-42DA-858E-58936BA20344}" dt="2026-05-05T14:38:39.609" v="0" actId="1076"/>
          <ac:spMkLst>
            <pc:docMk/>
            <pc:sldMk cId="1631828278" sldId="315"/>
            <ac:spMk id="4" creationId="{DB9F55E7-5DE1-BBA4-34CE-E04E661EE68A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4:39:35.282" v="15" actId="27636"/>
        <pc:sldMkLst>
          <pc:docMk/>
          <pc:sldMk cId="4014944337" sldId="322"/>
        </pc:sldMkLst>
        <pc:spChg chg="mod">
          <ac:chgData name="Ceri Wyn Williams (NWSSP - Workforce and OD)" userId="8839f234-f14e-4f99-9def-b2b3e407a2e6" providerId="ADAL" clId="{718DEDF3-2A04-42DA-858E-58936BA20344}" dt="2026-05-05T14:39:35.282" v="15" actId="27636"/>
          <ac:spMkLst>
            <pc:docMk/>
            <pc:sldMk cId="4014944337" sldId="322"/>
            <ac:spMk id="4" creationId="{56BD8F46-1631-6C6E-FA5B-CEC21D9CFD2D}"/>
          </ac:spMkLst>
        </pc:spChg>
        <pc:picChg chg="mod">
          <ac:chgData name="Ceri Wyn Williams (NWSSP - Workforce and OD)" userId="8839f234-f14e-4f99-9def-b2b3e407a2e6" providerId="ADAL" clId="{718DEDF3-2A04-42DA-858E-58936BA20344}" dt="2026-05-05T14:38:49.891" v="1" actId="1076"/>
          <ac:picMkLst>
            <pc:docMk/>
            <pc:sldMk cId="4014944337" sldId="322"/>
            <ac:picMk id="3" creationId="{D14E0F28-299A-5631-6769-7093B4E0009E}"/>
          </ac:picMkLst>
        </pc:picChg>
      </pc:sldChg>
      <pc:sldChg chg="modSp mod">
        <pc:chgData name="Ceri Wyn Williams (NWSSP - Workforce and OD)" userId="8839f234-f14e-4f99-9def-b2b3e407a2e6" providerId="ADAL" clId="{718DEDF3-2A04-42DA-858E-58936BA20344}" dt="2026-05-05T14:39:05.630" v="3" actId="27636"/>
        <pc:sldMkLst>
          <pc:docMk/>
          <pc:sldMk cId="1609156855" sldId="323"/>
        </pc:sldMkLst>
        <pc:spChg chg="mod">
          <ac:chgData name="Ceri Wyn Williams (NWSSP - Workforce and OD)" userId="8839f234-f14e-4f99-9def-b2b3e407a2e6" providerId="ADAL" clId="{718DEDF3-2A04-42DA-858E-58936BA20344}" dt="2026-05-05T14:39:05.630" v="3" actId="27636"/>
          <ac:spMkLst>
            <pc:docMk/>
            <pc:sldMk cId="1609156855" sldId="323"/>
            <ac:spMk id="4" creationId="{8D2EE259-E0DA-B223-3953-341A5CA619B9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4:39:35.296" v="16" actId="27636"/>
        <pc:sldMkLst>
          <pc:docMk/>
          <pc:sldMk cId="1016329744" sldId="324"/>
        </pc:sldMkLst>
        <pc:spChg chg="mod">
          <ac:chgData name="Ceri Wyn Williams (NWSSP - Workforce and OD)" userId="8839f234-f14e-4f99-9def-b2b3e407a2e6" providerId="ADAL" clId="{718DEDF3-2A04-42DA-858E-58936BA20344}" dt="2026-05-05T14:39:35.296" v="16" actId="27636"/>
          <ac:spMkLst>
            <pc:docMk/>
            <pc:sldMk cId="1016329744" sldId="324"/>
            <ac:spMk id="4" creationId="{E844D393-CDDE-3DD2-E1B9-762A127D3EA2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4:39:35.218" v="12" actId="27636"/>
        <pc:sldMkLst>
          <pc:docMk/>
          <pc:sldMk cId="3852134216" sldId="325"/>
        </pc:sldMkLst>
        <pc:spChg chg="mod">
          <ac:chgData name="Ceri Wyn Williams (NWSSP - Workforce and OD)" userId="8839f234-f14e-4f99-9def-b2b3e407a2e6" providerId="ADAL" clId="{718DEDF3-2A04-42DA-858E-58936BA20344}" dt="2026-05-05T14:39:35.194" v="11"/>
          <ac:spMkLst>
            <pc:docMk/>
            <pc:sldMk cId="3852134216" sldId="325"/>
            <ac:spMk id="2" creationId="{7F30D805-5202-D9D9-4B81-679045E0003E}"/>
          </ac:spMkLst>
        </pc:spChg>
        <pc:spChg chg="mod">
          <ac:chgData name="Ceri Wyn Williams (NWSSP - Workforce and OD)" userId="8839f234-f14e-4f99-9def-b2b3e407a2e6" providerId="ADAL" clId="{718DEDF3-2A04-42DA-858E-58936BA20344}" dt="2026-05-05T14:39:35.218" v="12" actId="27636"/>
          <ac:spMkLst>
            <pc:docMk/>
            <pc:sldMk cId="3852134216" sldId="325"/>
            <ac:spMk id="4" creationId="{3CC4174A-85D0-4317-81D8-2CDE66F13142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4:39:35.267" v="13" actId="27636"/>
        <pc:sldMkLst>
          <pc:docMk/>
          <pc:sldMk cId="281358453" sldId="326"/>
        </pc:sldMkLst>
        <pc:spChg chg="mod">
          <ac:chgData name="Ceri Wyn Williams (NWSSP - Workforce and OD)" userId="8839f234-f14e-4f99-9def-b2b3e407a2e6" providerId="ADAL" clId="{718DEDF3-2A04-42DA-858E-58936BA20344}" dt="2026-05-05T14:39:35.267" v="13" actId="27636"/>
          <ac:spMkLst>
            <pc:docMk/>
            <pc:sldMk cId="281358453" sldId="326"/>
            <ac:spMk id="4" creationId="{C3F5BB0A-6F98-E4D9-7FC2-32126D870EF5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4:40:29.096" v="23" actId="20577"/>
        <pc:sldMkLst>
          <pc:docMk/>
          <pc:sldMk cId="1399988841" sldId="327"/>
        </pc:sldMkLst>
        <pc:spChg chg="mod">
          <ac:chgData name="Ceri Wyn Williams (NWSSP - Workforce and OD)" userId="8839f234-f14e-4f99-9def-b2b3e407a2e6" providerId="ADAL" clId="{718DEDF3-2A04-42DA-858E-58936BA20344}" dt="2026-05-05T14:40:29.096" v="23" actId="20577"/>
          <ac:spMkLst>
            <pc:docMk/>
            <pc:sldMk cId="1399988841" sldId="327"/>
            <ac:spMk id="2" creationId="{9FB42844-71EA-CF5A-A1D7-975E79D40E23}"/>
          </ac:spMkLst>
        </pc:spChg>
        <pc:spChg chg="mod">
          <ac:chgData name="Ceri Wyn Williams (NWSSP - Workforce and OD)" userId="8839f234-f14e-4f99-9def-b2b3e407a2e6" providerId="ADAL" clId="{718DEDF3-2A04-42DA-858E-58936BA20344}" dt="2026-05-05T14:39:35.275" v="14" actId="27636"/>
          <ac:spMkLst>
            <pc:docMk/>
            <pc:sldMk cId="1399988841" sldId="327"/>
            <ac:spMk id="4" creationId="{0A2F2EA1-4E08-1857-4902-9DF0068092D7}"/>
          </ac:spMkLst>
        </pc:spChg>
      </pc:sldChg>
    </pc:docChg>
  </pc:docChgLst>
  <pc:docChgLst>
    <pc:chgData name="Nia Osborne (Public Health Wales - No. 2 Capital Quarter)" userId="S::nia.osborne4@wales.nhs.uk::dc6e69ba-97df-47cc-9eea-d365d5ddb1e2" providerId="AD" clId="Web-{482CBE43-96A7-99E6-3C44-BB20BD734110}"/>
    <pc:docChg chg="modSld">
      <pc:chgData name="Nia Osborne (Public Health Wales - No. 2 Capital Quarter)" userId="S::nia.osborne4@wales.nhs.uk::dc6e69ba-97df-47cc-9eea-d365d5ddb1e2" providerId="AD" clId="Web-{482CBE43-96A7-99E6-3C44-BB20BD734110}" dt="2026-05-07T10:05:57.925" v="131" actId="1076"/>
      <pc:docMkLst>
        <pc:docMk/>
      </pc:docMkLst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5:37.552" v="123" actId="20577"/>
        <pc:sldMkLst>
          <pc:docMk/>
          <pc:sldMk cId="2033820666" sldId="289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10:05:37.552" v="123" actId="20577"/>
          <ac:spMkLst>
            <pc:docMk/>
            <pc:sldMk cId="2033820666" sldId="289"/>
            <ac:spMk id="2" creationId="{103866BA-957E-B8AA-D2ED-29464CD5EA14}"/>
          </ac:spMkLst>
        </pc:spChg>
        <pc:spChg chg="add mod">
          <ac:chgData name="Nia Osborne (Public Health Wales - No. 2 Capital Quarter)" userId="S::nia.osborne4@wales.nhs.uk::dc6e69ba-97df-47cc-9eea-d365d5ddb1e2" providerId="AD" clId="Web-{482CBE43-96A7-99E6-3C44-BB20BD734110}" dt="2026-05-07T10:05:17.674" v="122" actId="1076"/>
          <ac:spMkLst>
            <pc:docMk/>
            <pc:sldMk cId="2033820666" sldId="289"/>
            <ac:spMk id="3" creationId="{E73603A5-997A-3A9C-B6C3-F1CEA2DD270F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5:57.925" v="131" actId="1076"/>
        <pc:sldMkLst>
          <pc:docMk/>
          <pc:sldMk cId="2622768600" sldId="310"/>
        </pc:sldMkLst>
        <pc:spChg chg="add mod">
          <ac:chgData name="Nia Osborne (Public Health Wales - No. 2 Capital Quarter)" userId="S::nia.osborne4@wales.nhs.uk::dc6e69ba-97df-47cc-9eea-d365d5ddb1e2" providerId="AD" clId="Web-{482CBE43-96A7-99E6-3C44-BB20BD734110}" dt="2026-05-07T10:05:57.925" v="131" actId="1076"/>
          <ac:spMkLst>
            <pc:docMk/>
            <pc:sldMk cId="2622768600" sldId="310"/>
            <ac:spMk id="3" creationId="{29F62E14-7F67-9DC7-DE73-277AF3963C83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482CBE43-96A7-99E6-3C44-BB20BD734110}" dt="2026-05-07T08:27:36.827" v="15"/>
        <pc:sldMkLst>
          <pc:docMk/>
          <pc:sldMk cId="3319620276" sldId="314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08:27:19.217" v="11" actId="1076"/>
          <ac:spMkLst>
            <pc:docMk/>
            <pc:sldMk cId="3319620276" sldId="314"/>
            <ac:spMk id="2" creationId="{71E17CFA-5100-9B00-3C13-44FCCFF01F4B}"/>
          </ac:spMkLst>
        </pc:spChg>
        <pc:spChg chg="mod">
          <ac:chgData name="Nia Osborne (Public Health Wales - No. 2 Capital Quarter)" userId="S::nia.osborne4@wales.nhs.uk::dc6e69ba-97df-47cc-9eea-d365d5ddb1e2" providerId="AD" clId="Web-{482CBE43-96A7-99E6-3C44-BB20BD734110}" dt="2026-05-07T08:26:30.216" v="1" actId="1076"/>
          <ac:spMkLst>
            <pc:docMk/>
            <pc:sldMk cId="3319620276" sldId="314"/>
            <ac:spMk id="4" creationId="{0FAACDC9-FB8E-68F7-B0CF-4C6AC9896A92}"/>
          </ac:spMkLst>
        </pc:spChg>
        <pc:graphicFrameChg chg="mod modGraphic">
          <ac:chgData name="Nia Osborne (Public Health Wales - No. 2 Capital Quarter)" userId="S::nia.osborne4@wales.nhs.uk::dc6e69ba-97df-47cc-9eea-d365d5ddb1e2" providerId="AD" clId="Web-{482CBE43-96A7-99E6-3C44-BB20BD734110}" dt="2026-05-07T08:27:36.827" v="15"/>
          <ac:graphicFrameMkLst>
            <pc:docMk/>
            <pc:sldMk cId="3319620276" sldId="314"/>
            <ac:graphicFrameMk id="7" creationId="{04D6F340-343F-4286-F20D-6BDFC768C169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482CBE43-96A7-99E6-3C44-BB20BD734110}" dt="2026-05-07T08:27:04.935" v="9" actId="14100"/>
          <ac:picMkLst>
            <pc:docMk/>
            <pc:sldMk cId="3319620276" sldId="314"/>
            <ac:picMk id="5" creationId="{38CAF5B3-861C-F3F2-6704-D95520D5C610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1:47.181" v="58" actId="1076"/>
        <pc:sldMkLst>
          <pc:docMk/>
          <pc:sldMk cId="1631828278" sldId="315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10:01:47.181" v="58" actId="1076"/>
          <ac:spMkLst>
            <pc:docMk/>
            <pc:sldMk cId="1631828278" sldId="315"/>
            <ac:spMk id="4" creationId="{DB9F55E7-5DE1-BBA4-34CE-E04E661EE68A}"/>
          </ac:spMkLst>
        </pc:spChg>
        <pc:spChg chg="add mod">
          <ac:chgData name="Nia Osborne (Public Health Wales - No. 2 Capital Quarter)" userId="S::nia.osborne4@wales.nhs.uk::dc6e69ba-97df-47cc-9eea-d365d5ddb1e2" providerId="AD" clId="Web-{482CBE43-96A7-99E6-3C44-BB20BD734110}" dt="2026-05-07T08:27:58.593" v="23" actId="1076"/>
          <ac:spMkLst>
            <pc:docMk/>
            <pc:sldMk cId="1631828278" sldId="315"/>
            <ac:spMk id="5" creationId="{5854ED0C-34ED-6EB5-2F1E-3F905D1ABBA1}"/>
          </ac:spMkLst>
        </pc:spChg>
        <pc:picChg chg="mod">
          <ac:chgData name="Nia Osborne (Public Health Wales - No. 2 Capital Quarter)" userId="S::nia.osborne4@wales.nhs.uk::dc6e69ba-97df-47cc-9eea-d365d5ddb1e2" providerId="AD" clId="Web-{482CBE43-96A7-99E6-3C44-BB20BD734110}" dt="2026-05-07T10:01:42.321" v="57" actId="14100"/>
          <ac:picMkLst>
            <pc:docMk/>
            <pc:sldMk cId="1631828278" sldId="315"/>
            <ac:picMk id="3" creationId="{E9B087EA-9BA8-C0A4-F4D1-E525ADB5A0AB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1:15.820" v="55" actId="1076"/>
        <pc:sldMkLst>
          <pc:docMk/>
          <pc:sldMk cId="4014944337" sldId="322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10:01:15.820" v="55" actId="1076"/>
          <ac:spMkLst>
            <pc:docMk/>
            <pc:sldMk cId="4014944337" sldId="322"/>
            <ac:spMk id="4" creationId="{56BD8F46-1631-6C6E-FA5B-CEC21D9CFD2D}"/>
          </ac:spMkLst>
        </pc:spChg>
        <pc:spChg chg="add mod">
          <ac:chgData name="Nia Osborne (Public Health Wales - No. 2 Capital Quarter)" userId="S::nia.osborne4@wales.nhs.uk::dc6e69ba-97df-47cc-9eea-d365d5ddb1e2" providerId="AD" clId="Web-{482CBE43-96A7-99E6-3C44-BB20BD734110}" dt="2026-05-07T09:59:56.927" v="38" actId="1076"/>
          <ac:spMkLst>
            <pc:docMk/>
            <pc:sldMk cId="4014944337" sldId="322"/>
            <ac:spMk id="5" creationId="{37DC2D39-6BDA-506E-D263-0F584429431C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1:02.274" v="52" actId="1076"/>
        <pc:sldMkLst>
          <pc:docMk/>
          <pc:sldMk cId="1609156855" sldId="323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10:01:02.274" v="52" actId="1076"/>
          <ac:spMkLst>
            <pc:docMk/>
            <pc:sldMk cId="1609156855" sldId="323"/>
            <ac:spMk id="4" creationId="{8D2EE259-E0DA-B223-3953-341A5CA619B9}"/>
          </ac:spMkLst>
        </pc:spChg>
        <pc:spChg chg="add mod">
          <ac:chgData name="Nia Osborne (Public Health Wales - No. 2 Capital Quarter)" userId="S::nia.osborne4@wales.nhs.uk::dc6e69ba-97df-47cc-9eea-d365d5ddb1e2" providerId="AD" clId="Web-{482CBE43-96A7-99E6-3C44-BB20BD734110}" dt="2026-05-07T10:00:34.007" v="46" actId="1076"/>
          <ac:spMkLst>
            <pc:docMk/>
            <pc:sldMk cId="1609156855" sldId="323"/>
            <ac:spMk id="5" creationId="{C67F7D97-B7BC-D260-8677-C98A68A93337}"/>
          </ac:spMkLst>
        </pc:spChg>
        <pc:picChg chg="mod">
          <ac:chgData name="Nia Osborne (Public Health Wales - No. 2 Capital Quarter)" userId="S::nia.osborne4@wales.nhs.uk::dc6e69ba-97df-47cc-9eea-d365d5ddb1e2" providerId="AD" clId="Web-{482CBE43-96A7-99E6-3C44-BB20BD734110}" dt="2026-05-07T10:00:54.460" v="51" actId="14100"/>
          <ac:picMkLst>
            <pc:docMk/>
            <pc:sldMk cId="1609156855" sldId="323"/>
            <ac:picMk id="3" creationId="{0BFB4BD5-5384-1333-3549-003B38ECFD03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2:31.229" v="70" actId="1076"/>
        <pc:sldMkLst>
          <pc:docMk/>
          <pc:sldMk cId="1016329744" sldId="324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10:02:03.072" v="60" actId="14100"/>
          <ac:spMkLst>
            <pc:docMk/>
            <pc:sldMk cId="1016329744" sldId="324"/>
            <ac:spMk id="4" creationId="{E844D393-CDDE-3DD2-E1B9-762A127D3EA2}"/>
          </ac:spMkLst>
        </pc:spChg>
        <pc:spChg chg="add mod">
          <ac:chgData name="Nia Osborne (Public Health Wales - No. 2 Capital Quarter)" userId="S::nia.osborne4@wales.nhs.uk::dc6e69ba-97df-47cc-9eea-d365d5ddb1e2" providerId="AD" clId="Web-{482CBE43-96A7-99E6-3C44-BB20BD734110}" dt="2026-05-07T10:02:31.229" v="70" actId="1076"/>
          <ac:spMkLst>
            <pc:docMk/>
            <pc:sldMk cId="1016329744" sldId="324"/>
            <ac:spMk id="5" creationId="{F36C76E3-23AA-A784-C32D-A15CEE697853}"/>
          </ac:spMkLst>
        </pc:spChg>
        <pc:picChg chg="mod">
          <ac:chgData name="Nia Osborne (Public Health Wales - No. 2 Capital Quarter)" userId="S::nia.osborne4@wales.nhs.uk::dc6e69ba-97df-47cc-9eea-d365d5ddb1e2" providerId="AD" clId="Web-{482CBE43-96A7-99E6-3C44-BB20BD734110}" dt="2026-05-07T10:02:12.744" v="62" actId="14100"/>
          <ac:picMkLst>
            <pc:docMk/>
            <pc:sldMk cId="1016329744" sldId="324"/>
            <ac:picMk id="3" creationId="{DCAFFEAE-7917-C360-FC32-C4A72F14FEBB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3:16.310" v="85" actId="1076"/>
        <pc:sldMkLst>
          <pc:docMk/>
          <pc:sldMk cId="3852134216" sldId="325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10:02:48.730" v="74" actId="1076"/>
          <ac:spMkLst>
            <pc:docMk/>
            <pc:sldMk cId="3852134216" sldId="325"/>
            <ac:spMk id="4" creationId="{3CC4174A-85D0-4317-81D8-2CDE66F13142}"/>
          </ac:spMkLst>
        </pc:spChg>
        <pc:spChg chg="add mod">
          <ac:chgData name="Nia Osborne (Public Health Wales - No. 2 Capital Quarter)" userId="S::nia.osborne4@wales.nhs.uk::dc6e69ba-97df-47cc-9eea-d365d5ddb1e2" providerId="AD" clId="Web-{482CBE43-96A7-99E6-3C44-BB20BD734110}" dt="2026-05-07T10:03:16.310" v="85" actId="1076"/>
          <ac:spMkLst>
            <pc:docMk/>
            <pc:sldMk cId="3852134216" sldId="325"/>
            <ac:spMk id="5" creationId="{05F0C12D-8EBB-9113-4A96-2CC5EBFD7B96}"/>
          </ac:spMkLst>
        </pc:spChg>
        <pc:picChg chg="mod">
          <ac:chgData name="Nia Osborne (Public Health Wales - No. 2 Capital Quarter)" userId="S::nia.osborne4@wales.nhs.uk::dc6e69ba-97df-47cc-9eea-d365d5ddb1e2" providerId="AD" clId="Web-{482CBE43-96A7-99E6-3C44-BB20BD734110}" dt="2026-05-07T10:02:53.246" v="75" actId="14100"/>
          <ac:picMkLst>
            <pc:docMk/>
            <pc:sldMk cId="3852134216" sldId="325"/>
            <ac:picMk id="3" creationId="{7FC53795-F53F-A8CD-20D5-952418C12D1D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3:51.811" v="97" actId="1076"/>
        <pc:sldMkLst>
          <pc:docMk/>
          <pc:sldMk cId="281358453" sldId="326"/>
        </pc:sldMkLst>
        <pc:spChg chg="mod">
          <ac:chgData name="Nia Osborne (Public Health Wales - No. 2 Capital Quarter)" userId="S::nia.osborne4@wales.nhs.uk::dc6e69ba-97df-47cc-9eea-d365d5ddb1e2" providerId="AD" clId="Web-{482CBE43-96A7-99E6-3C44-BB20BD734110}" dt="2026-05-07T10:03:28.763" v="88" actId="1076"/>
          <ac:spMkLst>
            <pc:docMk/>
            <pc:sldMk cId="281358453" sldId="326"/>
            <ac:spMk id="4" creationId="{C3F5BB0A-6F98-E4D9-7FC2-32126D870EF5}"/>
          </ac:spMkLst>
        </pc:spChg>
        <pc:spChg chg="add mod">
          <ac:chgData name="Nia Osborne (Public Health Wales - No. 2 Capital Quarter)" userId="S::nia.osborne4@wales.nhs.uk::dc6e69ba-97df-47cc-9eea-d365d5ddb1e2" providerId="AD" clId="Web-{482CBE43-96A7-99E6-3C44-BB20BD734110}" dt="2026-05-07T10:03:51.811" v="97" actId="1076"/>
          <ac:spMkLst>
            <pc:docMk/>
            <pc:sldMk cId="281358453" sldId="326"/>
            <ac:spMk id="5" creationId="{3E915988-113D-5A70-BF1D-0CB4042E8229}"/>
          </ac:spMkLst>
        </pc:spChg>
        <pc:picChg chg="mod">
          <ac:chgData name="Nia Osborne (Public Health Wales - No. 2 Capital Quarter)" userId="S::nia.osborne4@wales.nhs.uk::dc6e69ba-97df-47cc-9eea-d365d5ddb1e2" providerId="AD" clId="Web-{482CBE43-96A7-99E6-3C44-BB20BD734110}" dt="2026-05-07T10:03:33.091" v="89" actId="14100"/>
          <ac:picMkLst>
            <pc:docMk/>
            <pc:sldMk cId="281358453" sldId="326"/>
            <ac:picMk id="3" creationId="{06651705-8A05-8091-1D81-ADDA727F5AC9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482CBE43-96A7-99E6-3C44-BB20BD734110}" dt="2026-05-07T10:04:06.890" v="105" actId="1076"/>
        <pc:sldMkLst>
          <pc:docMk/>
          <pc:sldMk cId="1399988841" sldId="327"/>
        </pc:sldMkLst>
        <pc:spChg chg="add mod">
          <ac:chgData name="Nia Osborne (Public Health Wales - No. 2 Capital Quarter)" userId="S::nia.osborne4@wales.nhs.uk::dc6e69ba-97df-47cc-9eea-d365d5ddb1e2" providerId="AD" clId="Web-{482CBE43-96A7-99E6-3C44-BB20BD734110}" dt="2026-05-07T10:04:06.890" v="105" actId="1076"/>
          <ac:spMkLst>
            <pc:docMk/>
            <pc:sldMk cId="1399988841" sldId="327"/>
            <ac:spMk id="5" creationId="{5ECF9DD8-CDB6-C35D-A404-33D844B7DEC3}"/>
          </ac:spMkLst>
        </pc:spChg>
      </pc:sldChg>
    </pc:docChg>
  </pc:docChgLst>
  <pc:docChgLst>
    <pc:chgData name="Nia Osborne (Public Health Wales - No. 2 Capital Quarter)" userId="S::nia.osborne4@wales.nhs.uk::dc6e69ba-97df-47cc-9eea-d365d5ddb1e2" providerId="AD" clId="Web-{3657B9D6-1411-C8FC-D2CD-61ACCC61B745}"/>
    <pc:docChg chg="modSld">
      <pc:chgData name="Nia Osborne (Public Health Wales - No. 2 Capital Quarter)" userId="S::nia.osborne4@wales.nhs.uk::dc6e69ba-97df-47cc-9eea-d365d5ddb1e2" providerId="AD" clId="Web-{3657B9D6-1411-C8FC-D2CD-61ACCC61B745}" dt="2026-05-08T16:13:52.460" v="26" actId="1076"/>
      <pc:docMkLst>
        <pc:docMk/>
      </pc:docMkLst>
      <pc:sldChg chg="modSp">
        <pc:chgData name="Nia Osborne (Public Health Wales - No. 2 Capital Quarter)" userId="S::nia.osborne4@wales.nhs.uk::dc6e69ba-97df-47cc-9eea-d365d5ddb1e2" providerId="AD" clId="Web-{3657B9D6-1411-C8FC-D2CD-61ACCC61B745}" dt="2026-05-08T16:13:52.460" v="26" actId="1076"/>
        <pc:sldMkLst>
          <pc:docMk/>
          <pc:sldMk cId="2033820666" sldId="289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3:52.460" v="26" actId="1076"/>
          <ac:spMkLst>
            <pc:docMk/>
            <pc:sldMk cId="2033820666" sldId="289"/>
            <ac:spMk id="2" creationId="{103866BA-957E-B8AA-D2ED-29464CD5EA14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3657B9D6-1411-C8FC-D2CD-61ACCC61B745}" dt="2026-05-08T16:12:03.906" v="4" actId="1076"/>
        <pc:sldMkLst>
          <pc:docMk/>
          <pc:sldMk cId="1631828278" sldId="315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1:50.030" v="1" actId="20577"/>
          <ac:spMkLst>
            <pc:docMk/>
            <pc:sldMk cId="1631828278" sldId="315"/>
            <ac:spMk id="2" creationId="{6F31CBE3-EC57-FB89-DFCA-6BE1A5C9899C}"/>
          </ac:spMkLst>
        </pc:spChg>
        <pc:spChg chg="mod">
          <ac:chgData name="Nia Osborne (Public Health Wales - No. 2 Capital Quarter)" userId="S::nia.osborne4@wales.nhs.uk::dc6e69ba-97df-47cc-9eea-d365d5ddb1e2" providerId="AD" clId="Web-{3657B9D6-1411-C8FC-D2CD-61ACCC61B745}" dt="2026-05-08T16:12:03.906" v="4" actId="1076"/>
          <ac:spMkLst>
            <pc:docMk/>
            <pc:sldMk cId="1631828278" sldId="315"/>
            <ac:spMk id="4" creationId="{DB9F55E7-5DE1-BBA4-34CE-E04E661EE68A}"/>
          </ac:spMkLst>
        </pc:spChg>
        <pc:picChg chg="mod">
          <ac:chgData name="Nia Osborne (Public Health Wales - No. 2 Capital Quarter)" userId="S::nia.osborne4@wales.nhs.uk::dc6e69ba-97df-47cc-9eea-d365d5ddb1e2" providerId="AD" clId="Web-{3657B9D6-1411-C8FC-D2CD-61ACCC61B745}" dt="2026-05-08T16:11:52.999" v="2" actId="1076"/>
          <ac:picMkLst>
            <pc:docMk/>
            <pc:sldMk cId="1631828278" sldId="315"/>
            <ac:picMk id="3" creationId="{E9B087EA-9BA8-C0A4-F4D1-E525ADB5A0AB}"/>
          </ac:picMkLst>
        </pc:picChg>
      </pc:sldChg>
      <pc:sldChg chg="modSp">
        <pc:chgData name="Nia Osborne (Public Health Wales - No. 2 Capital Quarter)" userId="S::nia.osborne4@wales.nhs.uk::dc6e69ba-97df-47cc-9eea-d365d5ddb1e2" providerId="AD" clId="Web-{3657B9D6-1411-C8FC-D2CD-61ACCC61B745}" dt="2026-05-08T16:12:23.001" v="7" actId="20577"/>
        <pc:sldMkLst>
          <pc:docMk/>
          <pc:sldMk cId="4014944337" sldId="322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2:23.001" v="7" actId="20577"/>
          <ac:spMkLst>
            <pc:docMk/>
            <pc:sldMk cId="4014944337" sldId="322"/>
            <ac:spMk id="2" creationId="{61281BB7-D070-9FCA-F9DB-63FD448E9A6D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3657B9D6-1411-C8FC-D2CD-61ACCC61B745}" dt="2026-05-08T16:12:29.501" v="11" actId="20577"/>
        <pc:sldMkLst>
          <pc:docMk/>
          <pc:sldMk cId="1609156855" sldId="323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2:29.501" v="11" actId="20577"/>
          <ac:spMkLst>
            <pc:docMk/>
            <pc:sldMk cId="1609156855" sldId="323"/>
            <ac:spMk id="2" creationId="{91F1B9CE-92A2-6E5E-CA3F-204D8F420FC5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3657B9D6-1411-C8FC-D2CD-61ACCC61B745}" dt="2026-05-08T16:12:34.908" v="13" actId="20577"/>
        <pc:sldMkLst>
          <pc:docMk/>
          <pc:sldMk cId="1016329744" sldId="324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2:34.908" v="13" actId="20577"/>
          <ac:spMkLst>
            <pc:docMk/>
            <pc:sldMk cId="1016329744" sldId="324"/>
            <ac:spMk id="2" creationId="{825401D2-67C3-1382-68A5-2A0F5EB558E0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3657B9D6-1411-C8FC-D2CD-61ACCC61B745}" dt="2026-05-08T16:12:44.580" v="16" actId="20577"/>
        <pc:sldMkLst>
          <pc:docMk/>
          <pc:sldMk cId="3852134216" sldId="325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2:44.580" v="16" actId="20577"/>
          <ac:spMkLst>
            <pc:docMk/>
            <pc:sldMk cId="3852134216" sldId="325"/>
            <ac:spMk id="2" creationId="{7F30D805-5202-D9D9-4B81-679045E0003E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3657B9D6-1411-C8FC-D2CD-61ACCC61B745}" dt="2026-05-08T16:12:49.534" v="19" actId="20577"/>
        <pc:sldMkLst>
          <pc:docMk/>
          <pc:sldMk cId="281358453" sldId="326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2:49.534" v="19" actId="20577"/>
          <ac:spMkLst>
            <pc:docMk/>
            <pc:sldMk cId="281358453" sldId="326"/>
            <ac:spMk id="2" creationId="{8464682D-5904-CD5B-839C-5B5551BC7BB4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3657B9D6-1411-C8FC-D2CD-61ACCC61B745}" dt="2026-05-08T16:12:58.831" v="21" actId="20577"/>
        <pc:sldMkLst>
          <pc:docMk/>
          <pc:sldMk cId="1399988841" sldId="327"/>
        </pc:sldMkLst>
        <pc:spChg chg="mod">
          <ac:chgData name="Nia Osborne (Public Health Wales - No. 2 Capital Quarter)" userId="S::nia.osborne4@wales.nhs.uk::dc6e69ba-97df-47cc-9eea-d365d5ddb1e2" providerId="AD" clId="Web-{3657B9D6-1411-C8FC-D2CD-61ACCC61B745}" dt="2026-05-08T16:12:58.831" v="21" actId="20577"/>
          <ac:spMkLst>
            <pc:docMk/>
            <pc:sldMk cId="1399988841" sldId="327"/>
            <ac:spMk id="2" creationId="{9FB42844-71EA-CF5A-A1D7-975E79D40E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526E-166D-C5A3-5AF7-8C629123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E3C6B-CA05-C048-9396-D3CA64DFF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y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C8F4-0AB2-88B1-A0CC-890F5FF23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1ACBF-FAF4-44F3-0ED8-32577904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8F60D-FDD9-55D3-9366-F13202DB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8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767A-2706-96B3-3A65-CEFB7AD9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2EEE4-6358-2055-5D48-47FDDB48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5C417-ED53-EB43-12FA-C7429E22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DA5CB-05B1-1766-3A9E-3BF3D8A2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64D34-BC97-36F4-13BF-55BFB0F7C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CCCE0-D7DB-C2D9-5F97-A2454DAAA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9B4B1-FA6E-9733-1AE2-39113E003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A0B29-EF17-1E57-C5D5-CAB803AC5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25544-78CF-E463-FD22-07F93B8A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20800-DECF-59B2-E196-1FB41084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61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cy" sz="1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Wales</a:t>
            </a:r>
          </a:p>
        </p:txBody>
      </p:sp>
    </p:spTree>
    <p:extLst>
      <p:ext uri="{BB962C8B-B14F-4D97-AF65-F5344CB8AC3E}">
        <p14:creationId xmlns:p14="http://schemas.microsoft.com/office/powerpoint/2010/main" val="338864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8ACB-554B-4DC2-2C9D-8D71CE861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D8B4F-4891-FBBB-32F6-2A58C1B9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48DE-EBFF-31D6-1C17-E4365604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A6B89-E9C0-98AF-19BB-AAE66C30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6AB55-6ED7-B300-AE1E-8CBCD825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BEC0-C986-5AFE-08B9-D988070B2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A544A-D6BA-BC53-B72E-EA4273778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59782-B340-7E86-E5E7-BA9FD762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68B8F-7361-F484-8181-CE15A392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EE7F1-1A6F-C975-73C9-CE65D652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B513F-ED95-8D4E-DA8F-4EEC35CD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0C18-4CB0-C154-06DB-74034C0A6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DF0A0-32D8-9F15-935F-8E70959B9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2F542-DFEF-473E-895F-557AC133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2A10D-E7FC-6EE1-1E42-36B6BCB5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B6845-9627-9AAD-13FC-5840FCD1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7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A2A8-9CB7-41CF-9906-637575BB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29C35-18D4-15EE-71AE-57D4E73DB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00E8B-8AB4-84F3-4320-F2B0CBE9A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D1EC8-D7E6-CDE7-007B-AE71FEF63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82B3B4-5C38-FAF7-A362-81CBA14E3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D01AEA-5302-60F8-6580-774616BF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2F8E5-D5ED-FCF3-C973-D7740F0C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A4C69-D558-A585-A0CB-0264F75D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10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A8246-1307-608D-BD70-84DA8321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A94CD4-0AD0-66D6-0C43-89B7053DD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EC571-6C48-7B1C-FAC9-9D8C5833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E5D99-00D7-2695-544F-2D0379F9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5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6AE360-6114-92C3-694A-88622711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B3EB6-79B1-88BB-3233-2E326C6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576C-161D-902F-0468-D05A85BA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509A-F5C3-056B-9871-D069350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FE5D8-CE18-0244-8725-118ED13D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BC380-5A0A-037C-C6E8-DC669ABB0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188E7-C406-96F7-A58F-3E9CCE5E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A8F4-A96B-DB6E-BE23-790A56101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A5F36-CA70-FB0C-F175-AA2CFD9F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49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919CF-B9D7-FF05-9BA2-E2247F0D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63024-A7F8-15F1-DD8A-47BFAFAC2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491BF-93D2-256A-515E-9E4056F6D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015E1-A61D-EDFA-A241-432C6ECE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6227-849F-ACCA-5028-8A130553F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F2670-13F0-6869-82DE-C17A724D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9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BC368-0493-548D-DFA1-BD60D8FE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E244-5D0C-016F-1517-956B9225A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8A8AC-FD91-3BE7-3AC5-8EA810A87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4E796-29B2-7C25-83F9-4977EADE4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E893B-030F-9B3E-CEDF-D947CE21D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5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wl.nhs.uk/national-centre-gaming-disorders" TargetMode="External"/><Relationship Id="rId2" Type="http://schemas.openxmlformats.org/officeDocument/2006/relationships/hyperlink" Target="http://www.gambleaware.org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914DB-921C-5F9F-21DC-D3A148EAF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E17CFA-5100-9B00-3C13-44FCCFF01F4B}"/>
              </a:ext>
            </a:extLst>
          </p:cNvPr>
          <p:cNvSpPr txBox="1"/>
          <p:nvPr/>
        </p:nvSpPr>
        <p:spPr>
          <a:xfrm>
            <a:off x="119428" y="1947733"/>
            <a:ext cx="8919676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dirty="0" err="1">
                <a:latin typeface="Ubuntu"/>
              </a:rPr>
              <a:t>Mae'r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gweithgaredd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hwn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yn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cysylltu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â'r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Banciau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Gwybodaeth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canlynol</a:t>
            </a:r>
            <a:r>
              <a:rPr lang="cy" dirty="0">
                <a:latin typeface="Ubuntu"/>
              </a:rPr>
              <a:t>: 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dirty="0">
                <a:solidFill>
                  <a:schemeClr val="accent1"/>
                </a:solidFill>
                <a:latin typeface="Ubuntu"/>
              </a:rPr>
              <a:t>Deall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gemau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cyfrifiadurol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cy" dirty="0">
              <a:solidFill>
                <a:schemeClr val="accent1"/>
              </a:solidFill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dirty="0" err="1">
                <a:solidFill>
                  <a:schemeClr val="accent1"/>
                </a:solidFill>
                <a:latin typeface="Ubuntu"/>
              </a:rPr>
              <a:t>Risgiau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niwed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gemau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dirty="0" err="1">
                <a:solidFill>
                  <a:schemeClr val="accent1"/>
                </a:solidFill>
                <a:latin typeface="Ubuntu"/>
              </a:rPr>
              <a:t>Cefnogi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pobl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ifanc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theuluoedd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sy'n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dioddef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niwed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cy" dirty="0">
              <a:solidFill>
                <a:schemeClr val="accent1"/>
              </a:solidFill>
              <a:latin typeface="Ubuntu"/>
            </a:endParaRPr>
          </a:p>
          <a:p>
            <a:pPr rtl="0"/>
            <a:endParaRPr lang="en-US" dirty="0">
              <a:solidFill>
                <a:srgbClr val="000000"/>
              </a:solidFill>
              <a:latin typeface="Ubuntu"/>
            </a:endParaRPr>
          </a:p>
          <a:p>
            <a:pPr rtl="0"/>
            <a:r>
              <a:rPr lang="cy" b="1" dirty="0" err="1">
                <a:latin typeface="Ubuntu"/>
              </a:rPr>
              <a:t>Mae'r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gweithgaredd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hwn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yn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darparu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senarios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sy'n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ymwneud</a:t>
            </a:r>
            <a:r>
              <a:rPr lang="cy" b="1" dirty="0">
                <a:latin typeface="Ubuntu"/>
              </a:rPr>
              <a:t> â </a:t>
            </a:r>
            <a:r>
              <a:rPr lang="cy" b="1" dirty="0" err="1">
                <a:latin typeface="Ubuntu"/>
              </a:rPr>
              <a:t>gemau</a:t>
            </a:r>
            <a:r>
              <a:rPr lang="cy" b="1" dirty="0">
                <a:latin typeface="Ubuntu"/>
              </a:rPr>
              <a:t> a </a:t>
            </a:r>
            <a:r>
              <a:rPr lang="cy" b="1" dirty="0" err="1">
                <a:latin typeface="Ubuntu"/>
              </a:rPr>
              <a:t>gamblo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i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hyrwyddo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trafodaeth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sy'n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canolbwyntio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ar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wneud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penderfyniadau</a:t>
            </a:r>
            <a:r>
              <a:rPr lang="cy" b="1" dirty="0">
                <a:latin typeface="Ubuntu"/>
              </a:rPr>
              <a:t> a </a:t>
            </a:r>
            <a:r>
              <a:rPr lang="cy" b="1" dirty="0" err="1">
                <a:latin typeface="Ubuntu"/>
              </a:rPr>
              <a:t>cheisio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cefnogaeth</a:t>
            </a:r>
            <a:r>
              <a:rPr lang="cy" b="1" dirty="0">
                <a:latin typeface="Ubuntu"/>
              </a:rPr>
              <a:t>. 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D6F340-343F-4286-F20D-6BDFC768C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311773"/>
              </p:ext>
            </p:extLst>
          </p:nvPr>
        </p:nvGraphicFramePr>
        <p:xfrm>
          <a:off x="105194" y="4435251"/>
          <a:ext cx="1199642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603">
                  <a:extLst>
                    <a:ext uri="{9D8B030D-6E8A-4147-A177-3AD203B41FA5}">
                      <a16:colId xmlns:a16="http://schemas.microsoft.com/office/drawing/2014/main" val="4270850206"/>
                    </a:ext>
                  </a:extLst>
                </a:gridCol>
                <a:gridCol w="2302807">
                  <a:extLst>
                    <a:ext uri="{9D8B030D-6E8A-4147-A177-3AD203B41FA5}">
                      <a16:colId xmlns:a16="http://schemas.microsoft.com/office/drawing/2014/main" val="2021095819"/>
                    </a:ext>
                  </a:extLst>
                </a:gridCol>
                <a:gridCol w="2437279">
                  <a:extLst>
                    <a:ext uri="{9D8B030D-6E8A-4147-A177-3AD203B41FA5}">
                      <a16:colId xmlns:a16="http://schemas.microsoft.com/office/drawing/2014/main" val="3723673179"/>
                    </a:ext>
                  </a:extLst>
                </a:gridCol>
                <a:gridCol w="2526914">
                  <a:extLst>
                    <a:ext uri="{9D8B030D-6E8A-4147-A177-3AD203B41FA5}">
                      <a16:colId xmlns:a16="http://schemas.microsoft.com/office/drawing/2014/main" val="1260354662"/>
                    </a:ext>
                  </a:extLst>
                </a:gridCol>
                <a:gridCol w="2378826">
                  <a:extLst>
                    <a:ext uri="{9D8B030D-6E8A-4147-A177-3AD203B41FA5}">
                      <a16:colId xmlns:a16="http://schemas.microsoft.com/office/drawing/2014/main" val="407647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rtl="0"/>
                      <a:r>
                        <a:rPr lang="cy" dirty="0" err="1"/>
                        <a:t>Disgrifiadau</a:t>
                      </a:r>
                      <a:r>
                        <a:rPr lang="cy" dirty="0"/>
                        <a:t> </a:t>
                      </a:r>
                      <a:r>
                        <a:rPr lang="cy" dirty="0" err="1"/>
                        <a:t>Dysgu</a:t>
                      </a:r>
                      <a:r>
                        <a:rPr lang="cy" dirty="0"/>
                        <a:t> Iechyd a Lles </a:t>
                      </a:r>
                      <a:r>
                        <a:rPr lang="cy" dirty="0" err="1"/>
                        <a:t>posibl</a:t>
                      </a:r>
                      <a:r>
                        <a:rPr lang="cy" dirty="0"/>
                        <a:t>:                                                                                                                          </a:t>
                      </a:r>
                    </a:p>
                    <a:p>
                      <a:pPr rtl="0"/>
                      <a:r>
                        <a:rPr lang="cy" dirty="0"/>
                        <a:t>Mae’r ffordd rydym yn gwneud penderfyniadau yn effeithio ar ansawdd ein bywydau ni a bywydau pobl eraill. </a:t>
                      </a:r>
                      <a:endParaRPr lang="en-US" b="1" i="0" dirty="0">
                        <a:solidFill>
                          <a:srgbClr val="1F1F1F"/>
                        </a:solidFill>
                        <a:highlight>
                          <a:srgbClr val="DFF1F1"/>
                        </a:highlight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473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1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Cam cynnydd 1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Rwyf wedi datblygu ymwybyddiaeth y gall fy mhenderfyniadau effeithio arnaf fi ac eraill.</a:t>
                      </a:r>
                      <a:endParaRPr lang="en-US" sz="1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1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Cam cynnydd 2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Gallaf gydnabod y gall fy mhenderfyniadau effeithio arnaf fi ac eraill, nawr ac yn y dyfodol.</a:t>
                      </a:r>
                      <a:endParaRPr lang="en-US" sz="1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1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Cam cynnydd 3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Gallaf gydnabod y bydd rhai penderfyniadau a wnaf yn cael effaith hirdymor ar fy mywyd a bywydau pobl eraill.</a:t>
                      </a:r>
                      <a:endParaRPr lang="en-US" sz="1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1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Cam cynnydd 4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Gallaf ystyried ffactorau a goblygiadau perthnasol wrth wneud penderfyniadau yn unigol ac ar y cyd.</a:t>
                      </a:r>
                      <a:endParaRPr lang="en-US" sz="1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1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Cam cynnydd 5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chemeClr val="accent1"/>
                          </a:solidFill>
                          <a:latin typeface="Ubuntu"/>
                        </a:rPr>
                        <a:t>Gallaf werthuso’n feirniadol ffactorau a goblygiadau, gan gynnwys risgiau, wrth wneud penderfyniadau yn unigol ac ar y cyd.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262021"/>
                  </a:ext>
                </a:extLst>
              </a:tr>
            </a:tbl>
          </a:graphicData>
        </a:graphic>
      </p:graphicFrame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0FAACDC9-FB8E-68F7-B0CF-4C6AC9896A92}"/>
              </a:ext>
            </a:extLst>
          </p:cNvPr>
          <p:cNvSpPr txBox="1">
            <a:spLocks/>
          </p:cNvSpPr>
          <p:nvPr/>
        </p:nvSpPr>
        <p:spPr>
          <a:xfrm>
            <a:off x="115739" y="879365"/>
            <a:ext cx="7782557" cy="837333"/>
          </a:xfrm>
          <a:prstGeom prst="rect">
            <a:avLst/>
          </a:prstGeom>
        </p:spPr>
        <p:txBody>
          <a:bodyPr lIns="91440" tIns="45720" rIns="91440" bIns="45720" rtlCol="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0">
              <a:buNone/>
            </a:pPr>
            <a:r>
              <a:rPr lang="cy" sz="4400" b="1" dirty="0">
                <a:latin typeface="Ubuntu"/>
              </a:rPr>
              <a:t>Senarios bywyd go iawn </a:t>
            </a:r>
            <a:endParaRPr lang="en-US" sz="4400" b="1" dirty="0">
              <a:latin typeface="Ubuntu"/>
              <a:ea typeface="Verdana"/>
            </a:endParaRPr>
          </a:p>
        </p:txBody>
      </p:sp>
      <p:pic>
        <p:nvPicPr>
          <p:cNvPr id="5" name="Picture 4" descr="A child with her hand on her chin&#10;&#10;Description automatically generated">
            <a:extLst>
              <a:ext uri="{FF2B5EF4-FFF2-40B4-BE49-F238E27FC236}">
                <a16:creationId xmlns:a16="http://schemas.microsoft.com/office/drawing/2014/main" id="{38CAF5B3-861C-F3F2-6704-D95520D5C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8329" y="207168"/>
            <a:ext cx="2821245" cy="289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2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CC620-1D08-9038-E73C-33641CD1496F}"/>
              </a:ext>
            </a:extLst>
          </p:cNvPr>
          <p:cNvSpPr txBox="1"/>
          <p:nvPr/>
        </p:nvSpPr>
        <p:spPr>
          <a:xfrm>
            <a:off x="541335" y="888546"/>
            <a:ext cx="9240840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2800" b="1" dirty="0">
                <a:solidFill>
                  <a:schemeClr val="accent1"/>
                </a:solidFill>
                <a:latin typeface="Ubuntu" panose="020B0504030602030204"/>
              </a:rPr>
              <a:t>Gwasanaethau Cymorth Gamblo yng Nghymru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DA65E-DD25-C213-4392-20E9C9FDA1E3}"/>
              </a:ext>
            </a:extLst>
          </p:cNvPr>
          <p:cNvSpPr txBox="1"/>
          <p:nvPr/>
        </p:nvSpPr>
        <p:spPr>
          <a:xfrm>
            <a:off x="333375" y="1535906"/>
            <a:ext cx="10120312" cy="4185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Gwasanaeth Triniaeth Gamblo Cymru Gyfan a Llinell Gymorth 24/7 0808 281 9265 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Croesewir atgyfeiriadau gan unrhyw unigolyn neu weithwyr proffesiynol i'r Gwasanaeth Triniaeth.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dirty="0"/>
              <a:t>E-</a:t>
            </a:r>
            <a:r>
              <a:rPr dirty="0" err="1"/>
              <a:t>bost</a:t>
            </a:r>
            <a:r>
              <a:rPr dirty="0"/>
              <a:t>: gamblingservice@wales.nhs.uk</a:t>
            </a:r>
          </a:p>
          <a:p>
            <a:pPr algn="l" rtl="0"/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Gamble Aware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  <a:endParaRPr lang="cy" sz="1800" b="0" i="0" dirty="0">
              <a:solidFill>
                <a:srgbClr val="000000"/>
              </a:solidFill>
              <a:latin typeface="Ubuntu"/>
              <a:ea typeface="Arial"/>
              <a:cs typeface="Arial"/>
            </a:endParaRPr>
          </a:p>
          <a:p>
            <a:pPr algn="l" rtl="0"/>
            <a:r>
              <a:rPr lang="cy" sz="1800" b="0" i="0" u="sng" strike="noStrike" dirty="0">
                <a:solidFill>
                  <a:srgbClr val="002060"/>
                </a:solidFill>
                <a:latin typeface="Ubuntu"/>
                <a:ea typeface="Arial"/>
                <a:cs typeface="Arial"/>
                <a:hlinkClick r:id="rId2"/>
              </a:rPr>
              <a:t>www.gambleaware.org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Canolfan Genedlaethol y GIG ar gyfer Anhwylderau Hapchwarae (Llundain)</a:t>
            </a:r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Triniaeth arbenigol ar gyfer anhwylder hapchwarae i'r rhai 13 oed a hŷn. Mynediad ar-lein o Gymru. 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sng" strike="noStrike" dirty="0">
                <a:solidFill>
                  <a:srgbClr val="002060"/>
                </a:solidFill>
                <a:latin typeface="Ubuntu"/>
                <a:ea typeface="Arial"/>
                <a:cs typeface="Arial"/>
                <a:hlinkClick r:id="rId3"/>
              </a:rPr>
              <a:t>www.cnwl.nhs.uk/canolfan-genedlaethol-anhwylderau-gaming</a:t>
            </a:r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400" b="0" i="0" u="none" strike="noStrike" dirty="0">
                <a:solidFill>
                  <a:srgbClr val="000000"/>
                </a:solidFill>
                <a:highlight>
                  <a:srgbClr val="FFFFFF"/>
                </a:highlight>
                <a:latin typeface="Ubuntu"/>
                <a:ea typeface="Arial"/>
                <a:cs typeface="Arial"/>
              </a:rPr>
              <a:t>*Sylwch y gallai'r gwasanaethau cymorth a restrir newid wrth i drefniadau comisiynu gael eu diweddaru.</a:t>
            </a:r>
          </a:p>
          <a:p>
            <a:pPr algn="ctr" rtl="0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F62E14-7F67-9DC7-DE73-277AF3963C83}"/>
              </a:ext>
            </a:extLst>
          </p:cNvPr>
          <p:cNvSpPr txBox="1"/>
          <p:nvPr/>
        </p:nvSpPr>
        <p:spPr>
          <a:xfrm>
            <a:off x="332704" y="6305282"/>
            <a:ext cx="2092817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68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39D78-2CB5-A138-9CF2-C74CB7943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31CBE3-EC57-FB89-DFCA-6BE1A5C9899C}"/>
              </a:ext>
            </a:extLst>
          </p:cNvPr>
          <p:cNvSpPr txBox="1"/>
          <p:nvPr/>
        </p:nvSpPr>
        <p:spPr>
          <a:xfrm>
            <a:off x="578386" y="1344976"/>
            <a:ext cx="6096000" cy="38738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Pa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gyngor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fyddech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chi'n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roi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i'r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person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 </a:t>
            </a:r>
            <a:endParaRPr lang="en-US" sz="2400" dirty="0">
              <a:solidFill>
                <a:schemeClr val="tx2"/>
              </a:solidFill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Cael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Ydych chi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erioed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wedi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teimlo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dan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bwysau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wario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arian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ffitio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mewn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gyda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ffrindiau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? Beth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wnaethoch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chi?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 </a:t>
            </a:r>
            <a:endParaRPr lang="en-US" sz="2400" dirty="0">
              <a:solidFill>
                <a:schemeClr val="tx2"/>
              </a:solidFill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Sut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allai'r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person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esbonio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sut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mae'n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teimlo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i'w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ffrindiau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?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 </a:t>
            </a:r>
            <a:endParaRPr lang="en-US" dirty="0">
              <a:solidFill>
                <a:schemeClr val="tx2"/>
              </a:solidFill>
            </a:endParaRPr>
          </a:p>
          <a:p>
            <a:pPr algn="ctr" rtl="0"/>
            <a:endParaRPr lang="en-US" dirty="0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E9B087EA-9BA8-C0A4-F4D1-E525ADB5A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0381" y="1495491"/>
            <a:ext cx="5088127" cy="3861749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9F55E7-5DE1-BBA4-34CE-E04E661EE68A}"/>
              </a:ext>
            </a:extLst>
          </p:cNvPr>
          <p:cNvSpPr txBox="1">
            <a:spLocks/>
          </p:cNvSpPr>
          <p:nvPr/>
        </p:nvSpPr>
        <p:spPr>
          <a:xfrm rot="21120000">
            <a:off x="7481502" y="2108254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1800" dirty="0">
                <a:latin typeface="Ubuntu"/>
              </a:rPr>
              <a:t>Mae fy holl ffrindiau'n gwario arian ar bryniannau a chrwynion yn y gêm. Maen nhw'n dal i chwerthin am fy nghymeriad oherwydd na fydda i'n prynu dim byd. Rwy'n teimlo fel fy mod i'n cael fy ngadael allan.</a:t>
            </a:r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54ED0C-34ED-6EB5-2F1E-3F905D1ABBA1}"/>
              </a:ext>
            </a:extLst>
          </p:cNvPr>
          <p:cNvSpPr txBox="1"/>
          <p:nvPr/>
        </p:nvSpPr>
        <p:spPr>
          <a:xfrm>
            <a:off x="321972" y="6348212"/>
            <a:ext cx="2167944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2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1213D-F7BC-36A8-D3FF-AA092BA1C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281BB7-D070-9FCA-F9DB-63FD448E9A6D}"/>
              </a:ext>
            </a:extLst>
          </p:cNvPr>
          <p:cNvSpPr txBox="1"/>
          <p:nvPr/>
        </p:nvSpPr>
        <p:spPr>
          <a:xfrm>
            <a:off x="510147" y="1663424"/>
            <a:ext cx="6096000" cy="35414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 err="1">
                <a:solidFill>
                  <a:schemeClr val="tx2"/>
                </a:solidFill>
                <a:latin typeface="Ubuntu"/>
              </a:rPr>
              <a:t>Ydych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chi'n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meddwl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dylai'r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person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barhau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wario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arian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  Pam/pam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ddim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  <a:endParaRPr lang="en-US">
              <a:solidFill>
                <a:schemeClr val="tx2"/>
              </a:solidFill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Pam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gallai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fod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anodd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iddyn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nhw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stopio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Beth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allent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ei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wneud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reoli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eu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gwariant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?</a:t>
            </a:r>
            <a:endParaRPr lang="en-US" dirty="0">
              <a:solidFill>
                <a:schemeClr val="tx2"/>
              </a:solidFill>
              <a:latin typeface="Ubuntu"/>
            </a:endParaRPr>
          </a:p>
          <a:p>
            <a:pPr algn="ctr" rtl="0"/>
            <a:endParaRPr lang="en-US" dirty="0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D14E0F28-299A-5631-6769-7093B4E00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6683" y="1824439"/>
            <a:ext cx="4773447" cy="352624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D8F46-1631-6C6E-FA5B-CEC21D9CFD2D}"/>
              </a:ext>
            </a:extLst>
          </p:cNvPr>
          <p:cNvSpPr txBox="1">
            <a:spLocks/>
          </p:cNvSpPr>
          <p:nvPr/>
        </p:nvSpPr>
        <p:spPr>
          <a:xfrm rot="21125024">
            <a:off x="7027667" y="2491847"/>
            <a:ext cx="3976134" cy="15603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dirty="0">
                <a:latin typeface="Ubuntu"/>
              </a:rPr>
              <a:t>Dw i'n dal i brynu blychau ysbail yn fy hoff gêm. Dw i ond yn bwriadu gwario ychydig bach, ond dw i bob amser yn gwario mwy nag oeddwn i wedi'i gynllunio. Rwy'n poeni fy mod i'n colli rheolaeth.</a:t>
            </a:r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DC2D39-6BDA-506E-D263-0F584429431C}"/>
              </a:ext>
            </a:extLst>
          </p:cNvPr>
          <p:cNvSpPr txBox="1"/>
          <p:nvPr/>
        </p:nvSpPr>
        <p:spPr>
          <a:xfrm>
            <a:off x="321972" y="6316014"/>
            <a:ext cx="2275267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4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902E0-B39C-8AB4-7854-60154EBD2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F1B9CE-92A2-6E5E-CA3F-204D8F420FC5}"/>
              </a:ext>
            </a:extLst>
          </p:cNvPr>
          <p:cNvSpPr txBox="1"/>
          <p:nvPr/>
        </p:nvSpPr>
        <p:spPr>
          <a:xfrm>
            <a:off x="578386" y="1344976"/>
            <a:ext cx="6096000" cy="38738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I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ble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gall y person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fynd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gael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cyngor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  <a:endParaRPr lang="en-US">
              <a:solidFill>
                <a:schemeClr val="tx2"/>
              </a:solidFill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Ydych chi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erioed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wedi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poeni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am faint o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amser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rydych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chi'n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dreulio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rywbeth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 Beth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helpodd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  <a:endParaRPr lang="en-GB" dirty="0">
              <a:solidFill>
                <a:schemeClr val="tx2"/>
              </a:solidFill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Pa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gydbwysedd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ydych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chi'n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meddwl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sy'n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iach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</a:p>
          <a:p>
            <a:pPr algn="ctr" rtl="0"/>
            <a:endParaRPr lang="en-US" dirty="0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0BFB4BD5-5384-1333-3549-003B38ECF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1512" y="1710139"/>
            <a:ext cx="4757267" cy="350573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2EE259-E0DA-B223-3953-341A5CA619B9}"/>
              </a:ext>
            </a:extLst>
          </p:cNvPr>
          <p:cNvSpPr txBox="1">
            <a:spLocks/>
          </p:cNvSpPr>
          <p:nvPr/>
        </p:nvSpPr>
        <p:spPr>
          <a:xfrm rot="21125024">
            <a:off x="7263112" y="2193569"/>
            <a:ext cx="3868810" cy="168918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1800" dirty="0">
                <a:latin typeface="Ubuntu"/>
              </a:rPr>
              <a:t>Dw i'n aros i fyny'n hwyr iawn yn chwarae gemau'r rhan fwyaf o nosweithiau. Rydw i wedi blino yn yr ysgol ac mae fy ngraddau'n dirywio, ond dydw i ddim eisiau colli allan pan fydd fy ffrindiau ar-lein.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7F7D97-B7BC-D260-8677-C98A68A93337}"/>
              </a:ext>
            </a:extLst>
          </p:cNvPr>
          <p:cNvSpPr txBox="1"/>
          <p:nvPr/>
        </p:nvSpPr>
        <p:spPr>
          <a:xfrm>
            <a:off x="289774" y="6337479"/>
            <a:ext cx="2125015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5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BDC50-2979-10FA-DD98-84683C76D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5401D2-67C3-1382-68A5-2A0F5EB558E0}"/>
              </a:ext>
            </a:extLst>
          </p:cNvPr>
          <p:cNvSpPr txBox="1"/>
          <p:nvPr/>
        </p:nvSpPr>
        <p:spPr>
          <a:xfrm>
            <a:off x="578386" y="1344976"/>
            <a:ext cx="6096000" cy="3209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Beth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yw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barn chi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dylai'r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person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wneud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nesaf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  <a:endParaRPr lang="en-US">
              <a:solidFill>
                <a:schemeClr val="tx2"/>
              </a:solidFill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At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bwy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gallent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ofyn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am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gefnogaeth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Pam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gallai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fod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anodd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siarad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am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broblem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hon?</a:t>
            </a:r>
          </a:p>
          <a:p>
            <a:pPr algn="ctr" rtl="0"/>
            <a:endParaRPr lang="en-US" dirty="0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DCAFFEAE-7917-C360-FC32-C4A72F14F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156" y="1710139"/>
            <a:ext cx="4847131" cy="3679535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4D393-CDDE-3DD2-E1B9-762A127D3EA2}"/>
              </a:ext>
            </a:extLst>
          </p:cNvPr>
          <p:cNvSpPr txBox="1">
            <a:spLocks/>
          </p:cNvSpPr>
          <p:nvPr/>
        </p:nvSpPr>
        <p:spPr>
          <a:xfrm rot="21125024">
            <a:off x="7114599" y="2309896"/>
            <a:ext cx="3976134" cy="17965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1800" dirty="0">
                <a:latin typeface="Ubuntu"/>
              </a:rPr>
              <a:t>Defnyddiais gerdyn fy rhieni yn gyfrinachol i osod betiau ar-lein. Wnes i ddim ennill dim byd ac rwy'n teimlo'n banig ac yn euog nawr. Dydw i ddim yn gwybod sut i ddweud wrthyn nhw.</a:t>
            </a:r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6C76E3-23AA-A784-C32D-A15CEE697853}"/>
              </a:ext>
            </a:extLst>
          </p:cNvPr>
          <p:cNvSpPr txBox="1"/>
          <p:nvPr/>
        </p:nvSpPr>
        <p:spPr>
          <a:xfrm>
            <a:off x="257577" y="6337480"/>
            <a:ext cx="2157212" cy="287731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29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0C5E7-A29A-BFCD-4524-3E2526B05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30D805-5202-D9D9-4B81-679045E0003E}"/>
              </a:ext>
            </a:extLst>
          </p:cNvPr>
          <p:cNvSpPr txBox="1"/>
          <p:nvPr/>
        </p:nvSpPr>
        <p:spPr>
          <a:xfrm>
            <a:off x="578386" y="1344976"/>
            <a:ext cx="6096000" cy="35414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Pam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ydych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chi'n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meddwl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bod y person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poeni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am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ffrind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  <a:endParaRPr lang="en-US">
              <a:solidFill>
                <a:schemeClr val="tx2"/>
              </a:solidFill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Ydych chi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erioed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wedi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bod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poeni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am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rywun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sy'n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agos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atoch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chi? Beth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wnaethoch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chi?</a:t>
            </a: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Gyda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phwy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gallen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nhw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siarad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am help?</a:t>
            </a:r>
          </a:p>
          <a:p>
            <a:pPr algn="ctr" rtl="0"/>
            <a:endParaRPr lang="en-US" dirty="0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7FC53795-F53F-A8CD-20D5-952418C12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810" y="1710139"/>
            <a:ext cx="4591477" cy="354129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4174A-85D0-4317-81D8-2CDE66F13142}"/>
              </a:ext>
            </a:extLst>
          </p:cNvPr>
          <p:cNvSpPr txBox="1">
            <a:spLocks/>
          </p:cNvSpPr>
          <p:nvPr/>
        </p:nvSpPr>
        <p:spPr>
          <a:xfrm rot="21125024">
            <a:off x="7129914" y="2230288"/>
            <a:ext cx="3943937" cy="17321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1800">
                <a:latin typeface="Ubuntu"/>
              </a:rPr>
              <a:t>Mae fy ffrind yn siarad am gamblo drwy'r amser ac mae bob amser yn ceisio ein cael ni i ymuno ag apiau betio. Mae'n mynd yn wirioneddol flin pan mae'n colli arian. Dw i'n poeni amdano.</a:t>
            </a:r>
            <a:endParaRPr lang="en-GB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F0C12D-8EBB-9113-4A96-2CC5EBFD7B96}"/>
              </a:ext>
            </a:extLst>
          </p:cNvPr>
          <p:cNvSpPr txBox="1"/>
          <p:nvPr/>
        </p:nvSpPr>
        <p:spPr>
          <a:xfrm>
            <a:off x="246845" y="6305282"/>
            <a:ext cx="2028423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34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31627-21E6-4B67-4CE5-A91D2D873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64682D-5904-CD5B-839C-5B5551BC7BB4}"/>
              </a:ext>
            </a:extLst>
          </p:cNvPr>
          <p:cNvSpPr txBox="1"/>
          <p:nvPr/>
        </p:nvSpPr>
        <p:spPr>
          <a:xfrm>
            <a:off x="578386" y="1344976"/>
            <a:ext cx="6096000" cy="35414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Pa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gyngor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fyddech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chi'n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roi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i'r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person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  <a:endParaRPr lang="en-US">
              <a:solidFill>
                <a:schemeClr val="tx2"/>
              </a:solidFill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 err="1">
                <a:solidFill>
                  <a:schemeClr val="tx2"/>
                </a:solidFill>
                <a:latin typeface="Ubuntu"/>
              </a:rPr>
              <a:t>Ydych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chi'n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meddwl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y gall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gemau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ar-lein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a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gamblo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deimlo'n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debyg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weithiau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 Pam/pam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ddim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Sut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allent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amddiffyn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eu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hunain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</a:p>
          <a:p>
            <a:pPr algn="ctr" rtl="0"/>
            <a:endParaRPr lang="en-US" dirty="0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06651705-8A05-8091-1D81-ADDA727F5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4557" y="1710139"/>
            <a:ext cx="4568730" cy="361578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5BB0A-6F98-E4D9-7FC2-32126D870EF5}"/>
              </a:ext>
            </a:extLst>
          </p:cNvPr>
          <p:cNvSpPr txBox="1">
            <a:spLocks/>
          </p:cNvSpPr>
          <p:nvPr/>
        </p:nvSpPr>
        <p:spPr>
          <a:xfrm rot="21125024">
            <a:off x="7198905" y="2290285"/>
            <a:ext cx="3815149" cy="16247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1800" dirty="0">
                <a:latin typeface="Ubuntu"/>
              </a:rPr>
              <a:t>Dechreuais chwarae gêm sy'n teimlo ychydig fel gamblo oherwydd eich bod chi'n talu am wobrau ar hap. Dydw i ddim yn siŵr a yw'n ddiogel, ond mae pawb yn dweud ei fod yn normal.</a:t>
            </a:r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915988-113D-5A70-BF1D-0CB4042E8229}"/>
              </a:ext>
            </a:extLst>
          </p:cNvPr>
          <p:cNvSpPr txBox="1"/>
          <p:nvPr/>
        </p:nvSpPr>
        <p:spPr>
          <a:xfrm>
            <a:off x="332704" y="6316014"/>
            <a:ext cx="2146479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8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54605-2976-C7C1-8CBD-3615B564E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B42844-71EA-CF5A-A1D7-975E79D40E23}"/>
              </a:ext>
            </a:extLst>
          </p:cNvPr>
          <p:cNvSpPr txBox="1"/>
          <p:nvPr/>
        </p:nvSpPr>
        <p:spPr>
          <a:xfrm>
            <a:off x="578386" y="1344976"/>
            <a:ext cx="6096000" cy="3209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Beth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yw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eich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barn chi y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dylai'r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person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ifanc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hwn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ei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wneud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  <a:endParaRPr lang="en-US">
              <a:solidFill>
                <a:schemeClr val="tx2"/>
              </a:solidFill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Gyda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phwy’r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gallen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nhw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siarad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os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ydyn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nhw'n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teimlo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 dan </a:t>
            </a:r>
            <a:r>
              <a:rPr lang="cy" sz="2400" dirty="0" err="1">
                <a:solidFill>
                  <a:schemeClr val="tx2"/>
                </a:solidFill>
                <a:latin typeface="Ubuntu"/>
              </a:rPr>
              <a:t>bwysau</a:t>
            </a:r>
            <a:r>
              <a:rPr lang="cy" sz="2400" dirty="0">
                <a:solidFill>
                  <a:schemeClr val="tx2"/>
                </a:solidFill>
                <a:latin typeface="Ubuntu"/>
              </a:rPr>
              <a:t>?</a:t>
            </a: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endParaRPr lang="en-GB" sz="2400" dirty="0">
              <a:latin typeface="Ubuntu"/>
            </a:endParaRPr>
          </a:p>
          <a:p>
            <a:pPr marL="342900" indent="-342900" rtl="0">
              <a:lnSpc>
                <a:spcPct val="90000"/>
              </a:lnSpc>
              <a:spcBef>
                <a:spcPts val="1000"/>
              </a:spcBef>
              <a:buFont typeface="Wingdings"/>
              <a:buChar char="Ø"/>
            </a:pPr>
            <a:r>
              <a:rPr lang="cy" sz="2400" dirty="0">
                <a:solidFill>
                  <a:schemeClr val="tx2"/>
                </a:solidFill>
                <a:latin typeface="Ubuntu"/>
              </a:rPr>
              <a:t>Pam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mae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hi'n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bwysig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gosod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2400" dirty="0" err="1">
                <a:solidFill>
                  <a:schemeClr val="tx2"/>
                </a:solidFill>
                <a:latin typeface="Ubuntu"/>
                <a:ea typeface="+mn-lt"/>
                <a:cs typeface="+mn-lt"/>
              </a:rPr>
              <a:t>ffiniau</a:t>
            </a:r>
            <a:r>
              <a:rPr lang="cy" sz="2400" dirty="0">
                <a:solidFill>
                  <a:schemeClr val="tx2"/>
                </a:solidFill>
                <a:latin typeface="Ubuntu"/>
                <a:ea typeface="+mn-lt"/>
                <a:cs typeface="+mn-lt"/>
              </a:rPr>
              <a:t>?</a:t>
            </a:r>
          </a:p>
          <a:p>
            <a:pPr algn="ctr" rtl="0"/>
            <a:endParaRPr lang="en-US" dirty="0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F7CDDFC0-0B49-261A-93F5-B1CAEFC85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0437" y="1710139"/>
            <a:ext cx="4602850" cy="342388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F2EA1-4E08-1857-4902-9DF0068092D7}"/>
              </a:ext>
            </a:extLst>
          </p:cNvPr>
          <p:cNvSpPr txBox="1">
            <a:spLocks/>
          </p:cNvSpPr>
          <p:nvPr/>
        </p:nvSpPr>
        <p:spPr>
          <a:xfrm rot="21125024">
            <a:off x="7185444" y="2442126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1800" dirty="0">
                <a:latin typeface="Ubuntu"/>
              </a:rPr>
              <a:t>Mae fy nghefnder hŷn yn dal i gynnig gadael i mi ddefnyddio ei gyfrif i gamblo oherwydd fy mod i'n rhy ifanc i gofrestru fy hun. Mae'n dweud ei fod yn hwyl ddiniwed.</a:t>
            </a:r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CF9DD8-CDB6-C35D-A404-33D844B7DEC3}"/>
              </a:ext>
            </a:extLst>
          </p:cNvPr>
          <p:cNvSpPr txBox="1"/>
          <p:nvPr/>
        </p:nvSpPr>
        <p:spPr>
          <a:xfrm>
            <a:off x="268310" y="6358944"/>
            <a:ext cx="2092817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8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03866BA-957E-B8AA-D2ED-29464CD5EA14}"/>
              </a:ext>
            </a:extLst>
          </p:cNvPr>
          <p:cNvSpPr txBox="1"/>
          <p:nvPr/>
        </p:nvSpPr>
        <p:spPr>
          <a:xfrm>
            <a:off x="568766" y="704523"/>
            <a:ext cx="11053127" cy="563231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rtl="0"/>
            <a:r>
              <a:rPr lang="cy" sz="2000" b="1" dirty="0">
                <a:solidFill>
                  <a:schemeClr val="tx2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Awgrymiadau</a:t>
            </a:r>
            <a:r>
              <a:rPr lang="cy" sz="24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dysgu</a:t>
            </a:r>
            <a:r>
              <a:rPr lang="cy" sz="24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posibl</a:t>
            </a:r>
            <a:r>
              <a:rPr lang="cy" sz="24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pellach</a:t>
            </a:r>
            <a:endParaRPr lang="en-US" sz="2400" b="1">
              <a:solidFill>
                <a:schemeClr val="accent1"/>
              </a:solidFill>
              <a:latin typeface="Ubuntu"/>
              <a:cs typeface="Calibri"/>
            </a:endParaRPr>
          </a:p>
          <a:p>
            <a:pPr marL="228600" indent="-228600" rtl="0"/>
            <a:endParaRPr lang="en-US" b="1" dirty="0">
              <a:solidFill>
                <a:schemeClr val="accent1"/>
              </a:solidFill>
              <a:latin typeface="Ubuntu"/>
              <a:ea typeface="+mn-lt"/>
              <a:cs typeface="Calibri"/>
            </a:endParaRPr>
          </a:p>
          <a:p>
            <a:pPr rtl="0"/>
            <a:r>
              <a:rPr lang="cy" sz="1700" b="1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Senarios</a:t>
            </a:r>
            <a:r>
              <a:rPr lang="cy" sz="1700" b="1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700" b="1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bywyd</a:t>
            </a:r>
            <a:r>
              <a:rPr lang="cy" sz="1700" b="1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go </a:t>
            </a:r>
            <a:r>
              <a:rPr lang="cy" sz="1700" b="1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iawn</a:t>
            </a:r>
            <a:r>
              <a:rPr lang="cy" sz="1700" b="1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: Cyngor Gamblo</a:t>
            </a:r>
            <a:endParaRPr lang="en-US" sz="1700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pPr rtl="0"/>
            <a:r>
              <a:rPr lang="cy" sz="1650" dirty="0">
                <a:latin typeface="Ubuntu"/>
                <a:ea typeface="+mn-lt"/>
                <a:cs typeface="+mn-lt"/>
              </a:rPr>
              <a:t>Mae </a:t>
            </a:r>
            <a:r>
              <a:rPr lang="cy" sz="1650" dirty="0" err="1">
                <a:latin typeface="Ubuntu"/>
                <a:ea typeface="+mn-lt"/>
                <a:cs typeface="+mn-lt"/>
              </a:rPr>
              <a:t>dysgwyr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datblygu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sgiliau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datrys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problemau</a:t>
            </a:r>
            <a:r>
              <a:rPr lang="cy" sz="1650" dirty="0">
                <a:latin typeface="Ubuntu"/>
                <a:ea typeface="+mn-lt"/>
                <a:cs typeface="+mn-lt"/>
              </a:rPr>
              <a:t> ac </a:t>
            </a:r>
            <a:r>
              <a:rPr lang="cy" sz="1650" dirty="0" err="1">
                <a:latin typeface="Ubuntu"/>
                <a:ea typeface="+mn-lt"/>
                <a:cs typeface="+mn-lt"/>
              </a:rPr>
              <a:t>empathi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wrth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archwilio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materion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sy'n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gysylltiedig</a:t>
            </a:r>
            <a:r>
              <a:rPr lang="cy" sz="1650" dirty="0">
                <a:latin typeface="Ubuntu"/>
                <a:ea typeface="+mn-lt"/>
                <a:cs typeface="+mn-lt"/>
              </a:rPr>
              <a:t> â </a:t>
            </a:r>
            <a:r>
              <a:rPr lang="cy" sz="165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50" dirty="0">
                <a:latin typeface="Ubuntu"/>
                <a:ea typeface="+mn-lt"/>
                <a:cs typeface="+mn-lt"/>
              </a:rPr>
              <a:t>. Maen </a:t>
            </a:r>
            <a:r>
              <a:rPr lang="cy" sz="1650" dirty="0" err="1">
                <a:latin typeface="Ubuntu"/>
                <a:ea typeface="+mn-lt"/>
                <a:cs typeface="+mn-lt"/>
              </a:rPr>
              <a:t>nhw'n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creu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senario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arddull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Modryb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Ofidiau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trwy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ysgrifennu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penblethau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sy'n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gysylltiedig</a:t>
            </a:r>
            <a:r>
              <a:rPr lang="cy" sz="1650" dirty="0">
                <a:latin typeface="Ubuntu"/>
                <a:ea typeface="+mn-lt"/>
                <a:cs typeface="+mn-lt"/>
              </a:rPr>
              <a:t> â </a:t>
            </a:r>
            <a:r>
              <a:rPr lang="cy" sz="165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50" dirty="0">
                <a:latin typeface="Ubuntu"/>
                <a:ea typeface="+mn-lt"/>
                <a:cs typeface="+mn-lt"/>
              </a:rPr>
              <a:t> y </a:t>
            </a:r>
            <a:r>
              <a:rPr lang="cy" sz="1650" dirty="0" err="1">
                <a:latin typeface="Ubuntu"/>
                <a:ea typeface="+mn-lt"/>
                <a:cs typeface="+mn-lt"/>
              </a:rPr>
              <a:t>gallai</a:t>
            </a:r>
            <a:r>
              <a:rPr lang="cy" sz="1650" dirty="0">
                <a:latin typeface="Ubuntu"/>
                <a:ea typeface="+mn-lt"/>
                <a:cs typeface="+mn-lt"/>
              </a:rPr>
              <a:t> person </a:t>
            </a:r>
            <a:r>
              <a:rPr lang="cy" sz="1650" dirty="0" err="1">
                <a:latin typeface="Ubuntu"/>
                <a:ea typeface="+mn-lt"/>
                <a:cs typeface="+mn-lt"/>
              </a:rPr>
              <a:t>ifanc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eu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hwynebu</a:t>
            </a:r>
            <a:r>
              <a:rPr lang="cy" sz="1650" dirty="0">
                <a:latin typeface="Ubuntu"/>
                <a:ea typeface="+mn-lt"/>
                <a:cs typeface="+mn-lt"/>
              </a:rPr>
              <a:t>. Er </a:t>
            </a:r>
            <a:r>
              <a:rPr lang="cy" sz="1650" dirty="0" err="1">
                <a:latin typeface="Ubuntu"/>
                <a:ea typeface="+mn-lt"/>
                <a:cs typeface="+mn-lt"/>
              </a:rPr>
              <a:t>enghraifft</a:t>
            </a:r>
            <a:r>
              <a:rPr lang="cy" sz="1650" dirty="0">
                <a:latin typeface="Ubuntu"/>
                <a:ea typeface="+mn-lt"/>
                <a:cs typeface="+mn-lt"/>
              </a:rPr>
              <a:t>:</a:t>
            </a:r>
          </a:p>
          <a:p>
            <a:pPr rtl="0"/>
            <a:endParaRPr lang="en-US" sz="1650" dirty="0">
              <a:latin typeface="Ubuntu"/>
              <a:ea typeface="+mn-lt"/>
              <a:cs typeface="+mn-lt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50" i="1" dirty="0">
                <a:latin typeface="Ubuntu"/>
                <a:ea typeface="+mn-lt"/>
                <a:cs typeface="+mn-lt"/>
              </a:rPr>
              <a:t>Mae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fy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ffrind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gofyn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i</a:t>
            </a:r>
            <a:r>
              <a:rPr lang="cy" sz="1650" i="1" dirty="0">
                <a:latin typeface="Ubuntu"/>
                <a:ea typeface="+mn-lt"/>
                <a:cs typeface="+mn-lt"/>
              </a:rPr>
              <a:t> mi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ymuno</a:t>
            </a:r>
            <a:r>
              <a:rPr lang="cy" sz="1650" i="1" dirty="0">
                <a:latin typeface="Ubuntu"/>
                <a:ea typeface="+mn-lt"/>
                <a:cs typeface="+mn-lt"/>
              </a:rPr>
              <a:t> â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gemau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betio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ar-lein</a:t>
            </a:r>
            <a:r>
              <a:rPr lang="cy" sz="1650" i="1" dirty="0">
                <a:latin typeface="Ubuntu"/>
                <a:ea typeface="+mn-lt"/>
                <a:cs typeface="+mn-lt"/>
              </a:rPr>
              <a:t> o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hyd</a:t>
            </a:r>
            <a:r>
              <a:rPr lang="cy" sz="1650" i="1" dirty="0">
                <a:latin typeface="Ubuntu"/>
                <a:ea typeface="+mn-lt"/>
                <a:cs typeface="+mn-lt"/>
              </a:rPr>
              <a:t>, a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dydw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i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ddim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gwybod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sut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i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ddweud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na.</a:t>
            </a:r>
            <a:endParaRPr lang="cy" sz="1650" i="1" dirty="0">
              <a:latin typeface="Ubuntu"/>
              <a:ea typeface="+mn-lt"/>
              <a:cs typeface="+mn-lt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50" i="1" dirty="0" err="1">
                <a:latin typeface="Ubuntu"/>
                <a:ea typeface="+mn-lt"/>
                <a:cs typeface="+mn-lt"/>
              </a:rPr>
              <a:t>Gwariwyd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mwy</a:t>
            </a:r>
            <a:r>
              <a:rPr lang="cy" sz="1650" i="1" dirty="0">
                <a:latin typeface="Ubuntu"/>
                <a:ea typeface="+mn-lt"/>
                <a:cs typeface="+mn-lt"/>
              </a:rPr>
              <a:t> o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arian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ar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flychau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ysbail</a:t>
            </a:r>
            <a:r>
              <a:rPr lang="cy" sz="1650" i="1" dirty="0">
                <a:latin typeface="Ubuntu"/>
                <a:ea typeface="+mn-lt"/>
                <a:cs typeface="+mn-lt"/>
              </a:rPr>
              <a:t> nag yr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oeddwn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i'n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bwriadu</a:t>
            </a:r>
            <a:r>
              <a:rPr lang="cy" sz="1650" i="1" dirty="0">
                <a:latin typeface="Ubuntu"/>
                <a:ea typeface="+mn-lt"/>
                <a:cs typeface="+mn-lt"/>
              </a:rPr>
              <a:t> ac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rwy'n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poeni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nawr</a:t>
            </a:r>
            <a:r>
              <a:rPr lang="cy" sz="1650" i="1" dirty="0">
                <a:latin typeface="Ubuntu"/>
                <a:ea typeface="+mn-lt"/>
                <a:cs typeface="+mn-lt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650" i="1" dirty="0" err="1">
                <a:latin typeface="Ubuntu"/>
                <a:ea typeface="+mn-lt"/>
                <a:cs typeface="+mn-lt"/>
              </a:rPr>
              <a:t>Rydw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i'n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cuddio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fy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gemau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a'm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gwariant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oddi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wrth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fy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rhieni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oherwydd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dydw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i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ddim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eisiau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iddyn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nhw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fod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flin</a:t>
            </a:r>
            <a:r>
              <a:rPr lang="cy" sz="1650" i="1" dirty="0">
                <a:latin typeface="Ubuntu"/>
                <a:ea typeface="+mn-lt"/>
                <a:cs typeface="+mn-lt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endParaRPr lang="en-US" sz="1650" i="1" dirty="0">
              <a:latin typeface="Ubuntu"/>
              <a:ea typeface="+mn-lt"/>
              <a:cs typeface="+mn-lt"/>
            </a:endParaRPr>
          </a:p>
          <a:p>
            <a:pPr rtl="0"/>
            <a:r>
              <a:rPr lang="cy" sz="1650" dirty="0">
                <a:latin typeface="Ubuntu"/>
                <a:ea typeface="+mn-lt"/>
                <a:cs typeface="+mn-lt"/>
              </a:rPr>
              <a:t>Yna </a:t>
            </a:r>
            <a:r>
              <a:rPr lang="cy" sz="1650" dirty="0" err="1">
                <a:latin typeface="Ubuntu"/>
                <a:ea typeface="+mn-lt"/>
                <a:cs typeface="+mn-lt"/>
              </a:rPr>
              <a:t>mae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dysgwyr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cymryd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eu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tro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actio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fel</a:t>
            </a:r>
            <a:r>
              <a:rPr lang="cy" sz="1650" dirty="0">
                <a:latin typeface="Ubuntu"/>
                <a:ea typeface="+mn-lt"/>
                <a:cs typeface="+mn-lt"/>
              </a:rPr>
              <a:t> y '</a:t>
            </a:r>
            <a:r>
              <a:rPr lang="cy" sz="1650" dirty="0" err="1">
                <a:latin typeface="Ubuntu"/>
                <a:ea typeface="+mn-lt"/>
                <a:cs typeface="+mn-lt"/>
              </a:rPr>
              <a:t>fodryb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ofidiau</a:t>
            </a:r>
            <a:r>
              <a:rPr lang="cy" sz="1650" dirty="0">
                <a:latin typeface="Ubuntu"/>
                <a:ea typeface="+mn-lt"/>
                <a:cs typeface="+mn-lt"/>
              </a:rPr>
              <a:t>' </a:t>
            </a:r>
            <a:r>
              <a:rPr lang="cy" sz="1650" dirty="0" err="1">
                <a:latin typeface="Ubuntu"/>
                <a:ea typeface="+mn-lt"/>
                <a:cs typeface="+mn-lt"/>
              </a:rPr>
              <a:t>neu'r</a:t>
            </a:r>
            <a:r>
              <a:rPr lang="cy" sz="1650" dirty="0">
                <a:latin typeface="Ubuntu"/>
                <a:ea typeface="+mn-lt"/>
                <a:cs typeface="+mn-lt"/>
              </a:rPr>
              <a:t> '</a:t>
            </a:r>
            <a:r>
              <a:rPr lang="cy" sz="1650" dirty="0" err="1">
                <a:latin typeface="Ubuntu"/>
                <a:ea typeface="+mn-lt"/>
                <a:cs typeface="+mn-lt"/>
              </a:rPr>
              <a:t>ewythr</a:t>
            </a:r>
            <a:r>
              <a:rPr lang="cy" sz="1650" dirty="0">
                <a:latin typeface="Ubuntu"/>
                <a:ea typeface="+mn-lt"/>
                <a:cs typeface="+mn-lt"/>
              </a:rPr>
              <a:t>', </a:t>
            </a:r>
            <a:r>
              <a:rPr lang="cy" sz="1650" dirty="0" err="1">
                <a:latin typeface="Ubuntu"/>
                <a:ea typeface="+mn-lt"/>
                <a:cs typeface="+mn-lt"/>
              </a:rPr>
              <a:t>gan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gynnig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cyngor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synhwyrol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seiliedig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ar</a:t>
            </a:r>
            <a:r>
              <a:rPr lang="cy" sz="1650" dirty="0">
                <a:latin typeface="Ubuntu"/>
                <a:ea typeface="+mn-lt"/>
                <a:cs typeface="+mn-lt"/>
              </a:rPr>
              <a:t> yr </a:t>
            </a:r>
            <a:r>
              <a:rPr lang="cy" sz="1650" dirty="0" err="1">
                <a:latin typeface="Ubuntu"/>
                <a:ea typeface="+mn-lt"/>
                <a:cs typeface="+mn-lt"/>
              </a:rPr>
              <a:t>hyn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maen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nhw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wedi'i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ddysgu</a:t>
            </a:r>
            <a:r>
              <a:rPr lang="cy" sz="1650" dirty="0">
                <a:latin typeface="Ubuntu"/>
                <a:ea typeface="+mn-lt"/>
                <a:cs typeface="+mn-lt"/>
              </a:rPr>
              <a:t> am </a:t>
            </a:r>
            <a:r>
              <a:rPr lang="cy" sz="1650" dirty="0" err="1">
                <a:latin typeface="Ubuntu"/>
                <a:ea typeface="+mn-lt"/>
                <a:cs typeface="+mn-lt"/>
              </a:rPr>
              <a:t>ymddygiadau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diogel</a:t>
            </a:r>
            <a:r>
              <a:rPr lang="cy" sz="1650" dirty="0">
                <a:latin typeface="Ubuntu"/>
                <a:ea typeface="+mn-lt"/>
                <a:cs typeface="+mn-lt"/>
              </a:rPr>
              <a:t> a </a:t>
            </a:r>
            <a:r>
              <a:rPr lang="cy" sz="1650" dirty="0" err="1">
                <a:latin typeface="Ubuntu"/>
                <a:ea typeface="+mn-lt"/>
                <a:cs typeface="+mn-lt"/>
              </a:rPr>
              <a:t>ble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i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ddod</a:t>
            </a:r>
            <a:r>
              <a:rPr lang="cy" sz="1650" dirty="0">
                <a:latin typeface="Ubuntu"/>
                <a:ea typeface="+mn-lt"/>
                <a:cs typeface="+mn-lt"/>
              </a:rPr>
              <a:t> o </a:t>
            </a:r>
            <a:r>
              <a:rPr lang="cy" sz="1650" dirty="0" err="1">
                <a:latin typeface="Ubuntu"/>
                <a:ea typeface="+mn-lt"/>
                <a:cs typeface="+mn-lt"/>
              </a:rPr>
              <a:t>hyd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i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gefnogaeth</a:t>
            </a:r>
            <a:r>
              <a:rPr lang="cy" sz="1650" dirty="0">
                <a:latin typeface="Ubuntu"/>
                <a:ea typeface="+mn-lt"/>
                <a:cs typeface="+mn-lt"/>
              </a:rPr>
              <a:t>. Gallai </a:t>
            </a:r>
            <a:r>
              <a:rPr lang="cy" sz="1650" dirty="0" err="1">
                <a:latin typeface="Ubuntu"/>
                <a:ea typeface="+mn-lt"/>
                <a:cs typeface="+mn-lt"/>
              </a:rPr>
              <a:t>eu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cyngor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gynnwys</a:t>
            </a:r>
            <a:r>
              <a:rPr lang="cy" sz="1650" dirty="0">
                <a:latin typeface="Ubuntu"/>
                <a:ea typeface="+mn-lt"/>
                <a:cs typeface="+mn-lt"/>
              </a:rPr>
              <a:t>:</a:t>
            </a:r>
          </a:p>
          <a:p>
            <a:pPr rtl="0"/>
            <a:endParaRPr lang="en-US" sz="1650" dirty="0">
              <a:latin typeface="Ubuntu"/>
              <a:ea typeface="+mn-lt"/>
              <a:cs typeface="+mn-lt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50" i="1" dirty="0" err="1">
                <a:latin typeface="Ubuntu"/>
                <a:ea typeface="+mn-lt"/>
                <a:cs typeface="+mn-lt"/>
              </a:rPr>
              <a:t>Siaradwch</a:t>
            </a:r>
            <a:r>
              <a:rPr lang="cy" sz="1650" i="1" dirty="0">
                <a:latin typeface="Ubuntu"/>
                <a:ea typeface="+mn-lt"/>
                <a:cs typeface="+mn-lt"/>
              </a:rPr>
              <a:t> ag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oedolyn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dibynadwy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os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ydych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chi'n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teimlo</a:t>
            </a:r>
            <a:r>
              <a:rPr lang="cy" sz="1650" i="1" dirty="0">
                <a:latin typeface="Ubuntu"/>
                <a:ea typeface="+mn-lt"/>
                <a:cs typeface="+mn-lt"/>
              </a:rPr>
              <a:t> dan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bwysau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neu'n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bryderus</a:t>
            </a:r>
            <a:r>
              <a:rPr lang="cy" sz="1650" i="1" dirty="0">
                <a:latin typeface="Ubuntu"/>
                <a:ea typeface="+mn-lt"/>
                <a:cs typeface="+mn-lt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650" i="1" dirty="0" err="1">
                <a:latin typeface="Ubuntu"/>
                <a:ea typeface="+mn-lt"/>
                <a:cs typeface="+mn-lt"/>
              </a:rPr>
              <a:t>Gosodwch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derfynau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ar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wariant</a:t>
            </a:r>
            <a:r>
              <a:rPr lang="cy" sz="1650" i="1" dirty="0">
                <a:latin typeface="Ubuntu"/>
                <a:ea typeface="+mn-lt"/>
                <a:cs typeface="+mn-lt"/>
              </a:rPr>
              <a:t> ac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osgoi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gemau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sy'n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annog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pryniannau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dro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ar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ôl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tro</a:t>
            </a:r>
            <a:r>
              <a:rPr lang="cy" sz="1650" i="1" dirty="0">
                <a:latin typeface="Ubuntu"/>
                <a:ea typeface="+mn-lt"/>
                <a:cs typeface="+mn-lt"/>
              </a:rPr>
              <a:t>.</a:t>
            </a:r>
            <a:endParaRPr lang="en-US" sz="165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50" i="1" dirty="0" err="1">
                <a:latin typeface="Ubuntu"/>
                <a:ea typeface="+mn-lt"/>
                <a:cs typeface="+mn-lt"/>
              </a:rPr>
              <a:t>Cymerwch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seibiannau</a:t>
            </a:r>
            <a:r>
              <a:rPr lang="cy" sz="1650" i="1" dirty="0">
                <a:latin typeface="Ubuntu"/>
                <a:ea typeface="+mn-lt"/>
                <a:cs typeface="+mn-lt"/>
              </a:rPr>
              <a:t> o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gemau</a:t>
            </a:r>
            <a:r>
              <a:rPr lang="cy" sz="1650" i="1" dirty="0">
                <a:latin typeface="Ubuntu"/>
                <a:ea typeface="+mn-lt"/>
                <a:cs typeface="+mn-lt"/>
              </a:rPr>
              <a:t> a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chanolbwyntiwch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ar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weithgareddau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nad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ydynt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yn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cynnwys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arian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na</a:t>
            </a:r>
            <a:r>
              <a:rPr lang="cy" sz="1650" i="1" dirty="0">
                <a:latin typeface="Ubuntu"/>
                <a:ea typeface="+mn-lt"/>
                <a:cs typeface="+mn-lt"/>
              </a:rPr>
              <a:t> </a:t>
            </a:r>
            <a:r>
              <a:rPr lang="cy" sz="1650" i="1" dirty="0" err="1">
                <a:latin typeface="Ubuntu"/>
                <a:ea typeface="+mn-lt"/>
                <a:cs typeface="+mn-lt"/>
              </a:rPr>
              <a:t>siawns</a:t>
            </a:r>
            <a:r>
              <a:rPr lang="cy" sz="1650" i="1" dirty="0">
                <a:latin typeface="Ubuntu"/>
                <a:ea typeface="+mn-lt"/>
                <a:cs typeface="+mn-lt"/>
              </a:rPr>
              <a:t>.</a:t>
            </a:r>
            <a:endParaRPr lang="en-US" sz="165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endParaRPr lang="en-US" sz="1650" i="1" dirty="0">
              <a:latin typeface="Ubuntu"/>
              <a:ea typeface="+mn-lt"/>
              <a:cs typeface="+mn-lt"/>
            </a:endParaRPr>
          </a:p>
          <a:p>
            <a:pPr rtl="0"/>
            <a:r>
              <a:rPr lang="cy" sz="1650" dirty="0" err="1">
                <a:latin typeface="Ubuntu"/>
                <a:ea typeface="+mn-lt"/>
                <a:cs typeface="+mn-lt"/>
              </a:rPr>
              <a:t>Wedyn</a:t>
            </a:r>
            <a:r>
              <a:rPr lang="cy" sz="1650" dirty="0">
                <a:latin typeface="Ubuntu"/>
                <a:ea typeface="+mn-lt"/>
                <a:cs typeface="+mn-lt"/>
              </a:rPr>
              <a:t>, </a:t>
            </a:r>
            <a:r>
              <a:rPr lang="cy" sz="1650" dirty="0" err="1">
                <a:latin typeface="Ubuntu"/>
                <a:ea typeface="+mn-lt"/>
                <a:cs typeface="+mn-lt"/>
              </a:rPr>
              <a:t>mae'r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dosbarth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trafod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beth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allai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fod</a:t>
            </a:r>
            <a:r>
              <a:rPr lang="cy" sz="1650" dirty="0">
                <a:latin typeface="Ubuntu"/>
                <a:ea typeface="+mn-lt"/>
                <a:cs typeface="+mn-lt"/>
              </a:rPr>
              <a:t> o </a:t>
            </a:r>
            <a:r>
              <a:rPr lang="cy" sz="1650" dirty="0" err="1">
                <a:latin typeface="Ubuntu"/>
                <a:ea typeface="+mn-lt"/>
                <a:cs typeface="+mn-lt"/>
              </a:rPr>
              <a:t>gymorth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ym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mhob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sefyllfa</a:t>
            </a:r>
            <a:r>
              <a:rPr lang="cy" sz="1650" dirty="0">
                <a:latin typeface="Ubuntu"/>
                <a:ea typeface="+mn-lt"/>
                <a:cs typeface="+mn-lt"/>
              </a:rPr>
              <a:t> ac </a:t>
            </a:r>
            <a:r>
              <a:rPr lang="cy" sz="1650" dirty="0" err="1">
                <a:latin typeface="Ubuntu"/>
                <a:ea typeface="+mn-lt"/>
                <a:cs typeface="+mn-lt"/>
              </a:rPr>
              <a:t>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rhannu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awgrymiadau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ymarferol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ar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gyfer</a:t>
            </a:r>
            <a:r>
              <a:rPr lang="cy" sz="1650" dirty="0">
                <a:latin typeface="Ubuntu"/>
                <a:ea typeface="+mn-lt"/>
                <a:cs typeface="+mn-lt"/>
              </a:rPr>
              <a:t> aros </a:t>
            </a:r>
            <a:r>
              <a:rPr lang="cy" sz="1650" dirty="0" err="1">
                <a:latin typeface="Ubuntu"/>
                <a:ea typeface="+mn-lt"/>
                <a:cs typeface="+mn-lt"/>
              </a:rPr>
              <a:t>yn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ddiogel</a:t>
            </a:r>
            <a:r>
              <a:rPr lang="cy" sz="1650" dirty="0">
                <a:latin typeface="Ubuntu"/>
                <a:ea typeface="+mn-lt"/>
                <a:cs typeface="+mn-lt"/>
              </a:rPr>
              <a:t> a </a:t>
            </a:r>
            <a:r>
              <a:rPr lang="cy" sz="1650" dirty="0" err="1">
                <a:latin typeface="Ubuntu"/>
                <a:ea typeface="+mn-lt"/>
                <a:cs typeface="+mn-lt"/>
              </a:rPr>
              <a:t>cheisio</a:t>
            </a:r>
            <a:r>
              <a:rPr lang="cy" sz="1650" dirty="0">
                <a:latin typeface="Ubuntu"/>
                <a:ea typeface="+mn-lt"/>
                <a:cs typeface="+mn-lt"/>
              </a:rPr>
              <a:t> </a:t>
            </a:r>
            <a:r>
              <a:rPr lang="cy" sz="1650" dirty="0" err="1">
                <a:latin typeface="Ubuntu"/>
                <a:ea typeface="+mn-lt"/>
                <a:cs typeface="+mn-lt"/>
              </a:rPr>
              <a:t>cefnogaeth</a:t>
            </a:r>
            <a:r>
              <a:rPr lang="cy" sz="1650" dirty="0">
                <a:latin typeface="Ubuntu"/>
                <a:ea typeface="+mn-lt"/>
                <a:cs typeface="+mn-lt"/>
              </a:rPr>
              <a:t>.</a:t>
            </a:r>
            <a:endParaRPr lang="en-US" sz="1650" dirty="0">
              <a:latin typeface="Ubuntu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3603A5-997A-3A9C-B6C3-F1CEA2DD270F}"/>
              </a:ext>
            </a:extLst>
          </p:cNvPr>
          <p:cNvSpPr txBox="1"/>
          <p:nvPr/>
        </p:nvSpPr>
        <p:spPr>
          <a:xfrm>
            <a:off x="354169" y="6337479"/>
            <a:ext cx="2060620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</a:t>
            </a:r>
            <a:r>
              <a:rPr lang="en-US" sz="1200" b="1">
                <a:solidFill>
                  <a:srgbClr val="103E6A"/>
                </a:solidFill>
                <a:latin typeface="Ubuntu"/>
              </a:rPr>
              <a:t>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20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6A6F83751BC542A98DC5A0AC630D3D" ma:contentTypeVersion="15" ma:contentTypeDescription="Create a new document." ma:contentTypeScope="" ma:versionID="196b9e01c9c66793c24b53ebaebe0b41">
  <xsd:schema xmlns:xsd="http://www.w3.org/2001/XMLSchema" xmlns:xs="http://www.w3.org/2001/XMLSchema" xmlns:p="http://schemas.microsoft.com/office/2006/metadata/properties" xmlns:ns2="bbd7921a-042b-4eb0-b7a0-a3fc5587e9ac" xmlns:ns3="d6550f9a-f14e-418b-a53a-e888529f43ac" targetNamespace="http://schemas.microsoft.com/office/2006/metadata/properties" ma:root="true" ma:fieldsID="5b5aff93ad5912248a6a26172dd04027" ns2:_="" ns3:_="">
    <xsd:import namespace="bbd7921a-042b-4eb0-b7a0-a3fc5587e9ac"/>
    <xsd:import namespace="d6550f9a-f14e-418b-a53a-e888529f4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7921a-042b-4eb0-b7a0-a3fc5587e9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efaef41-70dc-4075-804e-d4e4dbdae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50f9a-f14e-418b-a53a-e888529f4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d3ce685-6bcb-45ae-998a-d25e5acaad24}" ma:internalName="TaxCatchAll" ma:showField="CatchAllData" ma:web="d6550f9a-f14e-418b-a53a-e888529f4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d7921a-042b-4eb0-b7a0-a3fc5587e9ac">
      <Terms xmlns="http://schemas.microsoft.com/office/infopath/2007/PartnerControls"/>
    </lcf76f155ced4ddcb4097134ff3c332f>
    <TaxCatchAll xmlns="d6550f9a-f14e-418b-a53a-e888529f43ac" xsi:nil="true"/>
  </documentManagement>
</p:properties>
</file>

<file path=customXml/itemProps1.xml><?xml version="1.0" encoding="utf-8"?>
<ds:datastoreItem xmlns:ds="http://schemas.openxmlformats.org/officeDocument/2006/customXml" ds:itemID="{1BF9C2A9-A1EA-4183-A143-1F7FA6CC3A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d7921a-042b-4eb0-b7a0-a3fc5587e9ac"/>
    <ds:schemaRef ds:uri="d6550f9a-f14e-418b-a53a-e888529f43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7A026F-B801-4491-9AC6-2B9C05E774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D566DE-AD25-405C-993F-63BA44148611}">
  <ds:schemaRefs>
    <ds:schemaRef ds:uri="bbd7921a-042b-4eb0-b7a0-a3fc5587e9ac"/>
    <ds:schemaRef ds:uri="d6550f9a-f14e-418b-a53a-e888529f4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1072</Words>
  <Application>Microsoft Office PowerPoint</Application>
  <PresentationFormat>Widescreen</PresentationFormat>
  <Paragraphs>90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Public Health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Flood (Public Health Wales - Matrix House)</dc:creator>
  <cp:lastModifiedBy>Ceri Wyn Williams (NWSSP - Workforce and OD)</cp:lastModifiedBy>
  <cp:revision>90</cp:revision>
  <dcterms:created xsi:type="dcterms:W3CDTF">2026-02-03T14:39:16Z</dcterms:created>
  <dcterms:modified xsi:type="dcterms:W3CDTF">2026-05-08T16:13:56Z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0x0101008A6A6F83751BC542A98DC5A0AC630D3D</vt:lpwstr>
  </property>
  <property fmtid="{D5CDD505-2E9C-101B-9397-08002B2CF9AE}" pid="3" name="MediaServiceImageTags">
    <vt:lpwstr/>
  </property>
</Properties>
</file>