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5" r:id="rId4"/>
  </p:sldMasterIdLst>
  <p:notesMasterIdLst>
    <p:notesMasterId r:id="rId24"/>
  </p:notesMasterIdLst>
  <p:sldIdLst>
    <p:sldId id="298" r:id="rId5"/>
    <p:sldId id="275" r:id="rId6"/>
    <p:sldId id="281" r:id="rId7"/>
    <p:sldId id="300" r:id="rId8"/>
    <p:sldId id="301" r:id="rId9"/>
    <p:sldId id="257" r:id="rId10"/>
    <p:sldId id="292" r:id="rId11"/>
    <p:sldId id="293" r:id="rId12"/>
    <p:sldId id="287" r:id="rId13"/>
    <p:sldId id="284" r:id="rId14"/>
    <p:sldId id="279" r:id="rId15"/>
    <p:sldId id="288" r:id="rId16"/>
    <p:sldId id="289" r:id="rId17"/>
    <p:sldId id="294" r:id="rId18"/>
    <p:sldId id="302" r:id="rId19"/>
    <p:sldId id="291" r:id="rId20"/>
    <p:sldId id="296" r:id="rId21"/>
    <p:sldId id="295" r:id="rId22"/>
    <p:sldId id="297" r:id="rId23"/>
  </p:sldIdLst>
  <p:sldSz cx="12192000" cy="6858000"/>
  <p:notesSz cx="6858000" cy="9144000"/>
  <p:defaultTextStyle>
    <a:defPPr rtl="0">
      <a:defRPr lang="cy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4962B06-79D3-4634-3738-D4FB73426C13}" name="Emily van de Venter (Public Health Wales - No. 2 Capital Quarter)" initials="EQ" userId="S::emily.vandeventer@wales.nhs.uk::c3ee82f5-72f1-4d25-b87c-32c11ca79278" providerId="AD"/>
  <p188:author id="{D267B11F-970E-24C6-E2A5-5502D013E9F2}" name="Lucy Jayne (Public Health Wales - No. 2 Capital Quarter)" initials="LQ" userId="S::lucy.jayne@wales.nhs.uk::7eb58db9-16aa-42b3-9796-7f97c022edec" providerId="AD"/>
  <p188:author id="{9CEF4D41-7E19-87B1-FCC0-3FB9C95F00ED}" name="Grace Lawson (Public Health Wales - No. 2 Capital Quarter)" initials="GQ" userId="S::grace.lawson@wales.nhs.uk::88c6baf7-06f7-4e16-85cb-71260126bd16" providerId="AD"/>
  <p188:author id="{9790A088-8B12-CC17-EF6E-C8B35853A029}" name="Amy Davies (Public Health Wales - Matrix House)" initials="AH" userId="S::amy.davies8@wales.nhs.uk::d74f735d-d47c-4db5-a27a-af25ef95d298" providerId="AD"/>
  <p188:author id="{519C988B-5CEE-D4DB-C133-21D4C2804E0E}" name="Lorna Bennett (Public Health Wales - No. 2 Capital Quarter)" initials="LQ" userId="S::lorna.bennett3@wales.nhs.uk::41cbff77-5434-42c9-8874-6f16723207f9" providerId="AD"/>
  <p188:author id="{E58F7FA5-3CAA-A446-7CD7-87A433194C0F}" name="Lorna Bennett" initials="LB" userId="Lorna Bennett" providerId="None"/>
  <p188:author id="{311702CD-2FE8-6362-4115-878685D0A7F7}" name="Leanne Small (Public Health Wales - No. 2 Capital Quarter)" initials="LQ" userId="S::leanne.small@wales.nhs.uk::d76cf426-005f-434f-ac47-a5eb582e6007" providerId="AD"/>
  <p188:author id="{82A8F2DC-3481-B692-14F4-D4F0F1F9B7EB}" name="Sophie Flood (Public Health Wales - Matrix House)" initials="SH" userId="S::sophie.flood@wales.nhs.uk::f1b68508-ff1d-4a78-a875-f6aa95017de1" providerId="AD"/>
  <p188:author id="{A0A299E4-C092-AEC1-06CE-81608E9C237A}" name="Gareth Thomas (Public Health Wales, No. 2 Capital Quarter)" initials="GQ" userId="S::gareth.thomas17@wales.nhs.uk::74ed2807-8d61-45c7-a3b0-de76cb24c3dd" providerId="AD"/>
  <p188:author id="{0D24BCFB-EFAE-C323-685B-1F105898CE7A}" name="Gemma James (Public Health Wales - Matrix House)" initials="GH" userId="S::gemma.james@wales.nhs.uk::b3a5e94b-8a93-4dff-bbb6-33ecacad91f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74F003-9291-ED42-6E33-38976A6AFB67}" v="294" dt="2025-09-22T14:26:03.126"/>
    <p1510:client id="{A37C9DDE-3148-53D1-B0DC-A20748676EC2}" v="2" dt="2025-09-23T14:06:46.880"/>
    <p1510:client id="{ADCA801E-BBE6-60F0-1F80-139ECE3199CD}" v="151" dt="2025-09-22T13:55:49.615"/>
    <p1510:client id="{D320F585-93FC-F9A2-4A7C-61619BA5B004}" v="39" dt="2025-09-23T13:43:41.945"/>
    <p1510:client id="{D522D4B2-5657-D73D-9A3F-EC1A3D74F4B7}" v="8" dt="2025-09-23T14:05:22.18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rys Owen" userId="4b5b500a-7ebf-49e9-9740-3c0018c096d0" providerId="ADAL" clId="{131FE605-F390-446C-8F90-985608870007}"/>
    <pc:docChg chg="modSld">
      <pc:chgData name="Nerys Owen" userId="4b5b500a-7ebf-49e9-9740-3c0018c096d0" providerId="ADAL" clId="{131FE605-F390-446C-8F90-985608870007}" dt="2025-09-04T11:04:37.927" v="5" actId="6549"/>
      <pc:docMkLst>
        <pc:docMk/>
      </pc:docMkLst>
      <pc:sldChg chg="modSp mod">
        <pc:chgData name="Nerys Owen" userId="4b5b500a-7ebf-49e9-9740-3c0018c096d0" providerId="ADAL" clId="{131FE605-F390-446C-8F90-985608870007}" dt="2025-09-04T11:04:37.927" v="5" actId="6549"/>
        <pc:sldMkLst>
          <pc:docMk/>
          <pc:sldMk cId="2475810426" sldId="295"/>
        </pc:sldMkLst>
        <pc:spChg chg="mod">
          <ac:chgData name="Nerys Owen" userId="4b5b500a-7ebf-49e9-9740-3c0018c096d0" providerId="ADAL" clId="{131FE605-F390-446C-8F90-985608870007}" dt="2025-09-04T11:04:37.927" v="5" actId="6549"/>
          <ac:spMkLst>
            <pc:docMk/>
            <pc:sldMk cId="2475810426" sldId="295"/>
            <ac:spMk id="4" creationId="{608DB2A8-9976-8883-9D6E-A66BC839F336}"/>
          </ac:spMkLst>
        </pc:spChg>
      </pc:sldChg>
    </pc:docChg>
  </pc:docChgLst>
  <pc:docChgLst>
    <pc:chgData name="Almaz Wong (Public Health Wales - No. 2 Capital Quarter)" userId="S::almaz.wong@wales.nhs.uk::ea748972-8fa9-44ab-8b63-a8fb3618c257" providerId="AD" clId="Web-{C0A9C3B3-C136-DFB9-9BDF-F99585672AEA}"/>
    <pc:docChg chg="modSld">
      <pc:chgData name="Almaz Wong (Public Health Wales - No. 2 Capital Quarter)" userId="S::almaz.wong@wales.nhs.uk::ea748972-8fa9-44ab-8b63-a8fb3618c257" providerId="AD" clId="Web-{C0A9C3B3-C136-DFB9-9BDF-F99585672AEA}" dt="2025-09-17T13:23:47.228" v="0" actId="14100"/>
      <pc:docMkLst>
        <pc:docMk/>
      </pc:docMkLst>
      <pc:sldChg chg="modSp">
        <pc:chgData name="Almaz Wong (Public Health Wales - No. 2 Capital Quarter)" userId="S::almaz.wong@wales.nhs.uk::ea748972-8fa9-44ab-8b63-a8fb3618c257" providerId="AD" clId="Web-{C0A9C3B3-C136-DFB9-9BDF-F99585672AEA}" dt="2025-09-17T13:23:47.228" v="0" actId="14100"/>
        <pc:sldMkLst>
          <pc:docMk/>
          <pc:sldMk cId="843134395" sldId="296"/>
        </pc:sldMkLst>
        <pc:spChg chg="mod">
          <ac:chgData name="Almaz Wong (Public Health Wales - No. 2 Capital Quarter)" userId="S::almaz.wong@wales.nhs.uk::ea748972-8fa9-44ab-8b63-a8fb3618c257" providerId="AD" clId="Web-{C0A9C3B3-C136-DFB9-9BDF-F99585672AEA}" dt="2025-09-17T13:23:47.228" v="0" actId="14100"/>
          <ac:spMkLst>
            <pc:docMk/>
            <pc:sldMk cId="843134395" sldId="296"/>
            <ac:spMk id="3" creationId="{8A49B48F-F19D-7F98-460A-146B03BC6C18}"/>
          </ac:spMkLst>
        </pc:spChg>
      </pc:sldChg>
    </pc:docChg>
  </pc:docChgLst>
  <pc:docChgLst>
    <pc:chgData name="Gareth Thomas (Public Health Wales, No. 2 Capital Quarter)" userId="S::gareth.thomas17@wales.nhs.uk::74ed2807-8d61-45c7-a3b0-de76cb24c3dd" providerId="AD" clId="Web-{D522D4B2-5657-D73D-9A3F-EC1A3D74F4B7}"/>
    <pc:docChg chg="modSld">
      <pc:chgData name="Gareth Thomas (Public Health Wales, No. 2 Capital Quarter)" userId="S::gareth.thomas17@wales.nhs.uk::74ed2807-8d61-45c7-a3b0-de76cb24c3dd" providerId="AD" clId="Web-{D522D4B2-5657-D73D-9A3F-EC1A3D74F4B7}" dt="2025-09-23T14:05:22.181" v="6" actId="1076"/>
      <pc:docMkLst>
        <pc:docMk/>
      </pc:docMkLst>
      <pc:sldChg chg="addSp delSp modSp">
        <pc:chgData name="Gareth Thomas (Public Health Wales, No. 2 Capital Quarter)" userId="S::gareth.thomas17@wales.nhs.uk::74ed2807-8d61-45c7-a3b0-de76cb24c3dd" providerId="AD" clId="Web-{D522D4B2-5657-D73D-9A3F-EC1A3D74F4B7}" dt="2025-09-23T14:05:22.181" v="6" actId="1076"/>
        <pc:sldMkLst>
          <pc:docMk/>
          <pc:sldMk cId="4046098463" sldId="301"/>
        </pc:sldMkLst>
        <pc:picChg chg="add mod">
          <ac:chgData name="Gareth Thomas (Public Health Wales, No. 2 Capital Quarter)" userId="S::gareth.thomas17@wales.nhs.uk::74ed2807-8d61-45c7-a3b0-de76cb24c3dd" providerId="AD" clId="Web-{D522D4B2-5657-D73D-9A3F-EC1A3D74F4B7}" dt="2025-09-23T14:05:22.181" v="6" actId="1076"/>
          <ac:picMkLst>
            <pc:docMk/>
            <pc:sldMk cId="4046098463" sldId="301"/>
            <ac:picMk id="2" creationId="{7591EA03-B5CA-1C19-8A52-891829C16082}"/>
          </ac:picMkLst>
        </pc:picChg>
        <pc:picChg chg="del">
          <ac:chgData name="Gareth Thomas (Public Health Wales, No. 2 Capital Quarter)" userId="S::gareth.thomas17@wales.nhs.uk::74ed2807-8d61-45c7-a3b0-de76cb24c3dd" providerId="AD" clId="Web-{D522D4B2-5657-D73D-9A3F-EC1A3D74F4B7}" dt="2025-09-23T14:05:04.726" v="0"/>
          <ac:picMkLst>
            <pc:docMk/>
            <pc:sldMk cId="4046098463" sldId="301"/>
            <ac:picMk id="8" creationId="{85CB0B8B-5548-ED74-A805-2D247ECDE699}"/>
          </ac:picMkLst>
        </pc:picChg>
      </pc:sldChg>
    </pc:docChg>
  </pc:docChgLst>
  <pc:docChgLst>
    <pc:chgData name="Gareth Thomas (Public Health Wales, No. 2 Capital Quarter)" userId="S::gareth.thomas17@wales.nhs.uk::74ed2807-8d61-45c7-a3b0-de76cb24c3dd" providerId="AD" clId="Web-{D320F585-93FC-F9A2-4A7C-61619BA5B004}"/>
    <pc:docChg chg="modSld">
      <pc:chgData name="Gareth Thomas (Public Health Wales, No. 2 Capital Quarter)" userId="S::gareth.thomas17@wales.nhs.uk::74ed2807-8d61-45c7-a3b0-de76cb24c3dd" providerId="AD" clId="Web-{D320F585-93FC-F9A2-4A7C-61619BA5B004}" dt="2025-09-23T13:43:41.945" v="37" actId="1076"/>
      <pc:docMkLst>
        <pc:docMk/>
      </pc:docMkLst>
      <pc:sldChg chg="addSp delSp modSp">
        <pc:chgData name="Gareth Thomas (Public Health Wales, No. 2 Capital Quarter)" userId="S::gareth.thomas17@wales.nhs.uk::74ed2807-8d61-45c7-a3b0-de76cb24c3dd" providerId="AD" clId="Web-{D320F585-93FC-F9A2-4A7C-61619BA5B004}" dt="2025-09-23T13:43:41.945" v="37" actId="1076"/>
        <pc:sldMkLst>
          <pc:docMk/>
          <pc:sldMk cId="4046098463" sldId="301"/>
        </pc:sldMkLst>
        <pc:spChg chg="mod">
          <ac:chgData name="Gareth Thomas (Public Health Wales, No. 2 Capital Quarter)" userId="S::gareth.thomas17@wales.nhs.uk::74ed2807-8d61-45c7-a3b0-de76cb24c3dd" providerId="AD" clId="Web-{D320F585-93FC-F9A2-4A7C-61619BA5B004}" dt="2025-09-23T12:34:31.108" v="30" actId="1076"/>
          <ac:spMkLst>
            <pc:docMk/>
            <pc:sldMk cId="4046098463" sldId="301"/>
            <ac:spMk id="6" creationId="{38943A41-9FB2-3505-3501-1CF83EA088F5}"/>
          </ac:spMkLst>
        </pc:spChg>
        <pc:picChg chg="del">
          <ac:chgData name="Gareth Thomas (Public Health Wales, No. 2 Capital Quarter)" userId="S::gareth.thomas17@wales.nhs.uk::74ed2807-8d61-45c7-a3b0-de76cb24c3dd" providerId="AD" clId="Web-{D320F585-93FC-F9A2-4A7C-61619BA5B004}" dt="2025-09-23T11:36:04.079" v="3"/>
          <ac:picMkLst>
            <pc:docMk/>
            <pc:sldMk cId="4046098463" sldId="301"/>
            <ac:picMk id="2" creationId="{24E59EBD-2245-8579-FFF9-3DD3BD0A3929}"/>
          </ac:picMkLst>
        </pc:picChg>
        <pc:picChg chg="add del mod">
          <ac:chgData name="Gareth Thomas (Public Health Wales, No. 2 Capital Quarter)" userId="S::gareth.thomas17@wales.nhs.uk::74ed2807-8d61-45c7-a3b0-de76cb24c3dd" providerId="AD" clId="Web-{D320F585-93FC-F9A2-4A7C-61619BA5B004}" dt="2025-09-23T13:43:22.960" v="32"/>
          <ac:picMkLst>
            <pc:docMk/>
            <pc:sldMk cId="4046098463" sldId="301"/>
            <ac:picMk id="2" creationId="{D6A049A4-8915-4827-D924-FC18496AE98E}"/>
          </ac:picMkLst>
        </pc:picChg>
        <pc:picChg chg="add del mod">
          <ac:chgData name="Gareth Thomas (Public Health Wales, No. 2 Capital Quarter)" userId="S::gareth.thomas17@wales.nhs.uk::74ed2807-8d61-45c7-a3b0-de76cb24c3dd" providerId="AD" clId="Web-{D320F585-93FC-F9A2-4A7C-61619BA5B004}" dt="2025-09-23T13:43:20.585" v="31"/>
          <ac:picMkLst>
            <pc:docMk/>
            <pc:sldMk cId="4046098463" sldId="301"/>
            <ac:picMk id="7" creationId="{E19A60CB-07BC-6EF4-8ADD-950D58CDCD2F}"/>
          </ac:picMkLst>
        </pc:picChg>
        <pc:picChg chg="add mod">
          <ac:chgData name="Gareth Thomas (Public Health Wales, No. 2 Capital Quarter)" userId="S::gareth.thomas17@wales.nhs.uk::74ed2807-8d61-45c7-a3b0-de76cb24c3dd" providerId="AD" clId="Web-{D320F585-93FC-F9A2-4A7C-61619BA5B004}" dt="2025-09-23T13:43:41.945" v="37" actId="1076"/>
          <ac:picMkLst>
            <pc:docMk/>
            <pc:sldMk cId="4046098463" sldId="301"/>
            <ac:picMk id="8" creationId="{85CB0B8B-5548-ED74-A805-2D247ECDE699}"/>
          </ac:picMkLst>
        </pc:picChg>
      </pc:sldChg>
    </pc:docChg>
  </pc:docChgLst>
  <pc:docChgLst>
    <pc:chgData name="Almaz Wong (Public Health Wales - No. 2 Capital Quarter)" userId="ea748972-8fa9-44ab-8b63-a8fb3618c257" providerId="ADAL" clId="{45474B12-B54E-4E45-BFE5-C19FB2BDA54C}"/>
    <pc:docChg chg="undo custSel addSld delSld modSld modMainMaster">
      <pc:chgData name="Almaz Wong (Public Health Wales - No. 2 Capital Quarter)" userId="ea748972-8fa9-44ab-8b63-a8fb3618c257" providerId="ADAL" clId="{45474B12-B54E-4E45-BFE5-C19FB2BDA54C}" dt="2025-09-17T13:26:25.018" v="47" actId="2890"/>
      <pc:docMkLst>
        <pc:docMk/>
      </pc:docMkLst>
      <pc:sldMasterChg chg="modSldLayout">
        <pc:chgData name="Almaz Wong (Public Health Wales - No. 2 Capital Quarter)" userId="ea748972-8fa9-44ab-8b63-a8fb3618c257" providerId="ADAL" clId="{45474B12-B54E-4E45-BFE5-C19FB2BDA54C}" dt="2025-09-17T13:24:57.812" v="45" actId="478"/>
        <pc:sldMasterMkLst>
          <pc:docMk/>
          <pc:sldMasterMk cId="1333482334" sldId="2147483685"/>
        </pc:sldMasterMkLst>
        <pc:sldLayoutChg chg="addSp delSp modSp mod">
          <pc:chgData name="Almaz Wong (Public Health Wales - No. 2 Capital Quarter)" userId="ea748972-8fa9-44ab-8b63-a8fb3618c257" providerId="ADAL" clId="{45474B12-B54E-4E45-BFE5-C19FB2BDA54C}" dt="2025-09-17T13:20:30.559" v="10"/>
          <pc:sldLayoutMkLst>
            <pc:docMk/>
            <pc:sldMasterMk cId="1333482334" sldId="2147483685"/>
            <pc:sldLayoutMk cId="4186661068" sldId="2147483652"/>
          </pc:sldLayoutMkLst>
          <pc:spChg chg="add mod">
            <ac:chgData name="Almaz Wong (Public Health Wales - No. 2 Capital Quarter)" userId="ea748972-8fa9-44ab-8b63-a8fb3618c257" providerId="ADAL" clId="{45474B12-B54E-4E45-BFE5-C19FB2BDA54C}" dt="2025-09-17T13:20:30.559" v="10"/>
            <ac:spMkLst>
              <pc:docMk/>
              <pc:sldMasterMk cId="1333482334" sldId="2147483685"/>
              <pc:sldLayoutMk cId="4186661068" sldId="2147483652"/>
              <ac:spMk id="3" creationId="{2C2E2726-2C03-8A99-08CC-29B16EB3ECE7}"/>
            </ac:spMkLst>
          </pc:spChg>
          <pc:picChg chg="add del">
            <ac:chgData name="Almaz Wong (Public Health Wales - No. 2 Capital Quarter)" userId="ea748972-8fa9-44ab-8b63-a8fb3618c257" providerId="ADAL" clId="{45474B12-B54E-4E45-BFE5-C19FB2BDA54C}" dt="2025-09-17T13:20:22.985" v="7" actId="478"/>
            <ac:picMkLst>
              <pc:docMk/>
              <pc:sldMasterMk cId="1333482334" sldId="2147483685"/>
              <pc:sldLayoutMk cId="4186661068" sldId="2147483652"/>
              <ac:picMk id="2" creationId="{FBDC0EE8-50B0-E896-5852-F4B8BFA0274B}"/>
            </ac:picMkLst>
          </pc:picChg>
        </pc:sldLayoutChg>
        <pc:sldLayoutChg chg="addSp delSp modSp mod">
          <pc:chgData name="Almaz Wong (Public Health Wales - No. 2 Capital Quarter)" userId="ea748972-8fa9-44ab-8b63-a8fb3618c257" providerId="ADAL" clId="{45474B12-B54E-4E45-BFE5-C19FB2BDA54C}" dt="2025-09-17T13:20:48.302" v="14" actId="207"/>
          <pc:sldLayoutMkLst>
            <pc:docMk/>
            <pc:sldMasterMk cId="1333482334" sldId="2147483685"/>
            <pc:sldLayoutMk cId="763103745" sldId="2147483657"/>
          </pc:sldLayoutMkLst>
          <pc:spChg chg="add mod">
            <ac:chgData name="Almaz Wong (Public Health Wales - No. 2 Capital Quarter)" userId="ea748972-8fa9-44ab-8b63-a8fb3618c257" providerId="ADAL" clId="{45474B12-B54E-4E45-BFE5-C19FB2BDA54C}" dt="2025-09-17T13:20:48.302" v="14" actId="207"/>
            <ac:spMkLst>
              <pc:docMk/>
              <pc:sldMasterMk cId="1333482334" sldId="2147483685"/>
              <pc:sldLayoutMk cId="763103745" sldId="2147483657"/>
              <ac:spMk id="8" creationId="{478B799C-576B-CA55-F7EF-A896D3DD687D}"/>
            </ac:spMkLst>
          </pc:spChg>
        </pc:sldLayoutChg>
        <pc:sldLayoutChg chg="addSp delSp modSp mod">
          <pc:chgData name="Almaz Wong (Public Health Wales - No. 2 Capital Quarter)" userId="ea748972-8fa9-44ab-8b63-a8fb3618c257" providerId="ADAL" clId="{45474B12-B54E-4E45-BFE5-C19FB2BDA54C}" dt="2025-09-17T13:20:58.605" v="18" actId="207"/>
          <pc:sldLayoutMkLst>
            <pc:docMk/>
            <pc:sldMasterMk cId="1333482334" sldId="2147483685"/>
            <pc:sldLayoutMk cId="3405453922" sldId="2147483662"/>
          </pc:sldLayoutMkLst>
          <pc:spChg chg="add mod">
            <ac:chgData name="Almaz Wong (Public Health Wales - No. 2 Capital Quarter)" userId="ea748972-8fa9-44ab-8b63-a8fb3618c257" providerId="ADAL" clId="{45474B12-B54E-4E45-BFE5-C19FB2BDA54C}" dt="2025-09-17T13:20:58.605" v="18" actId="207"/>
            <ac:spMkLst>
              <pc:docMk/>
              <pc:sldMasterMk cId="1333482334" sldId="2147483685"/>
              <pc:sldLayoutMk cId="3405453922" sldId="2147483662"/>
              <ac:spMk id="4" creationId="{5040E2FB-F87B-6BC4-24FD-E88E441939D8}"/>
            </ac:spMkLst>
          </pc:spChg>
        </pc:sldLayoutChg>
        <pc:sldLayoutChg chg="addSp delSp modSp mod">
          <pc:chgData name="Almaz Wong (Public Health Wales - No. 2 Capital Quarter)" userId="ea748972-8fa9-44ab-8b63-a8fb3618c257" providerId="ADAL" clId="{45474B12-B54E-4E45-BFE5-C19FB2BDA54C}" dt="2025-09-17T13:21:22.651" v="26" actId="478"/>
          <pc:sldLayoutMkLst>
            <pc:docMk/>
            <pc:sldMasterMk cId="1333482334" sldId="2147483685"/>
            <pc:sldLayoutMk cId="3020660744" sldId="2147483667"/>
          </pc:sldLayoutMkLst>
          <pc:spChg chg="add mod">
            <ac:chgData name="Almaz Wong (Public Health Wales - No. 2 Capital Quarter)" userId="ea748972-8fa9-44ab-8b63-a8fb3618c257" providerId="ADAL" clId="{45474B12-B54E-4E45-BFE5-C19FB2BDA54C}" dt="2025-09-17T13:21:20.912" v="25" actId="207"/>
            <ac:spMkLst>
              <pc:docMk/>
              <pc:sldMasterMk cId="1333482334" sldId="2147483685"/>
              <pc:sldLayoutMk cId="3020660744" sldId="2147483667"/>
              <ac:spMk id="8" creationId="{968EA8A6-19AB-C20D-5CFF-5180EAEB3708}"/>
            </ac:spMkLst>
          </pc:spChg>
        </pc:sldLayoutChg>
        <pc:sldLayoutChg chg="addSp delSp modSp mod">
          <pc:chgData name="Almaz Wong (Public Health Wales - No. 2 Capital Quarter)" userId="ea748972-8fa9-44ab-8b63-a8fb3618c257" providerId="ADAL" clId="{45474B12-B54E-4E45-BFE5-C19FB2BDA54C}" dt="2025-09-17T13:21:11" v="22"/>
          <pc:sldLayoutMkLst>
            <pc:docMk/>
            <pc:sldMasterMk cId="1333482334" sldId="2147483685"/>
            <pc:sldLayoutMk cId="2295155855" sldId="2147483672"/>
          </pc:sldLayoutMkLst>
          <pc:spChg chg="add mod">
            <ac:chgData name="Almaz Wong (Public Health Wales - No. 2 Capital Quarter)" userId="ea748972-8fa9-44ab-8b63-a8fb3618c257" providerId="ADAL" clId="{45474B12-B54E-4E45-BFE5-C19FB2BDA54C}" dt="2025-09-17T13:21:11" v="22"/>
            <ac:spMkLst>
              <pc:docMk/>
              <pc:sldMasterMk cId="1333482334" sldId="2147483685"/>
              <pc:sldLayoutMk cId="2295155855" sldId="2147483672"/>
              <ac:spMk id="4" creationId="{9465438E-8372-8533-E457-3FB0E479ADC4}"/>
            </ac:spMkLst>
          </pc:spChg>
          <pc:picChg chg="add del">
            <ac:chgData name="Almaz Wong (Public Health Wales - No. 2 Capital Quarter)" userId="ea748972-8fa9-44ab-8b63-a8fb3618c257" providerId="ADAL" clId="{45474B12-B54E-4E45-BFE5-C19FB2BDA54C}" dt="2025-09-17T13:21:06.074" v="20" actId="478"/>
            <ac:picMkLst>
              <pc:docMk/>
              <pc:sldMasterMk cId="1333482334" sldId="2147483685"/>
              <pc:sldLayoutMk cId="2295155855" sldId="2147483672"/>
              <ac:picMk id="2" creationId="{FBDC0EE8-50B0-E896-5852-F4B8BFA0274B}"/>
            </ac:picMkLst>
          </pc:picChg>
        </pc:sldLayoutChg>
        <pc:sldLayoutChg chg="addSp modSp mod">
          <pc:chgData name="Almaz Wong (Public Health Wales - No. 2 Capital Quarter)" userId="ea748972-8fa9-44ab-8b63-a8fb3618c257" providerId="ADAL" clId="{45474B12-B54E-4E45-BFE5-C19FB2BDA54C}" dt="2025-09-17T13:21:35.484" v="31" actId="207"/>
          <pc:sldLayoutMkLst>
            <pc:docMk/>
            <pc:sldMasterMk cId="1333482334" sldId="2147483685"/>
            <pc:sldLayoutMk cId="1341353794" sldId="2147483689"/>
          </pc:sldLayoutMkLst>
          <pc:spChg chg="add mod">
            <ac:chgData name="Almaz Wong (Public Health Wales - No. 2 Capital Quarter)" userId="ea748972-8fa9-44ab-8b63-a8fb3618c257" providerId="ADAL" clId="{45474B12-B54E-4E45-BFE5-C19FB2BDA54C}" dt="2025-09-17T13:21:35.484" v="31" actId="207"/>
            <ac:spMkLst>
              <pc:docMk/>
              <pc:sldMasterMk cId="1333482334" sldId="2147483685"/>
              <pc:sldLayoutMk cId="1341353794" sldId="2147483689"/>
              <ac:spMk id="2" creationId="{3FA00C7D-FB95-73CB-5677-4B4C8A4927D1}"/>
            </ac:spMkLst>
          </pc:spChg>
        </pc:sldLayoutChg>
        <pc:sldLayoutChg chg="addSp modSp mod">
          <pc:chgData name="Almaz Wong (Public Health Wales - No. 2 Capital Quarter)" userId="ea748972-8fa9-44ab-8b63-a8fb3618c257" providerId="ADAL" clId="{45474B12-B54E-4E45-BFE5-C19FB2BDA54C}" dt="2025-09-17T13:21:41.928" v="33" actId="207"/>
          <pc:sldLayoutMkLst>
            <pc:docMk/>
            <pc:sldMasterMk cId="1333482334" sldId="2147483685"/>
            <pc:sldLayoutMk cId="3398022825" sldId="2147483690"/>
          </pc:sldLayoutMkLst>
          <pc:spChg chg="add mod">
            <ac:chgData name="Almaz Wong (Public Health Wales - No. 2 Capital Quarter)" userId="ea748972-8fa9-44ab-8b63-a8fb3618c257" providerId="ADAL" clId="{45474B12-B54E-4E45-BFE5-C19FB2BDA54C}" dt="2025-09-17T13:21:41.928" v="33" actId="207"/>
            <ac:spMkLst>
              <pc:docMk/>
              <pc:sldMasterMk cId="1333482334" sldId="2147483685"/>
              <pc:sldLayoutMk cId="3398022825" sldId="2147483690"/>
              <ac:spMk id="2" creationId="{579AD619-5BD9-13AE-DA22-97062F192B48}"/>
            </ac:spMkLst>
          </pc:spChg>
        </pc:sldLayoutChg>
        <pc:sldLayoutChg chg="addSp delSp modSp mod">
          <pc:chgData name="Almaz Wong (Public Health Wales - No. 2 Capital Quarter)" userId="ea748972-8fa9-44ab-8b63-a8fb3618c257" providerId="ADAL" clId="{45474B12-B54E-4E45-BFE5-C19FB2BDA54C}" dt="2025-09-17T13:20:12.610" v="4"/>
          <pc:sldLayoutMkLst>
            <pc:docMk/>
            <pc:sldMasterMk cId="1333482334" sldId="2147483685"/>
            <pc:sldLayoutMk cId="867784441" sldId="2147483699"/>
          </pc:sldLayoutMkLst>
          <pc:spChg chg="add mod">
            <ac:chgData name="Almaz Wong (Public Health Wales - No. 2 Capital Quarter)" userId="ea748972-8fa9-44ab-8b63-a8fb3618c257" providerId="ADAL" clId="{45474B12-B54E-4E45-BFE5-C19FB2BDA54C}" dt="2025-09-17T13:20:12.610" v="4"/>
            <ac:spMkLst>
              <pc:docMk/>
              <pc:sldMasterMk cId="1333482334" sldId="2147483685"/>
              <pc:sldLayoutMk cId="867784441" sldId="2147483699"/>
              <ac:spMk id="3" creationId="{6E0774E3-3AF0-FB76-5358-CB13FF56FAE9}"/>
            </ac:spMkLst>
          </pc:spChg>
        </pc:sldLayoutChg>
        <pc:sldLayoutChg chg="addSp delSp modSp mod">
          <pc:chgData name="Almaz Wong (Public Health Wales - No. 2 Capital Quarter)" userId="ea748972-8fa9-44ab-8b63-a8fb3618c257" providerId="ADAL" clId="{45474B12-B54E-4E45-BFE5-C19FB2BDA54C}" dt="2025-09-17T13:24:57.812" v="45" actId="478"/>
          <pc:sldLayoutMkLst>
            <pc:docMk/>
            <pc:sldMasterMk cId="1333482334" sldId="2147483685"/>
            <pc:sldLayoutMk cId="101288413" sldId="2147483700"/>
          </pc:sldLayoutMkLst>
          <pc:spChg chg="add del mod">
            <ac:chgData name="Almaz Wong (Public Health Wales - No. 2 Capital Quarter)" userId="ea748972-8fa9-44ab-8b63-a8fb3618c257" providerId="ADAL" clId="{45474B12-B54E-4E45-BFE5-C19FB2BDA54C}" dt="2025-09-17T13:24:57.812" v="45" actId="478"/>
            <ac:spMkLst>
              <pc:docMk/>
              <pc:sldMasterMk cId="1333482334" sldId="2147483685"/>
              <pc:sldLayoutMk cId="101288413" sldId="2147483700"/>
              <ac:spMk id="3" creationId="{7A0C834B-E5E1-B57A-F3F4-13D6BF9A6F3C}"/>
            </ac:spMkLst>
          </pc:spChg>
        </pc:sldLayoutChg>
        <pc:sldLayoutChg chg="addSp delSp modSp mod">
          <pc:chgData name="Almaz Wong (Public Health Wales - No. 2 Capital Quarter)" userId="ea748972-8fa9-44ab-8b63-a8fb3618c257" providerId="ADAL" clId="{45474B12-B54E-4E45-BFE5-C19FB2BDA54C}" dt="2025-09-17T13:21:50.388" v="36"/>
          <pc:sldLayoutMkLst>
            <pc:docMk/>
            <pc:sldMasterMk cId="1333482334" sldId="2147483685"/>
            <pc:sldLayoutMk cId="2078065782" sldId="2147483701"/>
          </pc:sldLayoutMkLst>
          <pc:spChg chg="add mod">
            <ac:chgData name="Almaz Wong (Public Health Wales - No. 2 Capital Quarter)" userId="ea748972-8fa9-44ab-8b63-a8fb3618c257" providerId="ADAL" clId="{45474B12-B54E-4E45-BFE5-C19FB2BDA54C}" dt="2025-09-17T13:21:50.388" v="36"/>
            <ac:spMkLst>
              <pc:docMk/>
              <pc:sldMasterMk cId="1333482334" sldId="2147483685"/>
              <pc:sldLayoutMk cId="2078065782" sldId="2147483701"/>
              <ac:spMk id="2" creationId="{C21DFCDE-C318-5B93-59FD-7AC4D90F23D4}"/>
            </ac:spMkLst>
          </pc:spChg>
        </pc:sldLayoutChg>
        <pc:sldLayoutChg chg="addSp delSp modSp mod">
          <pc:chgData name="Almaz Wong (Public Health Wales - No. 2 Capital Quarter)" userId="ea748972-8fa9-44ab-8b63-a8fb3618c257" providerId="ADAL" clId="{45474B12-B54E-4E45-BFE5-C19FB2BDA54C}" dt="2025-09-17T13:22:08.383" v="42" actId="207"/>
          <pc:sldLayoutMkLst>
            <pc:docMk/>
            <pc:sldMasterMk cId="1333482334" sldId="2147483685"/>
            <pc:sldLayoutMk cId="3034870523" sldId="2147483702"/>
          </pc:sldLayoutMkLst>
          <pc:spChg chg="add mod">
            <ac:chgData name="Almaz Wong (Public Health Wales - No. 2 Capital Quarter)" userId="ea748972-8fa9-44ab-8b63-a8fb3618c257" providerId="ADAL" clId="{45474B12-B54E-4E45-BFE5-C19FB2BDA54C}" dt="2025-09-17T13:22:08.383" v="42" actId="207"/>
            <ac:spMkLst>
              <pc:docMk/>
              <pc:sldMasterMk cId="1333482334" sldId="2147483685"/>
              <pc:sldLayoutMk cId="3034870523" sldId="2147483702"/>
              <ac:spMk id="2" creationId="{B820BC0C-B39F-CDEB-964D-7D39BFB873E8}"/>
            </ac:spMkLst>
          </pc:spChg>
        </pc:sldLayoutChg>
        <pc:sldLayoutChg chg="modSp mod">
          <pc:chgData name="Almaz Wong (Public Health Wales - No. 2 Capital Quarter)" userId="ea748972-8fa9-44ab-8b63-a8fb3618c257" providerId="ADAL" clId="{45474B12-B54E-4E45-BFE5-C19FB2BDA54C}" dt="2025-09-17T13:20:02.058" v="2" actId="1076"/>
          <pc:sldLayoutMkLst>
            <pc:docMk/>
            <pc:sldMasterMk cId="1333482334" sldId="2147483685"/>
            <pc:sldLayoutMk cId="2526041054" sldId="2147483703"/>
          </pc:sldLayoutMkLst>
          <pc:spChg chg="mod">
            <ac:chgData name="Almaz Wong (Public Health Wales - No. 2 Capital Quarter)" userId="ea748972-8fa9-44ab-8b63-a8fb3618c257" providerId="ADAL" clId="{45474B12-B54E-4E45-BFE5-C19FB2BDA54C}" dt="2025-09-17T13:20:02.058" v="2" actId="1076"/>
            <ac:spMkLst>
              <pc:docMk/>
              <pc:sldMasterMk cId="1333482334" sldId="2147483685"/>
              <pc:sldLayoutMk cId="2526041054" sldId="2147483703"/>
              <ac:spMk id="12" creationId="{EABDD363-0CD0-EE10-96A3-9A8EC2A57CE3}"/>
            </ac:spMkLst>
          </pc:spChg>
        </pc:sldLayoutChg>
      </pc:sldMasterChg>
    </pc:docChg>
  </pc:docChgLst>
  <pc:docChgLst>
    <pc:chgData clId="Web-{ADCA801E-BBE6-60F0-1F80-139ECE3199CD}"/>
    <pc:docChg chg="addSld">
      <pc:chgData name="" userId="" providerId="" clId="Web-{ADCA801E-BBE6-60F0-1F80-139ECE3199CD}" dt="2025-09-22T13:10:44.798" v="0"/>
      <pc:docMkLst>
        <pc:docMk/>
      </pc:docMkLst>
      <pc:sldChg chg="add">
        <pc:chgData name="" userId="" providerId="" clId="Web-{ADCA801E-BBE6-60F0-1F80-139ECE3199CD}" dt="2025-09-22T13:10:44.798" v="0"/>
        <pc:sldMkLst>
          <pc:docMk/>
          <pc:sldMk cId="3851393767" sldId="303"/>
        </pc:sldMkLst>
      </pc:sldChg>
      <pc:sldMasterChg chg="addSldLayout">
        <pc:chgData name="" userId="" providerId="" clId="Web-{ADCA801E-BBE6-60F0-1F80-139ECE3199CD}" dt="2025-09-22T13:10:44.798" v="0"/>
        <pc:sldMasterMkLst>
          <pc:docMk/>
          <pc:sldMasterMk cId="1333482334" sldId="2147483685"/>
        </pc:sldMasterMkLst>
        <pc:sldLayoutChg chg="add">
          <pc:chgData name="" userId="" providerId="" clId="Web-{ADCA801E-BBE6-60F0-1F80-139ECE3199CD}" dt="2025-09-22T13:10:44.798" v="0"/>
          <pc:sldLayoutMkLst>
            <pc:docMk/>
            <pc:sldMasterMk cId="1333482334" sldId="2147483685"/>
            <pc:sldLayoutMk cId="3801042455" sldId="2147483704"/>
          </pc:sldLayoutMkLst>
        </pc:sldLayoutChg>
      </pc:sldMasterChg>
    </pc:docChg>
  </pc:docChgLst>
  <pc:docChgLst>
    <pc:chgData name="Sophie Flood (Public Health Wales - Matrix House)" userId="S::sophie.flood@wales.nhs.uk::f1b68508-ff1d-4a78-a875-f6aa95017de1" providerId="AD" clId="Web-{3D74F003-9291-ED42-6E33-38976A6AFB67}"/>
    <pc:docChg chg="addSld delSld modSld">
      <pc:chgData name="Sophie Flood (Public Health Wales - Matrix House)" userId="S::sophie.flood@wales.nhs.uk::f1b68508-ff1d-4a78-a875-f6aa95017de1" providerId="AD" clId="Web-{3D74F003-9291-ED42-6E33-38976A6AFB67}" dt="2025-09-22T14:26:03.126" v="208" actId="1076"/>
      <pc:docMkLst>
        <pc:docMk/>
      </pc:docMkLst>
      <pc:sldChg chg="modSp">
        <pc:chgData name="Sophie Flood (Public Health Wales - Matrix House)" userId="S::sophie.flood@wales.nhs.uk::f1b68508-ff1d-4a78-a875-f6aa95017de1" providerId="AD" clId="Web-{3D74F003-9291-ED42-6E33-38976A6AFB67}" dt="2025-09-22T08:55:50.041" v="52"/>
        <pc:sldMkLst>
          <pc:docMk/>
          <pc:sldMk cId="2167396426" sldId="257"/>
        </pc:sldMkLst>
        <pc:graphicFrameChg chg="mod modGraphic">
          <ac:chgData name="Sophie Flood (Public Health Wales - Matrix House)" userId="S::sophie.flood@wales.nhs.uk::f1b68508-ff1d-4a78-a875-f6aa95017de1" providerId="AD" clId="Web-{3D74F003-9291-ED42-6E33-38976A6AFB67}" dt="2025-09-22T08:55:50.041" v="52"/>
          <ac:graphicFrameMkLst>
            <pc:docMk/>
            <pc:sldMk cId="2167396426" sldId="257"/>
            <ac:graphicFrameMk id="8" creationId="{00000000-0000-0000-0000-000000000000}"/>
          </ac:graphicFrameMkLst>
        </pc:graphicFrameChg>
        <pc:graphicFrameChg chg="mod modGraphic">
          <ac:chgData name="Sophie Flood (Public Health Wales - Matrix House)" userId="S::sophie.flood@wales.nhs.uk::f1b68508-ff1d-4a78-a875-f6aa95017de1" providerId="AD" clId="Web-{3D74F003-9291-ED42-6E33-38976A6AFB67}" dt="2025-09-22T08:55:39.322" v="43"/>
          <ac:graphicFrameMkLst>
            <pc:docMk/>
            <pc:sldMk cId="2167396426" sldId="257"/>
            <ac:graphicFrameMk id="9" creationId="{00000000-0000-0000-0000-000000000000}"/>
          </ac:graphicFrameMkLst>
        </pc:graphicFrameChg>
      </pc:sldChg>
      <pc:sldChg chg="delSp modSp">
        <pc:chgData name="Sophie Flood (Public Health Wales - Matrix House)" userId="S::sophie.flood@wales.nhs.uk::f1b68508-ff1d-4a78-a875-f6aa95017de1" providerId="AD" clId="Web-{3D74F003-9291-ED42-6E33-38976A6AFB67}" dt="2025-09-22T12:12:35.188" v="122" actId="20577"/>
        <pc:sldMkLst>
          <pc:docMk/>
          <pc:sldMk cId="3990787115" sldId="275"/>
        </pc:sldMkLst>
        <pc:spChg chg="del mod">
          <ac:chgData name="Sophie Flood (Public Health Wales - Matrix House)" userId="S::sophie.flood@wales.nhs.uk::f1b68508-ff1d-4a78-a875-f6aa95017de1" providerId="AD" clId="Web-{3D74F003-9291-ED42-6E33-38976A6AFB67}" dt="2025-09-22T12:05:22.592" v="117"/>
          <ac:spMkLst>
            <pc:docMk/>
            <pc:sldMk cId="3990787115" sldId="275"/>
            <ac:spMk id="3" creationId="{1A8DAB89-3480-6713-3E0B-7CFE8FE7D398}"/>
          </ac:spMkLst>
        </pc:spChg>
        <pc:spChg chg="mod">
          <ac:chgData name="Sophie Flood (Public Health Wales - Matrix House)" userId="S::sophie.flood@wales.nhs.uk::f1b68508-ff1d-4a78-a875-f6aa95017de1" providerId="AD" clId="Web-{3D74F003-9291-ED42-6E33-38976A6AFB67}" dt="2025-09-22T08:52:17.849" v="1" actId="20577"/>
          <ac:spMkLst>
            <pc:docMk/>
            <pc:sldMk cId="3990787115" sldId="275"/>
            <ac:spMk id="10" creationId="{E05B9BFE-62B3-3977-9435-59B551FFFFE4}"/>
          </ac:spMkLst>
        </pc:spChg>
        <pc:spChg chg="mod">
          <ac:chgData name="Sophie Flood (Public Health Wales - Matrix House)" userId="S::sophie.flood@wales.nhs.uk::f1b68508-ff1d-4a78-a875-f6aa95017de1" providerId="AD" clId="Web-{3D74F003-9291-ED42-6E33-38976A6AFB67}" dt="2025-09-22T08:52:29.818" v="4" actId="20577"/>
          <ac:spMkLst>
            <pc:docMk/>
            <pc:sldMk cId="3990787115" sldId="275"/>
            <ac:spMk id="11" creationId="{F7BDEF3D-DCFA-862F-F4B5-C22757135A9F}"/>
          </ac:spMkLst>
        </pc:spChg>
        <pc:spChg chg="mod">
          <ac:chgData name="Sophie Flood (Public Health Wales - Matrix House)" userId="S::sophie.flood@wales.nhs.uk::f1b68508-ff1d-4a78-a875-f6aa95017de1" providerId="AD" clId="Web-{3D74F003-9291-ED42-6E33-38976A6AFB67}" dt="2025-09-22T12:12:35.188" v="122" actId="20577"/>
          <ac:spMkLst>
            <pc:docMk/>
            <pc:sldMk cId="3990787115" sldId="275"/>
            <ac:spMk id="12" creationId="{CFDC5076-1137-C1CE-A590-AB01525C9BA4}"/>
          </ac:spMkLst>
        </pc:spChg>
      </pc:sldChg>
      <pc:sldChg chg="modSp">
        <pc:chgData name="Sophie Flood (Public Health Wales - Matrix House)" userId="S::sophie.flood@wales.nhs.uk::f1b68508-ff1d-4a78-a875-f6aa95017de1" providerId="AD" clId="Web-{3D74F003-9291-ED42-6E33-38976A6AFB67}" dt="2025-09-22T12:12:49.127" v="124" actId="20577"/>
        <pc:sldMkLst>
          <pc:docMk/>
          <pc:sldMk cId="159422327" sldId="281"/>
        </pc:sldMkLst>
        <pc:spChg chg="mod">
          <ac:chgData name="Sophie Flood (Public Health Wales - Matrix House)" userId="S::sophie.flood@wales.nhs.uk::f1b68508-ff1d-4a78-a875-f6aa95017de1" providerId="AD" clId="Web-{3D74F003-9291-ED42-6E33-38976A6AFB67}" dt="2025-09-22T12:12:49.127" v="124" actId="20577"/>
          <ac:spMkLst>
            <pc:docMk/>
            <pc:sldMk cId="159422327" sldId="281"/>
            <ac:spMk id="4" creationId="{53EFA4EF-0D9C-63F6-F3E3-E33B427A1960}"/>
          </ac:spMkLst>
        </pc:spChg>
        <pc:graphicFrameChg chg="mod modGraphic">
          <ac:chgData name="Sophie Flood (Public Health Wales - Matrix House)" userId="S::sophie.flood@wales.nhs.uk::f1b68508-ff1d-4a78-a875-f6aa95017de1" providerId="AD" clId="Web-{3D74F003-9291-ED42-6E33-38976A6AFB67}" dt="2025-09-22T08:53:42.851" v="36"/>
          <ac:graphicFrameMkLst>
            <pc:docMk/>
            <pc:sldMk cId="159422327" sldId="281"/>
            <ac:graphicFrameMk id="3" creationId="{00000000-0000-0000-0000-000000000000}"/>
          </ac:graphicFrameMkLst>
        </pc:graphicFrameChg>
      </pc:sldChg>
      <pc:sldChg chg="modSp">
        <pc:chgData name="Sophie Flood (Public Health Wales - Matrix House)" userId="S::sophie.flood@wales.nhs.uk::f1b68508-ff1d-4a78-a875-f6aa95017de1" providerId="AD" clId="Web-{3D74F003-9291-ED42-6E33-38976A6AFB67}" dt="2025-09-22T13:41:07.219" v="164" actId="1076"/>
        <pc:sldMkLst>
          <pc:docMk/>
          <pc:sldMk cId="3772894570" sldId="284"/>
        </pc:sldMkLst>
        <pc:spChg chg="mod">
          <ac:chgData name="Sophie Flood (Public Health Wales - Matrix House)" userId="S::sophie.flood@wales.nhs.uk::f1b68508-ff1d-4a78-a875-f6aa95017de1" providerId="AD" clId="Web-{3D74F003-9291-ED42-6E33-38976A6AFB67}" dt="2025-09-22T13:41:07.219" v="164" actId="1076"/>
          <ac:spMkLst>
            <pc:docMk/>
            <pc:sldMk cId="3772894570" sldId="284"/>
            <ac:spMk id="2" creationId="{00000000-0000-0000-0000-000000000000}"/>
          </ac:spMkLst>
        </pc:spChg>
        <pc:spChg chg="mod">
          <ac:chgData name="Sophie Flood (Public Health Wales - Matrix House)" userId="S::sophie.flood@wales.nhs.uk::f1b68508-ff1d-4a78-a875-f6aa95017de1" providerId="AD" clId="Web-{3D74F003-9291-ED42-6E33-38976A6AFB67}" dt="2025-09-22T13:40:40.234" v="153" actId="1076"/>
          <ac:spMkLst>
            <pc:docMk/>
            <pc:sldMk cId="3772894570" sldId="284"/>
            <ac:spMk id="3" creationId="{17EA6FEF-ED10-DBC7-48A7-908270CAC766}"/>
          </ac:spMkLst>
        </pc:spChg>
        <pc:spChg chg="mod">
          <ac:chgData name="Sophie Flood (Public Health Wales - Matrix House)" userId="S::sophie.flood@wales.nhs.uk::f1b68508-ff1d-4a78-a875-f6aa95017de1" providerId="AD" clId="Web-{3D74F003-9291-ED42-6E33-38976A6AFB67}" dt="2025-09-22T13:41:03.813" v="163" actId="1076"/>
          <ac:spMkLst>
            <pc:docMk/>
            <pc:sldMk cId="3772894570" sldId="284"/>
            <ac:spMk id="4" creationId="{53EFA4EF-0D9C-63F6-F3E3-E33B427A1960}"/>
          </ac:spMkLst>
        </pc:spChg>
        <pc:spChg chg="mod">
          <ac:chgData name="Sophie Flood (Public Health Wales - Matrix House)" userId="S::sophie.flood@wales.nhs.uk::f1b68508-ff1d-4a78-a875-f6aa95017de1" providerId="AD" clId="Web-{3D74F003-9291-ED42-6E33-38976A6AFB67}" dt="2025-09-22T13:40:34.234" v="152" actId="1076"/>
          <ac:spMkLst>
            <pc:docMk/>
            <pc:sldMk cId="3772894570" sldId="284"/>
            <ac:spMk id="6" creationId="{4B394360-A502-6220-AB04-E17E68E077B6}"/>
          </ac:spMkLst>
        </pc:spChg>
      </pc:sldChg>
      <pc:sldChg chg="modSp">
        <pc:chgData name="Sophie Flood (Public Health Wales - Matrix House)" userId="S::sophie.flood@wales.nhs.uk::f1b68508-ff1d-4a78-a875-f6aa95017de1" providerId="AD" clId="Web-{3D74F003-9291-ED42-6E33-38976A6AFB67}" dt="2025-09-22T13:40:25.375" v="151" actId="1076"/>
        <pc:sldMkLst>
          <pc:docMk/>
          <pc:sldMk cId="1595927795" sldId="287"/>
        </pc:sldMkLst>
        <pc:spChg chg="mod">
          <ac:chgData name="Sophie Flood (Public Health Wales - Matrix House)" userId="S::sophie.flood@wales.nhs.uk::f1b68508-ff1d-4a78-a875-f6aa95017de1" providerId="AD" clId="Web-{3D74F003-9291-ED42-6E33-38976A6AFB67}" dt="2025-09-22T13:40:21.203" v="150" actId="1076"/>
          <ac:spMkLst>
            <pc:docMk/>
            <pc:sldMk cId="1595927795" sldId="287"/>
            <ac:spMk id="3" creationId="{00000000-0000-0000-0000-000000000000}"/>
          </ac:spMkLst>
        </pc:spChg>
        <pc:spChg chg="mod">
          <ac:chgData name="Sophie Flood (Public Health Wales - Matrix House)" userId="S::sophie.flood@wales.nhs.uk::f1b68508-ff1d-4a78-a875-f6aa95017de1" providerId="AD" clId="Web-{3D74F003-9291-ED42-6E33-38976A6AFB67}" dt="2025-09-22T13:40:25.375" v="151" actId="1076"/>
          <ac:spMkLst>
            <pc:docMk/>
            <pc:sldMk cId="1595927795" sldId="287"/>
            <ac:spMk id="4" creationId="{53EFA4EF-0D9C-63F6-F3E3-E33B427A1960}"/>
          </ac:spMkLst>
        </pc:spChg>
      </pc:sldChg>
      <pc:sldChg chg="modSp">
        <pc:chgData name="Sophie Flood (Public Health Wales - Matrix House)" userId="S::sophie.flood@wales.nhs.uk::f1b68508-ff1d-4a78-a875-f6aa95017de1" providerId="AD" clId="Web-{3D74F003-9291-ED42-6E33-38976A6AFB67}" dt="2025-09-22T13:58:50.483" v="175" actId="20577"/>
        <pc:sldMkLst>
          <pc:docMk/>
          <pc:sldMk cId="3540153663" sldId="288"/>
        </pc:sldMkLst>
        <pc:spChg chg="mod">
          <ac:chgData name="Sophie Flood (Public Health Wales - Matrix House)" userId="S::sophie.flood@wales.nhs.uk::f1b68508-ff1d-4a78-a875-f6aa95017de1" providerId="AD" clId="Web-{3D74F003-9291-ED42-6E33-38976A6AFB67}" dt="2025-09-22T13:58:40.232" v="165" actId="1076"/>
          <ac:spMkLst>
            <pc:docMk/>
            <pc:sldMk cId="3540153663" sldId="288"/>
            <ac:spMk id="2" creationId="{C4A7C32F-52B0-8AC5-481F-F3FF3405249A}"/>
          </ac:spMkLst>
        </pc:spChg>
        <pc:spChg chg="mod">
          <ac:chgData name="Sophie Flood (Public Health Wales - Matrix House)" userId="S::sophie.flood@wales.nhs.uk::f1b68508-ff1d-4a78-a875-f6aa95017de1" providerId="AD" clId="Web-{3D74F003-9291-ED42-6E33-38976A6AFB67}" dt="2025-09-22T13:58:50.483" v="175" actId="20577"/>
          <ac:spMkLst>
            <pc:docMk/>
            <pc:sldMk cId="3540153663" sldId="288"/>
            <ac:spMk id="4" creationId="{53EFA4EF-0D9C-63F6-F3E3-E33B427A1960}"/>
          </ac:spMkLst>
        </pc:spChg>
      </pc:sldChg>
      <pc:sldChg chg="modSp">
        <pc:chgData name="Sophie Flood (Public Health Wales - Matrix House)" userId="S::sophie.flood@wales.nhs.uk::f1b68508-ff1d-4a78-a875-f6aa95017de1" providerId="AD" clId="Web-{3D74F003-9291-ED42-6E33-38976A6AFB67}" dt="2025-09-22T13:59:36.187" v="185" actId="1076"/>
        <pc:sldMkLst>
          <pc:docMk/>
          <pc:sldMk cId="509337043" sldId="289"/>
        </pc:sldMkLst>
        <pc:spChg chg="mod">
          <ac:chgData name="Sophie Flood (Public Health Wales - Matrix House)" userId="S::sophie.flood@wales.nhs.uk::f1b68508-ff1d-4a78-a875-f6aa95017de1" providerId="AD" clId="Web-{3D74F003-9291-ED42-6E33-38976A6AFB67}" dt="2025-09-22T13:59:36.187" v="185" actId="1076"/>
          <ac:spMkLst>
            <pc:docMk/>
            <pc:sldMk cId="509337043" sldId="289"/>
            <ac:spMk id="2" creationId="{C4A7C32F-52B0-8AC5-481F-F3FF3405249A}"/>
          </ac:spMkLst>
        </pc:spChg>
        <pc:spChg chg="mod">
          <ac:chgData name="Sophie Flood (Public Health Wales - Matrix House)" userId="S::sophie.flood@wales.nhs.uk::f1b68508-ff1d-4a78-a875-f6aa95017de1" providerId="AD" clId="Web-{3D74F003-9291-ED42-6E33-38976A6AFB67}" dt="2025-09-22T13:59:22.155" v="183" actId="20577"/>
          <ac:spMkLst>
            <pc:docMk/>
            <pc:sldMk cId="509337043" sldId="289"/>
            <ac:spMk id="4" creationId="{53EFA4EF-0D9C-63F6-F3E3-E33B427A1960}"/>
          </ac:spMkLst>
        </pc:spChg>
      </pc:sldChg>
      <pc:sldChg chg="modSp del">
        <pc:chgData name="Sophie Flood (Public Health Wales - Matrix House)" userId="S::sophie.flood@wales.nhs.uk::f1b68508-ff1d-4a78-a875-f6aa95017de1" providerId="AD" clId="Web-{3D74F003-9291-ED42-6E33-38976A6AFB67}" dt="2025-09-22T12:37:57.116" v="141"/>
        <pc:sldMkLst>
          <pc:docMk/>
          <pc:sldMk cId="2630949322" sldId="290"/>
        </pc:sldMkLst>
        <pc:spChg chg="mod">
          <ac:chgData name="Sophie Flood (Public Health Wales - Matrix House)" userId="S::sophie.flood@wales.nhs.uk::f1b68508-ff1d-4a78-a875-f6aa95017de1" providerId="AD" clId="Web-{3D74F003-9291-ED42-6E33-38976A6AFB67}" dt="2025-09-22T09:01:22.145" v="62" actId="20577"/>
          <ac:spMkLst>
            <pc:docMk/>
            <pc:sldMk cId="2630949322" sldId="290"/>
            <ac:spMk id="2" creationId="{C4A7C32F-52B0-8AC5-481F-F3FF3405249A}"/>
          </ac:spMkLst>
        </pc:spChg>
      </pc:sldChg>
      <pc:sldChg chg="modSp modCm">
        <pc:chgData name="Sophie Flood (Public Health Wales - Matrix House)" userId="S::sophie.flood@wales.nhs.uk::f1b68508-ff1d-4a78-a875-f6aa95017de1" providerId="AD" clId="Web-{3D74F003-9291-ED42-6E33-38976A6AFB67}" dt="2025-09-22T14:20:52.382" v="201" actId="1076"/>
        <pc:sldMkLst>
          <pc:docMk/>
          <pc:sldMk cId="2114811089" sldId="291"/>
        </pc:sldMkLst>
        <pc:spChg chg="mod">
          <ac:chgData name="Sophie Flood (Public Health Wales - Matrix House)" userId="S::sophie.flood@wales.nhs.uk::f1b68508-ff1d-4a78-a875-f6aa95017de1" providerId="AD" clId="Web-{3D74F003-9291-ED42-6E33-38976A6AFB67}" dt="2025-09-22T14:20:39.039" v="198" actId="1076"/>
          <ac:spMkLst>
            <pc:docMk/>
            <pc:sldMk cId="2114811089" sldId="291"/>
            <ac:spMk id="2" creationId="{BB9558C5-7217-F280-36DC-6B292C078FCA}"/>
          </ac:spMkLst>
        </pc:spChg>
        <pc:spChg chg="mod">
          <ac:chgData name="Sophie Flood (Public Health Wales - Matrix House)" userId="S::sophie.flood@wales.nhs.uk::f1b68508-ff1d-4a78-a875-f6aa95017de1" providerId="AD" clId="Web-{3D74F003-9291-ED42-6E33-38976A6AFB67}" dt="2025-09-22T11:57:17.083" v="115" actId="20577"/>
          <ac:spMkLst>
            <pc:docMk/>
            <pc:sldMk cId="2114811089" sldId="291"/>
            <ac:spMk id="3" creationId="{8CAD46AB-32AB-69F6-6074-FED51F440E05}"/>
          </ac:spMkLst>
        </pc:spChg>
        <pc:spChg chg="mod">
          <ac:chgData name="Sophie Flood (Public Health Wales - Matrix House)" userId="S::sophie.flood@wales.nhs.uk::f1b68508-ff1d-4a78-a875-f6aa95017de1" providerId="AD" clId="Web-{3D74F003-9291-ED42-6E33-38976A6AFB67}" dt="2025-09-22T14:20:35.507" v="197" actId="1076"/>
          <ac:spMkLst>
            <pc:docMk/>
            <pc:sldMk cId="2114811089" sldId="291"/>
            <ac:spMk id="4" creationId="{A6FAFFDF-7E26-E642-1795-BEEA775A2D1A}"/>
          </ac:spMkLst>
        </pc:spChg>
        <pc:picChg chg="mod">
          <ac:chgData name="Sophie Flood (Public Health Wales - Matrix House)" userId="S::sophie.flood@wales.nhs.uk::f1b68508-ff1d-4a78-a875-f6aa95017de1" providerId="AD" clId="Web-{3D74F003-9291-ED42-6E33-38976A6AFB67}" dt="2025-09-22T14:20:52.382" v="201" actId="1076"/>
          <ac:picMkLst>
            <pc:docMk/>
            <pc:sldMk cId="2114811089" sldId="291"/>
            <ac:picMk id="5" creationId="{A072874A-FF1D-3D34-31D3-6B455BC5CC29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Sophie Flood (Public Health Wales - Matrix House)" userId="S::sophie.flood@wales.nhs.uk::f1b68508-ff1d-4a78-a875-f6aa95017de1" providerId="AD" clId="Web-{3D74F003-9291-ED42-6E33-38976A6AFB67}" dt="2025-09-22T09:03:26.835" v="76" actId="20577"/>
              <pc2:cmMkLst xmlns:pc2="http://schemas.microsoft.com/office/powerpoint/2019/9/main/command">
                <pc:docMk/>
                <pc:sldMk cId="2114811089" sldId="291"/>
                <pc2:cmMk id="{D6E39243-8A10-463E-84B8-A54142380AC7}"/>
              </pc2:cmMkLst>
            </pc226:cmChg>
            <pc226:cmChg xmlns:pc226="http://schemas.microsoft.com/office/powerpoint/2022/06/main/command" chg="mod">
              <pc226:chgData name="Sophie Flood (Public Health Wales - Matrix House)" userId="S::sophie.flood@wales.nhs.uk::f1b68508-ff1d-4a78-a875-f6aa95017de1" providerId="AD" clId="Web-{3D74F003-9291-ED42-6E33-38976A6AFB67}" dt="2025-09-22T09:03:26.835" v="76" actId="20577"/>
              <pc2:cmMkLst xmlns:pc2="http://schemas.microsoft.com/office/powerpoint/2019/9/main/command">
                <pc:docMk/>
                <pc:sldMk cId="2114811089" sldId="291"/>
                <pc2:cmMk id="{B30BF970-C602-4076-924F-33B74521BACA}"/>
              </pc2:cmMkLst>
            </pc226:cmChg>
            <pc226:cmChg xmlns:pc226="http://schemas.microsoft.com/office/powerpoint/2022/06/main/command" chg="mod">
              <pc226:chgData name="Sophie Flood (Public Health Wales - Matrix House)" userId="S::sophie.flood@wales.nhs.uk::f1b68508-ff1d-4a78-a875-f6aa95017de1" providerId="AD" clId="Web-{3D74F003-9291-ED42-6E33-38976A6AFB67}" dt="2025-09-22T09:03:26.835" v="76" actId="20577"/>
              <pc2:cmMkLst xmlns:pc2="http://schemas.microsoft.com/office/powerpoint/2019/9/main/command">
                <pc:docMk/>
                <pc:sldMk cId="2114811089" sldId="291"/>
                <pc2:cmMk id="{7BB640D7-60EB-44A8-B6B4-4F46AB2622FD}"/>
              </pc2:cmMkLst>
            </pc226:cmChg>
          </p:ext>
        </pc:extLst>
      </pc:sldChg>
      <pc:sldChg chg="modSp">
        <pc:chgData name="Sophie Flood (Public Health Wales - Matrix House)" userId="S::sophie.flood@wales.nhs.uk::f1b68508-ff1d-4a78-a875-f6aa95017de1" providerId="AD" clId="Web-{3D74F003-9291-ED42-6E33-38976A6AFB67}" dt="2025-09-22T13:39:54.281" v="147" actId="1076"/>
        <pc:sldMkLst>
          <pc:docMk/>
          <pc:sldMk cId="2405774354" sldId="292"/>
        </pc:sldMkLst>
        <pc:spChg chg="mod">
          <ac:chgData name="Sophie Flood (Public Health Wales - Matrix House)" userId="S::sophie.flood@wales.nhs.uk::f1b68508-ff1d-4a78-a875-f6aa95017de1" providerId="AD" clId="Web-{3D74F003-9291-ED42-6E33-38976A6AFB67}" dt="2025-09-22T13:39:05.187" v="144" actId="1076"/>
          <ac:spMkLst>
            <pc:docMk/>
            <pc:sldMk cId="2405774354" sldId="292"/>
            <ac:spMk id="2" creationId="{6977F5A3-D535-4A58-C943-8DABF5079BEC}"/>
          </ac:spMkLst>
        </pc:spChg>
        <pc:spChg chg="mod">
          <ac:chgData name="Sophie Flood (Public Health Wales - Matrix House)" userId="S::sophie.flood@wales.nhs.uk::f1b68508-ff1d-4a78-a875-f6aa95017de1" providerId="AD" clId="Web-{3D74F003-9291-ED42-6E33-38976A6AFB67}" dt="2025-09-22T13:39:54.281" v="147" actId="1076"/>
          <ac:spMkLst>
            <pc:docMk/>
            <pc:sldMk cId="2405774354" sldId="292"/>
            <ac:spMk id="3" creationId="{7ADE321C-5141-D5E8-C50C-B149DF4A6F70}"/>
          </ac:spMkLst>
        </pc:spChg>
        <pc:picChg chg="mod">
          <ac:chgData name="Sophie Flood (Public Health Wales - Matrix House)" userId="S::sophie.flood@wales.nhs.uk::f1b68508-ff1d-4a78-a875-f6aa95017de1" providerId="AD" clId="Web-{3D74F003-9291-ED42-6E33-38976A6AFB67}" dt="2025-09-22T13:39:00.609" v="143" actId="1076"/>
          <ac:picMkLst>
            <pc:docMk/>
            <pc:sldMk cId="2405774354" sldId="292"/>
            <ac:picMk id="4" creationId="{B077501E-CE56-8324-2D24-651443EFC3B6}"/>
          </ac:picMkLst>
        </pc:picChg>
      </pc:sldChg>
      <pc:sldChg chg="modSp">
        <pc:chgData name="Sophie Flood (Public Health Wales - Matrix House)" userId="S::sophie.flood@wales.nhs.uk::f1b68508-ff1d-4a78-a875-f6aa95017de1" providerId="AD" clId="Web-{3D74F003-9291-ED42-6E33-38976A6AFB67}" dt="2025-09-22T13:40:13.203" v="149" actId="1076"/>
        <pc:sldMkLst>
          <pc:docMk/>
          <pc:sldMk cId="4283053583" sldId="293"/>
        </pc:sldMkLst>
        <pc:spChg chg="mod">
          <ac:chgData name="Sophie Flood (Public Health Wales - Matrix House)" userId="S::sophie.flood@wales.nhs.uk::f1b68508-ff1d-4a78-a875-f6aa95017de1" providerId="AD" clId="Web-{3D74F003-9291-ED42-6E33-38976A6AFB67}" dt="2025-09-22T13:40:13.203" v="149" actId="1076"/>
          <ac:spMkLst>
            <pc:docMk/>
            <pc:sldMk cId="4283053583" sldId="293"/>
            <ac:spMk id="3" creationId="{A8B1F218-F71A-CC2A-46E7-E299CFB80F7B}"/>
          </ac:spMkLst>
        </pc:spChg>
        <pc:spChg chg="mod">
          <ac:chgData name="Sophie Flood (Public Health Wales - Matrix House)" userId="S::sophie.flood@wales.nhs.uk::f1b68508-ff1d-4a78-a875-f6aa95017de1" providerId="AD" clId="Web-{3D74F003-9291-ED42-6E33-38976A6AFB67}" dt="2025-09-22T13:40:08.312" v="148" actId="1076"/>
          <ac:spMkLst>
            <pc:docMk/>
            <pc:sldMk cId="4283053583" sldId="293"/>
            <ac:spMk id="5" creationId="{59D25B47-B6D7-BC63-B0FA-B552F1454745}"/>
          </ac:spMkLst>
        </pc:spChg>
      </pc:sldChg>
      <pc:sldChg chg="addSp delSp modSp">
        <pc:chgData name="Sophie Flood (Public Health Wales - Matrix House)" userId="S::sophie.flood@wales.nhs.uk::f1b68508-ff1d-4a78-a875-f6aa95017de1" providerId="AD" clId="Web-{3D74F003-9291-ED42-6E33-38976A6AFB67}" dt="2025-09-22T14:20:00.616" v="193" actId="1076"/>
        <pc:sldMkLst>
          <pc:docMk/>
          <pc:sldMk cId="286400045" sldId="294"/>
        </pc:sldMkLst>
        <pc:spChg chg="del">
          <ac:chgData name="Sophie Flood (Public Health Wales - Matrix House)" userId="S::sophie.flood@wales.nhs.uk::f1b68508-ff1d-4a78-a875-f6aa95017de1" providerId="AD" clId="Web-{3D74F003-9291-ED42-6E33-38976A6AFB67}" dt="2025-09-22T12:36:24.724" v="126"/>
          <ac:spMkLst>
            <pc:docMk/>
            <pc:sldMk cId="286400045" sldId="294"/>
            <ac:spMk id="3" creationId="{724879D0-DD18-F908-7ACC-C212B29747AE}"/>
          </ac:spMkLst>
        </pc:spChg>
        <pc:spChg chg="del">
          <ac:chgData name="Sophie Flood (Public Health Wales - Matrix House)" userId="S::sophie.flood@wales.nhs.uk::f1b68508-ff1d-4a78-a875-f6aa95017de1" providerId="AD" clId="Web-{3D74F003-9291-ED42-6E33-38976A6AFB67}" dt="2025-09-22T12:36:28.896" v="127"/>
          <ac:spMkLst>
            <pc:docMk/>
            <pc:sldMk cId="286400045" sldId="294"/>
            <ac:spMk id="4" creationId="{1EDEC9AD-CB31-DE37-61D9-37D04C27CC8B}"/>
          </ac:spMkLst>
        </pc:spChg>
        <pc:spChg chg="add mod">
          <ac:chgData name="Sophie Flood (Public Health Wales - Matrix House)" userId="S::sophie.flood@wales.nhs.uk::f1b68508-ff1d-4a78-a875-f6aa95017de1" providerId="AD" clId="Web-{3D74F003-9291-ED42-6E33-38976A6AFB67}" dt="2025-09-22T14:19:52.881" v="191" actId="1076"/>
          <ac:spMkLst>
            <pc:docMk/>
            <pc:sldMk cId="286400045" sldId="294"/>
            <ac:spMk id="7" creationId="{73D008A5-340E-449E-A8CB-C271A8E82419}"/>
          </ac:spMkLst>
        </pc:spChg>
        <pc:spChg chg="add del mod">
          <ac:chgData name="Sophie Flood (Public Health Wales - Matrix House)" userId="S::sophie.flood@wales.nhs.uk::f1b68508-ff1d-4a78-a875-f6aa95017de1" providerId="AD" clId="Web-{3D74F003-9291-ED42-6E33-38976A6AFB67}" dt="2025-09-22T12:37:33.912" v="137"/>
          <ac:spMkLst>
            <pc:docMk/>
            <pc:sldMk cId="286400045" sldId="294"/>
            <ac:spMk id="8" creationId="{6D746639-DBB5-57F6-A735-52B4D394D951}"/>
          </ac:spMkLst>
        </pc:spChg>
        <pc:spChg chg="add mod">
          <ac:chgData name="Sophie Flood (Public Health Wales - Matrix House)" userId="S::sophie.flood@wales.nhs.uk::f1b68508-ff1d-4a78-a875-f6aa95017de1" providerId="AD" clId="Web-{3D74F003-9291-ED42-6E33-38976A6AFB67}" dt="2025-09-22T14:19:57.757" v="192" actId="1076"/>
          <ac:spMkLst>
            <pc:docMk/>
            <pc:sldMk cId="286400045" sldId="294"/>
            <ac:spMk id="10" creationId="{A8C1835A-4C2F-9BEB-3209-8A89B10979BF}"/>
          </ac:spMkLst>
        </pc:spChg>
        <pc:picChg chg="del">
          <ac:chgData name="Sophie Flood (Public Health Wales - Matrix House)" userId="S::sophie.flood@wales.nhs.uk::f1b68508-ff1d-4a78-a875-f6aa95017de1" providerId="AD" clId="Web-{3D74F003-9291-ED42-6E33-38976A6AFB67}" dt="2025-09-22T12:36:31.583" v="128"/>
          <ac:picMkLst>
            <pc:docMk/>
            <pc:sldMk cId="286400045" sldId="294"/>
            <ac:picMk id="2" creationId="{D80B79F5-4EFD-4537-9300-0909CD80E090}"/>
          </ac:picMkLst>
        </pc:picChg>
        <pc:picChg chg="add mod">
          <ac:chgData name="Sophie Flood (Public Health Wales - Matrix House)" userId="S::sophie.flood@wales.nhs.uk::f1b68508-ff1d-4a78-a875-f6aa95017de1" providerId="AD" clId="Web-{3D74F003-9291-ED42-6E33-38976A6AFB67}" dt="2025-09-22T14:20:00.616" v="193" actId="1076"/>
          <ac:picMkLst>
            <pc:docMk/>
            <pc:sldMk cId="286400045" sldId="294"/>
            <ac:picMk id="6" creationId="{BC5B0950-5202-57A4-179E-AB1D42D654CB}"/>
          </ac:picMkLst>
        </pc:picChg>
      </pc:sldChg>
      <pc:sldChg chg="modSp">
        <pc:chgData name="Sophie Flood (Public Health Wales - Matrix House)" userId="S::sophie.flood@wales.nhs.uk::f1b68508-ff1d-4a78-a875-f6aa95017de1" providerId="AD" clId="Web-{3D74F003-9291-ED42-6E33-38976A6AFB67}" dt="2025-09-22T14:26:03.126" v="208" actId="1076"/>
        <pc:sldMkLst>
          <pc:docMk/>
          <pc:sldMk cId="2475810426" sldId="295"/>
        </pc:sldMkLst>
        <pc:spChg chg="mod">
          <ac:chgData name="Sophie Flood (Public Health Wales - Matrix House)" userId="S::sophie.flood@wales.nhs.uk::f1b68508-ff1d-4a78-a875-f6aa95017de1" providerId="AD" clId="Web-{3D74F003-9291-ED42-6E33-38976A6AFB67}" dt="2025-09-22T14:26:03.126" v="208" actId="1076"/>
          <ac:spMkLst>
            <pc:docMk/>
            <pc:sldMk cId="2475810426" sldId="295"/>
            <ac:spMk id="2" creationId="{DE4E7046-484D-4B2C-D451-804C8132165C}"/>
          </ac:spMkLst>
        </pc:spChg>
        <pc:spChg chg="mod">
          <ac:chgData name="Sophie Flood (Public Health Wales - Matrix House)" userId="S::sophie.flood@wales.nhs.uk::f1b68508-ff1d-4a78-a875-f6aa95017de1" providerId="AD" clId="Web-{3D74F003-9291-ED42-6E33-38976A6AFB67}" dt="2025-09-22T14:25:53.610" v="206" actId="1076"/>
          <ac:spMkLst>
            <pc:docMk/>
            <pc:sldMk cId="2475810426" sldId="295"/>
            <ac:spMk id="3" creationId="{C71E3A57-86BA-85EC-9B2C-E92836920D7E}"/>
          </ac:spMkLst>
        </pc:spChg>
        <pc:spChg chg="mod">
          <ac:chgData name="Sophie Flood (Public Health Wales - Matrix House)" userId="S::sophie.flood@wales.nhs.uk::f1b68508-ff1d-4a78-a875-f6aa95017de1" providerId="AD" clId="Web-{3D74F003-9291-ED42-6E33-38976A6AFB67}" dt="2025-09-22T14:25:59.439" v="207" actId="1076"/>
          <ac:spMkLst>
            <pc:docMk/>
            <pc:sldMk cId="2475810426" sldId="295"/>
            <ac:spMk id="4" creationId="{608DB2A8-9976-8883-9D6E-A66BC839F336}"/>
          </ac:spMkLst>
        </pc:spChg>
      </pc:sldChg>
      <pc:sldChg chg="modSp">
        <pc:chgData name="Sophie Flood (Public Health Wales - Matrix House)" userId="S::sophie.flood@wales.nhs.uk::f1b68508-ff1d-4a78-a875-f6aa95017de1" providerId="AD" clId="Web-{3D74F003-9291-ED42-6E33-38976A6AFB67}" dt="2025-09-22T14:21:45.883" v="205" actId="1076"/>
        <pc:sldMkLst>
          <pc:docMk/>
          <pc:sldMk cId="843134395" sldId="296"/>
        </pc:sldMkLst>
        <pc:spChg chg="mod">
          <ac:chgData name="Sophie Flood (Public Health Wales - Matrix House)" userId="S::sophie.flood@wales.nhs.uk::f1b68508-ff1d-4a78-a875-f6aa95017de1" providerId="AD" clId="Web-{3D74F003-9291-ED42-6E33-38976A6AFB67}" dt="2025-09-22T14:21:19.289" v="203" actId="1076"/>
          <ac:spMkLst>
            <pc:docMk/>
            <pc:sldMk cId="843134395" sldId="296"/>
            <ac:spMk id="3" creationId="{8A49B48F-F19D-7F98-460A-146B03BC6C18}"/>
          </ac:spMkLst>
        </pc:spChg>
        <pc:spChg chg="mod">
          <ac:chgData name="Sophie Flood (Public Health Wales - Matrix House)" userId="S::sophie.flood@wales.nhs.uk::f1b68508-ff1d-4a78-a875-f6aa95017de1" providerId="AD" clId="Web-{3D74F003-9291-ED42-6E33-38976A6AFB67}" dt="2025-09-22T14:21:45.883" v="205" actId="1076"/>
          <ac:spMkLst>
            <pc:docMk/>
            <pc:sldMk cId="843134395" sldId="296"/>
            <ac:spMk id="4" creationId="{1B7F0AE5-18FD-0F80-3BE5-A5C2D3FAA89D}"/>
          </ac:spMkLst>
        </pc:spChg>
      </pc:sldChg>
      <pc:sldChg chg="modSp">
        <pc:chgData name="Sophie Flood (Public Health Wales - Matrix House)" userId="S::sophie.flood@wales.nhs.uk::f1b68508-ff1d-4a78-a875-f6aa95017de1" providerId="AD" clId="Web-{3D74F003-9291-ED42-6E33-38976A6AFB67}" dt="2025-09-22T10:28:10.707" v="114" actId="20577"/>
        <pc:sldMkLst>
          <pc:docMk/>
          <pc:sldMk cId="1624363782" sldId="298"/>
        </pc:sldMkLst>
        <pc:spChg chg="mod">
          <ac:chgData name="Sophie Flood (Public Health Wales - Matrix House)" userId="S::sophie.flood@wales.nhs.uk::f1b68508-ff1d-4a78-a875-f6aa95017de1" providerId="AD" clId="Web-{3D74F003-9291-ED42-6E33-38976A6AFB67}" dt="2025-09-22T10:28:10.707" v="114" actId="20577"/>
          <ac:spMkLst>
            <pc:docMk/>
            <pc:sldMk cId="1624363782" sldId="298"/>
            <ac:spMk id="6" creationId="{16247834-B7FC-F293-5542-15D553BB515C}"/>
          </ac:spMkLst>
        </pc:spChg>
      </pc:sldChg>
      <pc:sldChg chg="modSp">
        <pc:chgData name="Sophie Flood (Public Health Wales - Matrix House)" userId="S::sophie.flood@wales.nhs.uk::f1b68508-ff1d-4a78-a875-f6aa95017de1" providerId="AD" clId="Web-{3D74F003-9291-ED42-6E33-38976A6AFB67}" dt="2025-09-22T10:01:25.645" v="109" actId="1076"/>
        <pc:sldMkLst>
          <pc:docMk/>
          <pc:sldMk cId="4046098463" sldId="301"/>
        </pc:sldMkLst>
        <pc:spChg chg="mod">
          <ac:chgData name="Sophie Flood (Public Health Wales - Matrix House)" userId="S::sophie.flood@wales.nhs.uk::f1b68508-ff1d-4a78-a875-f6aa95017de1" providerId="AD" clId="Web-{3D74F003-9291-ED42-6E33-38976A6AFB67}" dt="2025-09-22T10:01:25.645" v="109" actId="1076"/>
          <ac:spMkLst>
            <pc:docMk/>
            <pc:sldMk cId="4046098463" sldId="301"/>
            <ac:spMk id="3" creationId="{4284663B-CEE2-60EC-6B81-7A122378899B}"/>
          </ac:spMkLst>
        </pc:spChg>
        <pc:spChg chg="mod">
          <ac:chgData name="Sophie Flood (Public Health Wales - Matrix House)" userId="S::sophie.flood@wales.nhs.uk::f1b68508-ff1d-4a78-a875-f6aa95017de1" providerId="AD" clId="Web-{3D74F003-9291-ED42-6E33-38976A6AFB67}" dt="2025-09-22T09:58:56.329" v="95" actId="1076"/>
          <ac:spMkLst>
            <pc:docMk/>
            <pc:sldMk cId="4046098463" sldId="301"/>
            <ac:spMk id="4" creationId="{2E0AED1E-44D3-4D7A-06B4-05424CBB807E}"/>
          </ac:spMkLst>
        </pc:spChg>
        <pc:spChg chg="mod">
          <ac:chgData name="Sophie Flood (Public Health Wales - Matrix House)" userId="S::sophie.flood@wales.nhs.uk::f1b68508-ff1d-4a78-a875-f6aa95017de1" providerId="AD" clId="Web-{3D74F003-9291-ED42-6E33-38976A6AFB67}" dt="2025-09-22T09:59:03.360" v="96" actId="1076"/>
          <ac:spMkLst>
            <pc:docMk/>
            <pc:sldMk cId="4046098463" sldId="301"/>
            <ac:spMk id="5" creationId="{40985FC9-D4BC-C6DF-B11C-0EFA6E1308C3}"/>
          </ac:spMkLst>
        </pc:spChg>
      </pc:sldChg>
      <pc:sldChg chg="modSp add replId">
        <pc:chgData name="Sophie Flood (Public Health Wales - Matrix House)" userId="S::sophie.flood@wales.nhs.uk::f1b68508-ff1d-4a78-a875-f6aa95017de1" providerId="AD" clId="Web-{3D74F003-9291-ED42-6E33-38976A6AFB67}" dt="2025-09-22T14:20:20.382" v="196" actId="1076"/>
        <pc:sldMkLst>
          <pc:docMk/>
          <pc:sldMk cId="3042141028" sldId="302"/>
        </pc:sldMkLst>
        <pc:spChg chg="mod">
          <ac:chgData name="Sophie Flood (Public Health Wales - Matrix House)" userId="S::sophie.flood@wales.nhs.uk::f1b68508-ff1d-4a78-a875-f6aa95017de1" providerId="AD" clId="Web-{3D74F003-9291-ED42-6E33-38976A6AFB67}" dt="2025-09-22T14:20:10.929" v="194" actId="1076"/>
          <ac:spMkLst>
            <pc:docMk/>
            <pc:sldMk cId="3042141028" sldId="302"/>
            <ac:spMk id="3" creationId="{BC73434D-F2AE-C7DA-49A2-04937F4D809B}"/>
          </ac:spMkLst>
        </pc:spChg>
        <pc:spChg chg="mod">
          <ac:chgData name="Sophie Flood (Public Health Wales - Matrix House)" userId="S::sophie.flood@wales.nhs.uk::f1b68508-ff1d-4a78-a875-f6aa95017de1" providerId="AD" clId="Web-{3D74F003-9291-ED42-6E33-38976A6AFB67}" dt="2025-09-22T14:20:15.460" v="195" actId="1076"/>
          <ac:spMkLst>
            <pc:docMk/>
            <pc:sldMk cId="3042141028" sldId="302"/>
            <ac:spMk id="4" creationId="{A1299B77-55F4-6601-2BF5-31731F7433A1}"/>
          </ac:spMkLst>
        </pc:spChg>
        <pc:picChg chg="mod">
          <ac:chgData name="Sophie Flood (Public Health Wales - Matrix House)" userId="S::sophie.flood@wales.nhs.uk::f1b68508-ff1d-4a78-a875-f6aa95017de1" providerId="AD" clId="Web-{3D74F003-9291-ED42-6E33-38976A6AFB67}" dt="2025-09-22T14:20:20.382" v="196" actId="1076"/>
          <ac:picMkLst>
            <pc:docMk/>
            <pc:sldMk cId="3042141028" sldId="302"/>
            <ac:picMk id="2" creationId="{72881FFD-E319-65C0-7886-74110F15AA3F}"/>
          </ac:picMkLst>
        </pc:picChg>
      </pc:sldChg>
    </pc:docChg>
  </pc:docChgLst>
  <pc:docChgLst>
    <pc:chgData name="Gareth Thomas (Public Health Wales, No. 2 Capital Quarter)" userId="S::gareth.thomas17@wales.nhs.uk::74ed2807-8d61-45c7-a3b0-de76cb24c3dd" providerId="AD" clId="Web-{ADCA801E-BBE6-60F0-1F80-139ECE3199CD}"/>
    <pc:docChg chg="addSld delSld modSld">
      <pc:chgData name="Gareth Thomas (Public Health Wales, No. 2 Capital Quarter)" userId="S::gareth.thomas17@wales.nhs.uk::74ed2807-8d61-45c7-a3b0-de76cb24c3dd" providerId="AD" clId="Web-{ADCA801E-BBE6-60F0-1F80-139ECE3199CD}" dt="2025-09-22T13:55:49.615" v="142" actId="1076"/>
      <pc:docMkLst>
        <pc:docMk/>
      </pc:docMkLst>
      <pc:sldChg chg="addSp delSp modSp mod modClrScheme chgLayout">
        <pc:chgData name="Gareth Thomas (Public Health Wales, No. 2 Capital Quarter)" userId="S::gareth.thomas17@wales.nhs.uk::74ed2807-8d61-45c7-a3b0-de76cb24c3dd" providerId="AD" clId="Web-{ADCA801E-BBE6-60F0-1F80-139ECE3199CD}" dt="2025-09-22T13:14:46.552" v="34" actId="1076"/>
        <pc:sldMkLst>
          <pc:docMk/>
          <pc:sldMk cId="2167396426" sldId="257"/>
        </pc:sldMkLst>
        <pc:spChg chg="add del mod ord">
          <ac:chgData name="Gareth Thomas (Public Health Wales, No. 2 Capital Quarter)" userId="S::gareth.thomas17@wales.nhs.uk::74ed2807-8d61-45c7-a3b0-de76cb24c3dd" providerId="AD" clId="Web-{ADCA801E-BBE6-60F0-1F80-139ECE3199CD}" dt="2025-09-22T13:14:33.926" v="32"/>
          <ac:spMkLst>
            <pc:docMk/>
            <pc:sldMk cId="2167396426" sldId="257"/>
            <ac:spMk id="5" creationId="{A3E1047C-5AB4-869A-FE24-8B6FAD2129A5}"/>
          </ac:spMkLst>
        </pc:spChg>
        <pc:spChg chg="add del mod ord">
          <ac:chgData name="Gareth Thomas (Public Health Wales, No. 2 Capital Quarter)" userId="S::gareth.thomas17@wales.nhs.uk::74ed2807-8d61-45c7-a3b0-de76cb24c3dd" providerId="AD" clId="Web-{ADCA801E-BBE6-60F0-1F80-139ECE3199CD}" dt="2025-09-22T13:14:31.395" v="31"/>
          <ac:spMkLst>
            <pc:docMk/>
            <pc:sldMk cId="2167396426" sldId="257"/>
            <ac:spMk id="7" creationId="{4543E097-74AC-8407-2982-06BE49243494}"/>
          </ac:spMkLst>
        </pc:spChg>
        <pc:spChg chg="add del mod ord">
          <ac:chgData name="Gareth Thomas (Public Health Wales, No. 2 Capital Quarter)" userId="S::gareth.thomas17@wales.nhs.uk::74ed2807-8d61-45c7-a3b0-de76cb24c3dd" providerId="AD" clId="Web-{ADCA801E-BBE6-60F0-1F80-139ECE3199CD}" dt="2025-09-22T13:14:38.317" v="33"/>
          <ac:spMkLst>
            <pc:docMk/>
            <pc:sldMk cId="2167396426" sldId="257"/>
            <ac:spMk id="10" creationId="{3D61A8D4-D920-E17A-F40E-45C9ACA81BEF}"/>
          </ac:spMkLst>
        </pc:spChg>
        <pc:picChg chg="mod">
          <ac:chgData name="Gareth Thomas (Public Health Wales, No. 2 Capital Quarter)" userId="S::gareth.thomas17@wales.nhs.uk::74ed2807-8d61-45c7-a3b0-de76cb24c3dd" providerId="AD" clId="Web-{ADCA801E-BBE6-60F0-1F80-139ECE3199CD}" dt="2025-09-22T13:14:46.552" v="34" actId="1076"/>
          <ac:picMkLst>
            <pc:docMk/>
            <pc:sldMk cId="2167396426" sldId="257"/>
            <ac:picMk id="1026" creationId="{00000000-0000-0000-0000-000000000000}"/>
          </ac:picMkLst>
        </pc:picChg>
      </pc:sldChg>
      <pc:sldChg chg="addSp delSp modSp mod modClrScheme chgLayout">
        <pc:chgData name="Gareth Thomas (Public Health Wales, No. 2 Capital Quarter)" userId="S::gareth.thomas17@wales.nhs.uk::74ed2807-8d61-45c7-a3b0-de76cb24c3dd" providerId="AD" clId="Web-{ADCA801E-BBE6-60F0-1F80-139ECE3199CD}" dt="2025-09-22T13:20:08.822" v="90"/>
        <pc:sldMkLst>
          <pc:docMk/>
          <pc:sldMk cId="3990787115" sldId="275"/>
        </pc:sldMkLst>
        <pc:spChg chg="add del mod ord">
          <ac:chgData name="Gareth Thomas (Public Health Wales, No. 2 Capital Quarter)" userId="S::gareth.thomas17@wales.nhs.uk::74ed2807-8d61-45c7-a3b0-de76cb24c3dd" providerId="AD" clId="Web-{ADCA801E-BBE6-60F0-1F80-139ECE3199CD}" dt="2025-09-22T13:11:16.205" v="4"/>
          <ac:spMkLst>
            <pc:docMk/>
            <pc:sldMk cId="3990787115" sldId="275"/>
            <ac:spMk id="2" creationId="{6A76BDCD-9B20-7FEE-C032-A755BD76B6C9}"/>
          </ac:spMkLst>
        </pc:spChg>
        <pc:spChg chg="add del mod ord">
          <ac:chgData name="Gareth Thomas (Public Health Wales, No. 2 Capital Quarter)" userId="S::gareth.thomas17@wales.nhs.uk::74ed2807-8d61-45c7-a3b0-de76cb24c3dd" providerId="AD" clId="Web-{ADCA801E-BBE6-60F0-1F80-139ECE3199CD}" dt="2025-09-22T13:11:05.720" v="1"/>
          <ac:spMkLst>
            <pc:docMk/>
            <pc:sldMk cId="3990787115" sldId="275"/>
            <ac:spMk id="3" creationId="{DF71DD26-F8E7-0648-15C8-603E00EA4B98}"/>
          </ac:spMkLst>
        </pc:spChg>
        <pc:spChg chg="add del mod ord">
          <ac:chgData name="Gareth Thomas (Public Health Wales, No. 2 Capital Quarter)" userId="S::gareth.thomas17@wales.nhs.uk::74ed2807-8d61-45c7-a3b0-de76cb24c3dd" providerId="AD" clId="Web-{ADCA801E-BBE6-60F0-1F80-139ECE3199CD}" dt="2025-09-22T13:11:08.314" v="2"/>
          <ac:spMkLst>
            <pc:docMk/>
            <pc:sldMk cId="3990787115" sldId="275"/>
            <ac:spMk id="4" creationId="{1F72868F-B14B-2552-FEB5-1D7E6DBE09E1}"/>
          </ac:spMkLst>
        </pc:spChg>
        <pc:spChg chg="add del mod ord">
          <ac:chgData name="Gareth Thomas (Public Health Wales, No. 2 Capital Quarter)" userId="S::gareth.thomas17@wales.nhs.uk::74ed2807-8d61-45c7-a3b0-de76cb24c3dd" providerId="AD" clId="Web-{ADCA801E-BBE6-60F0-1F80-139ECE3199CD}" dt="2025-09-22T13:11:11.408" v="3"/>
          <ac:spMkLst>
            <pc:docMk/>
            <pc:sldMk cId="3990787115" sldId="275"/>
            <ac:spMk id="5" creationId="{1F47B59C-71E1-573A-6AEB-3D1FF3598E79}"/>
          </ac:spMkLst>
        </pc:spChg>
        <pc:spChg chg="add del mod ord">
          <ac:chgData name="Gareth Thomas (Public Health Wales, No. 2 Capital Quarter)" userId="S::gareth.thomas17@wales.nhs.uk::74ed2807-8d61-45c7-a3b0-de76cb24c3dd" providerId="AD" clId="Web-{ADCA801E-BBE6-60F0-1F80-139ECE3199CD}" dt="2025-09-22T13:20:01.822" v="88"/>
          <ac:spMkLst>
            <pc:docMk/>
            <pc:sldMk cId="3990787115" sldId="275"/>
            <ac:spMk id="6" creationId="{B6C9AC44-DF47-8D36-DD8C-98EA0FAE5991}"/>
          </ac:spMkLst>
        </pc:spChg>
        <pc:spChg chg="add del mod ord">
          <ac:chgData name="Gareth Thomas (Public Health Wales, No. 2 Capital Quarter)" userId="S::gareth.thomas17@wales.nhs.uk::74ed2807-8d61-45c7-a3b0-de76cb24c3dd" providerId="AD" clId="Web-{ADCA801E-BBE6-60F0-1F80-139ECE3199CD}" dt="2025-09-22T13:20:03.994" v="89"/>
          <ac:spMkLst>
            <pc:docMk/>
            <pc:sldMk cId="3990787115" sldId="275"/>
            <ac:spMk id="7" creationId="{9396CFDB-718E-17BF-0731-7243634CDABF}"/>
          </ac:spMkLst>
        </pc:spChg>
        <pc:spChg chg="add del mod ord">
          <ac:chgData name="Gareth Thomas (Public Health Wales, No. 2 Capital Quarter)" userId="S::gareth.thomas17@wales.nhs.uk::74ed2807-8d61-45c7-a3b0-de76cb24c3dd" providerId="AD" clId="Web-{ADCA801E-BBE6-60F0-1F80-139ECE3199CD}" dt="2025-09-22T13:20:08.822" v="90"/>
          <ac:spMkLst>
            <pc:docMk/>
            <pc:sldMk cId="3990787115" sldId="275"/>
            <ac:spMk id="8" creationId="{97D0D555-CB61-46FC-BCC3-E6BE11100BED}"/>
          </ac:spMkLst>
        </pc:spChg>
      </pc:sldChg>
      <pc:sldChg chg="addSp delSp modSp mod modClrScheme chgLayout">
        <pc:chgData name="Gareth Thomas (Public Health Wales, No. 2 Capital Quarter)" userId="S::gareth.thomas17@wales.nhs.uk::74ed2807-8d61-45c7-a3b0-de76cb24c3dd" providerId="AD" clId="Web-{ADCA801E-BBE6-60F0-1F80-139ECE3199CD}" dt="2025-09-22T13:23:48.219" v="118"/>
        <pc:sldMkLst>
          <pc:docMk/>
          <pc:sldMk cId="292389194" sldId="279"/>
        </pc:sldMkLst>
        <pc:spChg chg="add del mod ord">
          <ac:chgData name="Gareth Thomas (Public Health Wales, No. 2 Capital Quarter)" userId="S::gareth.thomas17@wales.nhs.uk::74ed2807-8d61-45c7-a3b0-de76cb24c3dd" providerId="AD" clId="Web-{ADCA801E-BBE6-60F0-1F80-139ECE3199CD}" dt="2025-09-22T13:17:01.891" v="56"/>
          <ac:spMkLst>
            <pc:docMk/>
            <pc:sldMk cId="292389194" sldId="279"/>
            <ac:spMk id="5" creationId="{91509E3D-FBC3-E345-5792-DED5088D8EBA}"/>
          </ac:spMkLst>
        </pc:spChg>
        <pc:spChg chg="del">
          <ac:chgData name="Gareth Thomas (Public Health Wales, No. 2 Capital Quarter)" userId="S::gareth.thomas17@wales.nhs.uk::74ed2807-8d61-45c7-a3b0-de76cb24c3dd" providerId="AD" clId="Web-{ADCA801E-BBE6-60F0-1F80-139ECE3199CD}" dt="2025-09-22T13:16:54.687" v="54"/>
          <ac:spMkLst>
            <pc:docMk/>
            <pc:sldMk cId="292389194" sldId="279"/>
            <ac:spMk id="6" creationId="{41FA1CDA-59BF-ABE7-68EC-F35F6A85D545}"/>
          </ac:spMkLst>
        </pc:spChg>
        <pc:spChg chg="add del mod ord">
          <ac:chgData name="Gareth Thomas (Public Health Wales, No. 2 Capital Quarter)" userId="S::gareth.thomas17@wales.nhs.uk::74ed2807-8d61-45c7-a3b0-de76cb24c3dd" providerId="AD" clId="Web-{ADCA801E-BBE6-60F0-1F80-139ECE3199CD}" dt="2025-09-22T13:16:53.375" v="53"/>
          <ac:spMkLst>
            <pc:docMk/>
            <pc:sldMk cId="292389194" sldId="279"/>
            <ac:spMk id="7" creationId="{96A6435A-642F-D074-B778-C08F690B8004}"/>
          </ac:spMkLst>
        </pc:spChg>
        <pc:spChg chg="add del mod ord">
          <ac:chgData name="Gareth Thomas (Public Health Wales, No. 2 Capital Quarter)" userId="S::gareth.thomas17@wales.nhs.uk::74ed2807-8d61-45c7-a3b0-de76cb24c3dd" providerId="AD" clId="Web-{ADCA801E-BBE6-60F0-1F80-139ECE3199CD}" dt="2025-09-22T13:23:44.407" v="117"/>
          <ac:spMkLst>
            <pc:docMk/>
            <pc:sldMk cId="292389194" sldId="279"/>
            <ac:spMk id="8" creationId="{DFA736ED-977B-DEB7-657C-64DACC2F960B}"/>
          </ac:spMkLst>
        </pc:spChg>
        <pc:spChg chg="add del mod ord">
          <ac:chgData name="Gareth Thomas (Public Health Wales, No. 2 Capital Quarter)" userId="S::gareth.thomas17@wales.nhs.uk::74ed2807-8d61-45c7-a3b0-de76cb24c3dd" providerId="AD" clId="Web-{ADCA801E-BBE6-60F0-1F80-139ECE3199CD}" dt="2025-09-22T13:16:57.531" v="55"/>
          <ac:spMkLst>
            <pc:docMk/>
            <pc:sldMk cId="292389194" sldId="279"/>
            <ac:spMk id="9" creationId="{E8620013-8018-3220-9575-3BB73E3F674C}"/>
          </ac:spMkLst>
        </pc:spChg>
        <pc:spChg chg="add del mod ord">
          <ac:chgData name="Gareth Thomas (Public Health Wales, No. 2 Capital Quarter)" userId="S::gareth.thomas17@wales.nhs.uk::74ed2807-8d61-45c7-a3b0-de76cb24c3dd" providerId="AD" clId="Web-{ADCA801E-BBE6-60F0-1F80-139ECE3199CD}" dt="2025-09-22T13:23:48.219" v="118"/>
          <ac:spMkLst>
            <pc:docMk/>
            <pc:sldMk cId="292389194" sldId="279"/>
            <ac:spMk id="10" creationId="{AB9DCE6B-18D7-428D-93DE-628B72964010}"/>
          </ac:spMkLst>
        </pc:spChg>
        <pc:spChg chg="add del mod ord">
          <ac:chgData name="Gareth Thomas (Public Health Wales, No. 2 Capital Quarter)" userId="S::gareth.thomas17@wales.nhs.uk::74ed2807-8d61-45c7-a3b0-de76cb24c3dd" providerId="AD" clId="Web-{ADCA801E-BBE6-60F0-1F80-139ECE3199CD}" dt="2025-09-22T13:23:40.610" v="116"/>
          <ac:spMkLst>
            <pc:docMk/>
            <pc:sldMk cId="292389194" sldId="279"/>
            <ac:spMk id="11" creationId="{D896A192-7818-DBA3-47A2-1B5CD2ED8538}"/>
          </ac:spMkLst>
        </pc:spChg>
      </pc:sldChg>
      <pc:sldChg chg="addSp delSp modSp mod modClrScheme chgLayout">
        <pc:chgData name="Gareth Thomas (Public Health Wales, No. 2 Capital Quarter)" userId="S::gareth.thomas17@wales.nhs.uk::74ed2807-8d61-45c7-a3b0-de76cb24c3dd" providerId="AD" clId="Web-{ADCA801E-BBE6-60F0-1F80-139ECE3199CD}" dt="2025-09-22T13:21:00.715" v="94"/>
        <pc:sldMkLst>
          <pc:docMk/>
          <pc:sldMk cId="159422327" sldId="281"/>
        </pc:sldMkLst>
        <pc:spChg chg="add del mod ord">
          <ac:chgData name="Gareth Thomas (Public Health Wales, No. 2 Capital Quarter)" userId="S::gareth.thomas17@wales.nhs.uk::74ed2807-8d61-45c7-a3b0-de76cb24c3dd" providerId="AD" clId="Web-{ADCA801E-BBE6-60F0-1F80-139ECE3199CD}" dt="2025-09-22T13:11:49.830" v="9"/>
          <ac:spMkLst>
            <pc:docMk/>
            <pc:sldMk cId="159422327" sldId="281"/>
            <ac:spMk id="7" creationId="{FC8A7D08-5E6E-C563-FBC1-101E7D2930D4}"/>
          </ac:spMkLst>
        </pc:spChg>
        <pc:spChg chg="add del mod ord">
          <ac:chgData name="Gareth Thomas (Public Health Wales, No. 2 Capital Quarter)" userId="S::gareth.thomas17@wales.nhs.uk::74ed2807-8d61-45c7-a3b0-de76cb24c3dd" providerId="AD" clId="Web-{ADCA801E-BBE6-60F0-1F80-139ECE3199CD}" dt="2025-09-22T13:11:39.611" v="6"/>
          <ac:spMkLst>
            <pc:docMk/>
            <pc:sldMk cId="159422327" sldId="281"/>
            <ac:spMk id="8" creationId="{F3C3764E-BA8F-6A2E-B4EA-820F44D98E29}"/>
          </ac:spMkLst>
        </pc:spChg>
        <pc:spChg chg="add del mod ord">
          <ac:chgData name="Gareth Thomas (Public Health Wales, No. 2 Capital Quarter)" userId="S::gareth.thomas17@wales.nhs.uk::74ed2807-8d61-45c7-a3b0-de76cb24c3dd" providerId="AD" clId="Web-{ADCA801E-BBE6-60F0-1F80-139ECE3199CD}" dt="2025-09-22T13:11:42.580" v="7"/>
          <ac:spMkLst>
            <pc:docMk/>
            <pc:sldMk cId="159422327" sldId="281"/>
            <ac:spMk id="9" creationId="{7302DBA0-F39F-6207-1CDD-B482854D639A}"/>
          </ac:spMkLst>
        </pc:spChg>
        <pc:spChg chg="add del mod ord">
          <ac:chgData name="Gareth Thomas (Public Health Wales, No. 2 Capital Quarter)" userId="S::gareth.thomas17@wales.nhs.uk::74ed2807-8d61-45c7-a3b0-de76cb24c3dd" providerId="AD" clId="Web-{ADCA801E-BBE6-60F0-1F80-139ECE3199CD}" dt="2025-09-22T13:11:45.846" v="8"/>
          <ac:spMkLst>
            <pc:docMk/>
            <pc:sldMk cId="159422327" sldId="281"/>
            <ac:spMk id="10" creationId="{264EBFFF-0569-AE0B-2B6E-E800E318C7A4}"/>
          </ac:spMkLst>
        </pc:spChg>
        <pc:spChg chg="add del mod ord">
          <ac:chgData name="Gareth Thomas (Public Health Wales, No. 2 Capital Quarter)" userId="S::gareth.thomas17@wales.nhs.uk::74ed2807-8d61-45c7-a3b0-de76cb24c3dd" providerId="AD" clId="Web-{ADCA801E-BBE6-60F0-1F80-139ECE3199CD}" dt="2025-09-22T13:20:55.480" v="93"/>
          <ac:spMkLst>
            <pc:docMk/>
            <pc:sldMk cId="159422327" sldId="281"/>
            <ac:spMk id="11" creationId="{644EDBD9-A370-DED8-0A30-CE30C39A82B9}"/>
          </ac:spMkLst>
        </pc:spChg>
        <pc:spChg chg="add del mod ord">
          <ac:chgData name="Gareth Thomas (Public Health Wales, No. 2 Capital Quarter)" userId="S::gareth.thomas17@wales.nhs.uk::74ed2807-8d61-45c7-a3b0-de76cb24c3dd" providerId="AD" clId="Web-{ADCA801E-BBE6-60F0-1F80-139ECE3199CD}" dt="2025-09-22T13:21:00.715" v="94"/>
          <ac:spMkLst>
            <pc:docMk/>
            <pc:sldMk cId="159422327" sldId="281"/>
            <ac:spMk id="12" creationId="{B0D7093A-9E4A-3086-5E33-32A8153BF495}"/>
          </ac:spMkLst>
        </pc:spChg>
        <pc:spChg chg="add del mod ord">
          <ac:chgData name="Gareth Thomas (Public Health Wales, No. 2 Capital Quarter)" userId="S::gareth.thomas17@wales.nhs.uk::74ed2807-8d61-45c7-a3b0-de76cb24c3dd" providerId="AD" clId="Web-{ADCA801E-BBE6-60F0-1F80-139ECE3199CD}" dt="2025-09-22T13:20:53.168" v="92"/>
          <ac:spMkLst>
            <pc:docMk/>
            <pc:sldMk cId="159422327" sldId="281"/>
            <ac:spMk id="13" creationId="{58AB7447-620A-5C96-D251-22A4263A40D9}"/>
          </ac:spMkLst>
        </pc:spChg>
      </pc:sldChg>
      <pc:sldChg chg="addSp delSp modSp mod modClrScheme chgLayout">
        <pc:chgData name="Gareth Thomas (Public Health Wales, No. 2 Capital Quarter)" userId="S::gareth.thomas17@wales.nhs.uk::74ed2807-8d61-45c7-a3b0-de76cb24c3dd" providerId="AD" clId="Web-{ADCA801E-BBE6-60F0-1F80-139ECE3199CD}" dt="2025-09-22T13:22:40.718" v="114"/>
        <pc:sldMkLst>
          <pc:docMk/>
          <pc:sldMk cId="3772894570" sldId="284"/>
        </pc:sldMkLst>
        <pc:spChg chg="add del mod ord">
          <ac:chgData name="Gareth Thomas (Public Health Wales, No. 2 Capital Quarter)" userId="S::gareth.thomas17@wales.nhs.uk::74ed2807-8d61-45c7-a3b0-de76cb24c3dd" providerId="AD" clId="Web-{ADCA801E-BBE6-60F0-1F80-139ECE3199CD}" dt="2025-09-22T13:16:34.013" v="48"/>
          <ac:spMkLst>
            <pc:docMk/>
            <pc:sldMk cId="3772894570" sldId="284"/>
            <ac:spMk id="5" creationId="{4B500A3B-69C7-300B-BE1D-D4D82C0B8E57}"/>
          </ac:spMkLst>
        </pc:spChg>
        <pc:spChg chg="add del mod ord">
          <ac:chgData name="Gareth Thomas (Public Health Wales, No. 2 Capital Quarter)" userId="S::gareth.thomas17@wales.nhs.uk::74ed2807-8d61-45c7-a3b0-de76cb24c3dd" providerId="AD" clId="Web-{ADCA801E-BBE6-60F0-1F80-139ECE3199CD}" dt="2025-09-22T13:16:36.217" v="49"/>
          <ac:spMkLst>
            <pc:docMk/>
            <pc:sldMk cId="3772894570" sldId="284"/>
            <ac:spMk id="7" creationId="{ECD80D50-017A-AA7E-C216-E517ED7FBCF4}"/>
          </ac:spMkLst>
        </pc:spChg>
        <pc:spChg chg="add del mod ord">
          <ac:chgData name="Gareth Thomas (Public Health Wales, No. 2 Capital Quarter)" userId="S::gareth.thomas17@wales.nhs.uk::74ed2807-8d61-45c7-a3b0-de76cb24c3dd" providerId="AD" clId="Web-{ADCA801E-BBE6-60F0-1F80-139ECE3199CD}" dt="2025-09-22T13:16:39.029" v="50"/>
          <ac:spMkLst>
            <pc:docMk/>
            <pc:sldMk cId="3772894570" sldId="284"/>
            <ac:spMk id="8" creationId="{0B8257DD-9673-B04F-EFC1-F7F8FCA120DE}"/>
          </ac:spMkLst>
        </pc:spChg>
        <pc:spChg chg="add del mod ord">
          <ac:chgData name="Gareth Thomas (Public Health Wales, No. 2 Capital Quarter)" userId="S::gareth.thomas17@wales.nhs.uk::74ed2807-8d61-45c7-a3b0-de76cb24c3dd" providerId="AD" clId="Web-{ADCA801E-BBE6-60F0-1F80-139ECE3199CD}" dt="2025-09-22T13:16:42.155" v="51"/>
          <ac:spMkLst>
            <pc:docMk/>
            <pc:sldMk cId="3772894570" sldId="284"/>
            <ac:spMk id="9" creationId="{7878C58A-9F59-780F-E956-723205AA226F}"/>
          </ac:spMkLst>
        </pc:spChg>
        <pc:spChg chg="add del mod ord">
          <ac:chgData name="Gareth Thomas (Public Health Wales, No. 2 Capital Quarter)" userId="S::gareth.thomas17@wales.nhs.uk::74ed2807-8d61-45c7-a3b0-de76cb24c3dd" providerId="AD" clId="Web-{ADCA801E-BBE6-60F0-1F80-139ECE3199CD}" dt="2025-09-22T13:22:35.484" v="112"/>
          <ac:spMkLst>
            <pc:docMk/>
            <pc:sldMk cId="3772894570" sldId="284"/>
            <ac:spMk id="10" creationId="{539EB0E6-5AAB-5DA9-C27B-86EE86637CB7}"/>
          </ac:spMkLst>
        </pc:spChg>
        <pc:spChg chg="add del mod ord">
          <ac:chgData name="Gareth Thomas (Public Health Wales, No. 2 Capital Quarter)" userId="S::gareth.thomas17@wales.nhs.uk::74ed2807-8d61-45c7-a3b0-de76cb24c3dd" providerId="AD" clId="Web-{ADCA801E-BBE6-60F0-1F80-139ECE3199CD}" dt="2025-09-22T13:22:37.718" v="113"/>
          <ac:spMkLst>
            <pc:docMk/>
            <pc:sldMk cId="3772894570" sldId="284"/>
            <ac:spMk id="11" creationId="{24BD0B99-3046-622F-339A-FE184A3E3F1A}"/>
          </ac:spMkLst>
        </pc:spChg>
        <pc:spChg chg="add del mod ord">
          <ac:chgData name="Gareth Thomas (Public Health Wales, No. 2 Capital Quarter)" userId="S::gareth.thomas17@wales.nhs.uk::74ed2807-8d61-45c7-a3b0-de76cb24c3dd" providerId="AD" clId="Web-{ADCA801E-BBE6-60F0-1F80-139ECE3199CD}" dt="2025-09-22T13:22:40.718" v="114"/>
          <ac:spMkLst>
            <pc:docMk/>
            <pc:sldMk cId="3772894570" sldId="284"/>
            <ac:spMk id="12" creationId="{8D8152B7-D8F6-A695-B820-994160F915CE}"/>
          </ac:spMkLst>
        </pc:spChg>
      </pc:sldChg>
      <pc:sldChg chg="addSp delSp modSp mod modClrScheme chgLayout">
        <pc:chgData name="Gareth Thomas (Public Health Wales, No. 2 Capital Quarter)" userId="S::gareth.thomas17@wales.nhs.uk::74ed2807-8d61-45c7-a3b0-de76cb24c3dd" providerId="AD" clId="Web-{ADCA801E-BBE6-60F0-1F80-139ECE3199CD}" dt="2025-09-22T13:22:26.295" v="110"/>
        <pc:sldMkLst>
          <pc:docMk/>
          <pc:sldMk cId="1595927795" sldId="287"/>
        </pc:sldMkLst>
        <pc:spChg chg="add del mod ord">
          <ac:chgData name="Gareth Thomas (Public Health Wales, No. 2 Capital Quarter)" userId="S::gareth.thomas17@wales.nhs.uk::74ed2807-8d61-45c7-a3b0-de76cb24c3dd" providerId="AD" clId="Web-{ADCA801E-BBE6-60F0-1F80-139ECE3199CD}" dt="2025-09-22T13:22:23.858" v="109"/>
          <ac:spMkLst>
            <pc:docMk/>
            <pc:sldMk cId="1595927795" sldId="287"/>
            <ac:spMk id="2" creationId="{71C3C3B6-7806-7FA1-2F2A-56757AB56619}"/>
          </ac:spMkLst>
        </pc:spChg>
        <pc:spChg chg="add del mod ord">
          <ac:chgData name="Gareth Thomas (Public Health Wales, No. 2 Capital Quarter)" userId="S::gareth.thomas17@wales.nhs.uk::74ed2807-8d61-45c7-a3b0-de76cb24c3dd" providerId="AD" clId="Web-{ADCA801E-BBE6-60F0-1F80-139ECE3199CD}" dt="2025-09-22T13:16:17.699" v="44"/>
          <ac:spMkLst>
            <pc:docMk/>
            <pc:sldMk cId="1595927795" sldId="287"/>
            <ac:spMk id="5" creationId="{773AFECB-33E9-C661-C1E2-BCDC8BB1AE4A}"/>
          </ac:spMkLst>
        </pc:spChg>
        <pc:spChg chg="add del mod ord">
          <ac:chgData name="Gareth Thomas (Public Health Wales, No. 2 Capital Quarter)" userId="S::gareth.thomas17@wales.nhs.uk::74ed2807-8d61-45c7-a3b0-de76cb24c3dd" providerId="AD" clId="Web-{ADCA801E-BBE6-60F0-1F80-139ECE3199CD}" dt="2025-09-22T13:16:20.434" v="45"/>
          <ac:spMkLst>
            <pc:docMk/>
            <pc:sldMk cId="1595927795" sldId="287"/>
            <ac:spMk id="6" creationId="{41BE53E0-EBB2-CB88-0946-1C43BC655085}"/>
          </ac:spMkLst>
        </pc:spChg>
        <pc:spChg chg="add del mod ord">
          <ac:chgData name="Gareth Thomas (Public Health Wales, No. 2 Capital Quarter)" userId="S::gareth.thomas17@wales.nhs.uk::74ed2807-8d61-45c7-a3b0-de76cb24c3dd" providerId="AD" clId="Web-{ADCA801E-BBE6-60F0-1F80-139ECE3199CD}" dt="2025-09-22T13:16:22.887" v="46"/>
          <ac:spMkLst>
            <pc:docMk/>
            <pc:sldMk cId="1595927795" sldId="287"/>
            <ac:spMk id="7" creationId="{9CEA8038-666E-E19D-A241-E4AAF2E5AF1D}"/>
          </ac:spMkLst>
        </pc:spChg>
        <pc:spChg chg="add del mod ord">
          <ac:chgData name="Gareth Thomas (Public Health Wales, No. 2 Capital Quarter)" userId="S::gareth.thomas17@wales.nhs.uk::74ed2807-8d61-45c7-a3b0-de76cb24c3dd" providerId="AD" clId="Web-{ADCA801E-BBE6-60F0-1F80-139ECE3199CD}" dt="2025-09-22T13:22:26.295" v="110"/>
          <ac:spMkLst>
            <pc:docMk/>
            <pc:sldMk cId="1595927795" sldId="287"/>
            <ac:spMk id="8" creationId="{1577F34A-1708-4024-489F-0C6C57AA9CA7}"/>
          </ac:spMkLst>
        </pc:spChg>
        <pc:spChg chg="add del mod ord">
          <ac:chgData name="Gareth Thomas (Public Health Wales, No. 2 Capital Quarter)" userId="S::gareth.thomas17@wales.nhs.uk::74ed2807-8d61-45c7-a3b0-de76cb24c3dd" providerId="AD" clId="Web-{ADCA801E-BBE6-60F0-1F80-139ECE3199CD}" dt="2025-09-22T13:22:21.014" v="108"/>
          <ac:spMkLst>
            <pc:docMk/>
            <pc:sldMk cId="1595927795" sldId="287"/>
            <ac:spMk id="9" creationId="{0120291B-40D2-6BDD-8CC4-6E2336DE7463}"/>
          </ac:spMkLst>
        </pc:spChg>
      </pc:sldChg>
      <pc:sldChg chg="addSp delSp modSp mod modClrScheme chgLayout">
        <pc:chgData name="Gareth Thomas (Public Health Wales, No. 2 Capital Quarter)" userId="S::gareth.thomas17@wales.nhs.uk::74ed2807-8d61-45c7-a3b0-de76cb24c3dd" providerId="AD" clId="Web-{ADCA801E-BBE6-60F0-1F80-139ECE3199CD}" dt="2025-09-22T13:24:03.063" v="122"/>
        <pc:sldMkLst>
          <pc:docMk/>
          <pc:sldMk cId="3540153663" sldId="288"/>
        </pc:sldMkLst>
        <pc:spChg chg="add del mod ord">
          <ac:chgData name="Gareth Thomas (Public Health Wales, No. 2 Capital Quarter)" userId="S::gareth.thomas17@wales.nhs.uk::74ed2807-8d61-45c7-a3b0-de76cb24c3dd" providerId="AD" clId="Web-{ADCA801E-BBE6-60F0-1F80-139ECE3199CD}" dt="2025-09-22T13:17:39.424" v="61"/>
          <ac:spMkLst>
            <pc:docMk/>
            <pc:sldMk cId="3540153663" sldId="288"/>
            <ac:spMk id="5" creationId="{EB6273BD-F781-AB3A-84F1-FFA3AB150BE0}"/>
          </ac:spMkLst>
        </pc:spChg>
        <pc:spChg chg="add del mod ord">
          <ac:chgData name="Gareth Thomas (Public Health Wales, No. 2 Capital Quarter)" userId="S::gareth.thomas17@wales.nhs.uk::74ed2807-8d61-45c7-a3b0-de76cb24c3dd" providerId="AD" clId="Web-{ADCA801E-BBE6-60F0-1F80-139ECE3199CD}" dt="2025-09-22T13:17:30.142" v="58"/>
          <ac:spMkLst>
            <pc:docMk/>
            <pc:sldMk cId="3540153663" sldId="288"/>
            <ac:spMk id="6" creationId="{5118B4B0-3D64-B825-062E-157B12C2AD04}"/>
          </ac:spMkLst>
        </pc:spChg>
        <pc:spChg chg="add del mod ord">
          <ac:chgData name="Gareth Thomas (Public Health Wales, No. 2 Capital Quarter)" userId="S::gareth.thomas17@wales.nhs.uk::74ed2807-8d61-45c7-a3b0-de76cb24c3dd" providerId="AD" clId="Web-{ADCA801E-BBE6-60F0-1F80-139ECE3199CD}" dt="2025-09-22T13:17:32.533" v="59"/>
          <ac:spMkLst>
            <pc:docMk/>
            <pc:sldMk cId="3540153663" sldId="288"/>
            <ac:spMk id="7" creationId="{99682B44-0756-9CF0-CF96-D5631496B68A}"/>
          </ac:spMkLst>
        </pc:spChg>
        <pc:spChg chg="add del mod ord">
          <ac:chgData name="Gareth Thomas (Public Health Wales, No. 2 Capital Quarter)" userId="S::gareth.thomas17@wales.nhs.uk::74ed2807-8d61-45c7-a3b0-de76cb24c3dd" providerId="AD" clId="Web-{ADCA801E-BBE6-60F0-1F80-139ECE3199CD}" dt="2025-09-22T13:17:34.627" v="60"/>
          <ac:spMkLst>
            <pc:docMk/>
            <pc:sldMk cId="3540153663" sldId="288"/>
            <ac:spMk id="8" creationId="{2D128F97-BB3C-5ACA-9146-A7095684CF61}"/>
          </ac:spMkLst>
        </pc:spChg>
        <pc:spChg chg="add del mod ord">
          <ac:chgData name="Gareth Thomas (Public Health Wales, No. 2 Capital Quarter)" userId="S::gareth.thomas17@wales.nhs.uk::74ed2807-8d61-45c7-a3b0-de76cb24c3dd" providerId="AD" clId="Web-{ADCA801E-BBE6-60F0-1F80-139ECE3199CD}" dt="2025-09-22T13:23:58.594" v="120"/>
          <ac:spMkLst>
            <pc:docMk/>
            <pc:sldMk cId="3540153663" sldId="288"/>
            <ac:spMk id="9" creationId="{BE1151DB-2024-4BDC-4E1D-3D0BE5B6A049}"/>
          </ac:spMkLst>
        </pc:spChg>
        <pc:spChg chg="add del mod ord">
          <ac:chgData name="Gareth Thomas (Public Health Wales, No. 2 Capital Quarter)" userId="S::gareth.thomas17@wales.nhs.uk::74ed2807-8d61-45c7-a3b0-de76cb24c3dd" providerId="AD" clId="Web-{ADCA801E-BBE6-60F0-1F80-139ECE3199CD}" dt="2025-09-22T13:24:00.751" v="121"/>
          <ac:spMkLst>
            <pc:docMk/>
            <pc:sldMk cId="3540153663" sldId="288"/>
            <ac:spMk id="10" creationId="{8F7CDBEF-F251-CA4E-5E03-A1D315B4CA31}"/>
          </ac:spMkLst>
        </pc:spChg>
        <pc:spChg chg="add del mod ord">
          <ac:chgData name="Gareth Thomas (Public Health Wales, No. 2 Capital Quarter)" userId="S::gareth.thomas17@wales.nhs.uk::74ed2807-8d61-45c7-a3b0-de76cb24c3dd" providerId="AD" clId="Web-{ADCA801E-BBE6-60F0-1F80-139ECE3199CD}" dt="2025-09-22T13:24:03.063" v="122"/>
          <ac:spMkLst>
            <pc:docMk/>
            <pc:sldMk cId="3540153663" sldId="288"/>
            <ac:spMk id="11" creationId="{7FD740CF-7E12-8682-5A6E-117CBE179C69}"/>
          </ac:spMkLst>
        </pc:spChg>
      </pc:sldChg>
      <pc:sldChg chg="addSp delSp modSp mod modClrScheme chgLayout">
        <pc:chgData name="Gareth Thomas (Public Health Wales, No. 2 Capital Quarter)" userId="S::gareth.thomas17@wales.nhs.uk::74ed2807-8d61-45c7-a3b0-de76cb24c3dd" providerId="AD" clId="Web-{ADCA801E-BBE6-60F0-1F80-139ECE3199CD}" dt="2025-09-22T13:18:15.270" v="65"/>
        <pc:sldMkLst>
          <pc:docMk/>
          <pc:sldMk cId="509337043" sldId="289"/>
        </pc:sldMkLst>
        <pc:spChg chg="add del mod ord">
          <ac:chgData name="Gareth Thomas (Public Health Wales, No. 2 Capital Quarter)" userId="S::gareth.thomas17@wales.nhs.uk::74ed2807-8d61-45c7-a3b0-de76cb24c3dd" providerId="AD" clId="Web-{ADCA801E-BBE6-60F0-1F80-139ECE3199CD}" dt="2025-09-22T13:18:08.645" v="63"/>
          <ac:spMkLst>
            <pc:docMk/>
            <pc:sldMk cId="509337043" sldId="289"/>
            <ac:spMk id="5" creationId="{BD545B06-5A88-46AF-4956-771FF67A526F}"/>
          </ac:spMkLst>
        </pc:spChg>
        <pc:spChg chg="add del mod ord">
          <ac:chgData name="Gareth Thomas (Public Health Wales, No. 2 Capital Quarter)" userId="S::gareth.thomas17@wales.nhs.uk::74ed2807-8d61-45c7-a3b0-de76cb24c3dd" providerId="AD" clId="Web-{ADCA801E-BBE6-60F0-1F80-139ECE3199CD}" dt="2025-09-22T13:18:11.614" v="64"/>
          <ac:spMkLst>
            <pc:docMk/>
            <pc:sldMk cId="509337043" sldId="289"/>
            <ac:spMk id="6" creationId="{E5CC68C2-7FA9-402D-19FA-CF801C7B2835}"/>
          </ac:spMkLst>
        </pc:spChg>
        <pc:spChg chg="add del mod ord">
          <ac:chgData name="Gareth Thomas (Public Health Wales, No. 2 Capital Quarter)" userId="S::gareth.thomas17@wales.nhs.uk::74ed2807-8d61-45c7-a3b0-de76cb24c3dd" providerId="AD" clId="Web-{ADCA801E-BBE6-60F0-1F80-139ECE3199CD}" dt="2025-09-22T13:18:15.270" v="65"/>
          <ac:spMkLst>
            <pc:docMk/>
            <pc:sldMk cId="509337043" sldId="289"/>
            <ac:spMk id="7" creationId="{4C63F0BD-DC68-304F-9BF5-3226361EE73B}"/>
          </ac:spMkLst>
        </pc:spChg>
      </pc:sldChg>
      <pc:sldChg chg="addSp delSp modSp mod modClrScheme chgLayout">
        <pc:chgData name="Gareth Thomas (Public Health Wales, No. 2 Capital Quarter)" userId="S::gareth.thomas17@wales.nhs.uk::74ed2807-8d61-45c7-a3b0-de76cb24c3dd" providerId="AD" clId="Web-{ADCA801E-BBE6-60F0-1F80-139ECE3199CD}" dt="2025-09-22T13:19:08.117" v="77"/>
        <pc:sldMkLst>
          <pc:docMk/>
          <pc:sldMk cId="2114811089" sldId="291"/>
        </pc:sldMkLst>
        <pc:spChg chg="add del mod ord">
          <ac:chgData name="Gareth Thomas (Public Health Wales, No. 2 Capital Quarter)" userId="S::gareth.thomas17@wales.nhs.uk::74ed2807-8d61-45c7-a3b0-de76cb24c3dd" providerId="AD" clId="Web-{ADCA801E-BBE6-60F0-1F80-139ECE3199CD}" dt="2025-09-22T13:19:02.694" v="75"/>
          <ac:spMkLst>
            <pc:docMk/>
            <pc:sldMk cId="2114811089" sldId="291"/>
            <ac:spMk id="6" creationId="{FF5755D4-4914-0884-0C63-F5474B337FAC}"/>
          </ac:spMkLst>
        </pc:spChg>
        <pc:spChg chg="add del mod ord">
          <ac:chgData name="Gareth Thomas (Public Health Wales, No. 2 Capital Quarter)" userId="S::gareth.thomas17@wales.nhs.uk::74ed2807-8d61-45c7-a3b0-de76cb24c3dd" providerId="AD" clId="Web-{ADCA801E-BBE6-60F0-1F80-139ECE3199CD}" dt="2025-09-22T13:19:05.335" v="76"/>
          <ac:spMkLst>
            <pc:docMk/>
            <pc:sldMk cId="2114811089" sldId="291"/>
            <ac:spMk id="7" creationId="{33557EE7-F471-0678-2569-089FDEE490C3}"/>
          </ac:spMkLst>
        </pc:spChg>
        <pc:spChg chg="add del mod ord">
          <ac:chgData name="Gareth Thomas (Public Health Wales, No. 2 Capital Quarter)" userId="S::gareth.thomas17@wales.nhs.uk::74ed2807-8d61-45c7-a3b0-de76cb24c3dd" providerId="AD" clId="Web-{ADCA801E-BBE6-60F0-1F80-139ECE3199CD}" dt="2025-09-22T13:19:08.117" v="77"/>
          <ac:spMkLst>
            <pc:docMk/>
            <pc:sldMk cId="2114811089" sldId="291"/>
            <ac:spMk id="8" creationId="{2B8D3DAF-E04F-10E1-C7BF-685DE21C52C1}"/>
          </ac:spMkLst>
        </pc:spChg>
      </pc:sldChg>
      <pc:sldChg chg="addSp delSp modSp mod modClrScheme chgLayout">
        <pc:chgData name="Gareth Thomas (Public Health Wales, No. 2 Capital Quarter)" userId="S::gareth.thomas17@wales.nhs.uk::74ed2807-8d61-45c7-a3b0-de76cb24c3dd" providerId="AD" clId="Web-{ADCA801E-BBE6-60F0-1F80-139ECE3199CD}" dt="2025-09-22T13:55:49.615" v="142" actId="1076"/>
        <pc:sldMkLst>
          <pc:docMk/>
          <pc:sldMk cId="2405774354" sldId="292"/>
        </pc:sldMkLst>
        <pc:spChg chg="mod">
          <ac:chgData name="Gareth Thomas (Public Health Wales, No. 2 Capital Quarter)" userId="S::gareth.thomas17@wales.nhs.uk::74ed2807-8d61-45c7-a3b0-de76cb24c3dd" providerId="AD" clId="Web-{ADCA801E-BBE6-60F0-1F80-139ECE3199CD}" dt="2025-09-22T13:55:49.615" v="142" actId="1076"/>
          <ac:spMkLst>
            <pc:docMk/>
            <pc:sldMk cId="2405774354" sldId="292"/>
            <ac:spMk id="3" creationId="{7ADE321C-5141-D5E8-C50C-B149DF4A6F70}"/>
          </ac:spMkLst>
        </pc:spChg>
        <pc:spChg chg="add del mod ord">
          <ac:chgData name="Gareth Thomas (Public Health Wales, No. 2 Capital Quarter)" userId="S::gareth.thomas17@wales.nhs.uk::74ed2807-8d61-45c7-a3b0-de76cb24c3dd" providerId="AD" clId="Web-{ADCA801E-BBE6-60F0-1F80-139ECE3199CD}" dt="2025-09-22T13:22:02.279" v="104"/>
          <ac:spMkLst>
            <pc:docMk/>
            <pc:sldMk cId="2405774354" sldId="292"/>
            <ac:spMk id="5" creationId="{859E8875-9918-6B5D-BBC8-A19B94A1CD26}"/>
          </ac:spMkLst>
        </pc:spChg>
        <pc:spChg chg="add del mod ord">
          <ac:chgData name="Gareth Thomas (Public Health Wales, No. 2 Capital Quarter)" userId="S::gareth.thomas17@wales.nhs.uk::74ed2807-8d61-45c7-a3b0-de76cb24c3dd" providerId="AD" clId="Web-{ADCA801E-BBE6-60F0-1F80-139ECE3199CD}" dt="2025-09-22T13:14:58.474" v="36"/>
          <ac:spMkLst>
            <pc:docMk/>
            <pc:sldMk cId="2405774354" sldId="292"/>
            <ac:spMk id="6" creationId="{A24050CF-D0CE-9F56-4C4D-2622F915CAB1}"/>
          </ac:spMkLst>
        </pc:spChg>
        <pc:spChg chg="add del mod ord">
          <ac:chgData name="Gareth Thomas (Public Health Wales, No. 2 Capital Quarter)" userId="S::gareth.thomas17@wales.nhs.uk::74ed2807-8d61-45c7-a3b0-de76cb24c3dd" providerId="AD" clId="Web-{ADCA801E-BBE6-60F0-1F80-139ECE3199CD}" dt="2025-09-22T13:15:00.302" v="37"/>
          <ac:spMkLst>
            <pc:docMk/>
            <pc:sldMk cId="2405774354" sldId="292"/>
            <ac:spMk id="7" creationId="{255ECCE2-5290-952A-D5AB-1F2ACABBC50C}"/>
          </ac:spMkLst>
        </pc:spChg>
        <pc:spChg chg="add del mod ord">
          <ac:chgData name="Gareth Thomas (Public Health Wales, No. 2 Capital Quarter)" userId="S::gareth.thomas17@wales.nhs.uk::74ed2807-8d61-45c7-a3b0-de76cb24c3dd" providerId="AD" clId="Web-{ADCA801E-BBE6-60F0-1F80-139ECE3199CD}" dt="2025-09-22T13:15:04.084" v="38"/>
          <ac:spMkLst>
            <pc:docMk/>
            <pc:sldMk cId="2405774354" sldId="292"/>
            <ac:spMk id="8" creationId="{6A83FD18-EEF4-A590-306A-FCAB285DD25D}"/>
          </ac:spMkLst>
        </pc:spChg>
        <pc:spChg chg="add del mod ord">
          <ac:chgData name="Gareth Thomas (Public Health Wales, No. 2 Capital Quarter)" userId="S::gareth.thomas17@wales.nhs.uk::74ed2807-8d61-45c7-a3b0-de76cb24c3dd" providerId="AD" clId="Web-{ADCA801E-BBE6-60F0-1F80-139ECE3199CD}" dt="2025-09-22T13:22:04.889" v="105"/>
          <ac:spMkLst>
            <pc:docMk/>
            <pc:sldMk cId="2405774354" sldId="292"/>
            <ac:spMk id="9" creationId="{9EC4D3E5-2A78-306D-7DB2-72E60367ABB0}"/>
          </ac:spMkLst>
        </pc:spChg>
        <pc:spChg chg="add del mod ord">
          <ac:chgData name="Gareth Thomas (Public Health Wales, No. 2 Capital Quarter)" userId="S::gareth.thomas17@wales.nhs.uk::74ed2807-8d61-45c7-a3b0-de76cb24c3dd" providerId="AD" clId="Web-{ADCA801E-BBE6-60F0-1F80-139ECE3199CD}" dt="2025-09-22T13:22:08.404" v="106"/>
          <ac:spMkLst>
            <pc:docMk/>
            <pc:sldMk cId="2405774354" sldId="292"/>
            <ac:spMk id="10" creationId="{7D24D0CF-CEFC-83C6-7329-48E33A560922}"/>
          </ac:spMkLst>
        </pc:spChg>
        <pc:picChg chg="mod">
          <ac:chgData name="Gareth Thomas (Public Health Wales, No. 2 Capital Quarter)" userId="S::gareth.thomas17@wales.nhs.uk::74ed2807-8d61-45c7-a3b0-de76cb24c3dd" providerId="AD" clId="Web-{ADCA801E-BBE6-60F0-1F80-139ECE3199CD}" dt="2025-09-22T13:55:42.146" v="141" actId="14100"/>
          <ac:picMkLst>
            <pc:docMk/>
            <pc:sldMk cId="2405774354" sldId="292"/>
            <ac:picMk id="4" creationId="{B077501E-CE56-8324-2D24-651443EFC3B6}"/>
          </ac:picMkLst>
        </pc:picChg>
      </pc:sldChg>
      <pc:sldChg chg="addSp delSp modSp mod modClrScheme chgLayout">
        <pc:chgData name="Gareth Thomas (Public Health Wales, No. 2 Capital Quarter)" userId="S::gareth.thomas17@wales.nhs.uk::74ed2807-8d61-45c7-a3b0-de76cb24c3dd" providerId="AD" clId="Web-{ADCA801E-BBE6-60F0-1F80-139ECE3199CD}" dt="2025-09-22T13:16:04.917" v="42"/>
        <pc:sldMkLst>
          <pc:docMk/>
          <pc:sldMk cId="4283053583" sldId="293"/>
        </pc:sldMkLst>
        <pc:spChg chg="add del mod ord">
          <ac:chgData name="Gareth Thomas (Public Health Wales, No. 2 Capital Quarter)" userId="S::gareth.thomas17@wales.nhs.uk::74ed2807-8d61-45c7-a3b0-de76cb24c3dd" providerId="AD" clId="Web-{ADCA801E-BBE6-60F0-1F80-139ECE3199CD}" dt="2025-09-22T13:15:58.872" v="40"/>
          <ac:spMkLst>
            <pc:docMk/>
            <pc:sldMk cId="4283053583" sldId="293"/>
            <ac:spMk id="2" creationId="{04F45EAE-2605-F2B9-BA10-5AA732DFAEA9}"/>
          </ac:spMkLst>
        </pc:spChg>
        <pc:spChg chg="add del mod ord">
          <ac:chgData name="Gareth Thomas (Public Health Wales, No. 2 Capital Quarter)" userId="S::gareth.thomas17@wales.nhs.uk::74ed2807-8d61-45c7-a3b0-de76cb24c3dd" providerId="AD" clId="Web-{ADCA801E-BBE6-60F0-1F80-139ECE3199CD}" dt="2025-09-22T13:16:01.073" v="41"/>
          <ac:spMkLst>
            <pc:docMk/>
            <pc:sldMk cId="4283053583" sldId="293"/>
            <ac:spMk id="4" creationId="{B855D241-E1B7-FCD9-E8D6-0F2FB5134F8D}"/>
          </ac:spMkLst>
        </pc:spChg>
        <pc:spChg chg="add del mod ord">
          <ac:chgData name="Gareth Thomas (Public Health Wales, No. 2 Capital Quarter)" userId="S::gareth.thomas17@wales.nhs.uk::74ed2807-8d61-45c7-a3b0-de76cb24c3dd" providerId="AD" clId="Web-{ADCA801E-BBE6-60F0-1F80-139ECE3199CD}" dt="2025-09-22T13:16:04.917" v="42"/>
          <ac:spMkLst>
            <pc:docMk/>
            <pc:sldMk cId="4283053583" sldId="293"/>
            <ac:spMk id="6" creationId="{8841981E-077F-5A5B-190D-76755773127A}"/>
          </ac:spMkLst>
        </pc:spChg>
      </pc:sldChg>
      <pc:sldChg chg="addSp delSp modSp mod modClrScheme chgLayout">
        <pc:chgData name="Gareth Thomas (Public Health Wales, No. 2 Capital Quarter)" userId="S::gareth.thomas17@wales.nhs.uk::74ed2807-8d61-45c7-a3b0-de76cb24c3dd" providerId="AD" clId="Web-{ADCA801E-BBE6-60F0-1F80-139ECE3199CD}" dt="2025-09-22T13:18:31.880" v="69"/>
        <pc:sldMkLst>
          <pc:docMk/>
          <pc:sldMk cId="286400045" sldId="294"/>
        </pc:sldMkLst>
        <pc:spChg chg="add del mod ord">
          <ac:chgData name="Gareth Thomas (Public Health Wales, No. 2 Capital Quarter)" userId="S::gareth.thomas17@wales.nhs.uk::74ed2807-8d61-45c7-a3b0-de76cb24c3dd" providerId="AD" clId="Web-{ADCA801E-BBE6-60F0-1F80-139ECE3199CD}" dt="2025-09-22T13:18:29.599" v="68"/>
          <ac:spMkLst>
            <pc:docMk/>
            <pc:sldMk cId="286400045" sldId="294"/>
            <ac:spMk id="2" creationId="{42EAD160-FD88-BD2B-2008-84993173693B}"/>
          </ac:spMkLst>
        </pc:spChg>
        <pc:spChg chg="add del mod ord">
          <ac:chgData name="Gareth Thomas (Public Health Wales, No. 2 Capital Quarter)" userId="S::gareth.thomas17@wales.nhs.uk::74ed2807-8d61-45c7-a3b0-de76cb24c3dd" providerId="AD" clId="Web-{ADCA801E-BBE6-60F0-1F80-139ECE3199CD}" dt="2025-09-22T13:18:31.880" v="69"/>
          <ac:spMkLst>
            <pc:docMk/>
            <pc:sldMk cId="286400045" sldId="294"/>
            <ac:spMk id="3" creationId="{BB66AAFA-672F-02DC-5E19-4D16D03B2D01}"/>
          </ac:spMkLst>
        </pc:spChg>
        <pc:spChg chg="add del mod ord">
          <ac:chgData name="Gareth Thomas (Public Health Wales, No. 2 Capital Quarter)" userId="S::gareth.thomas17@wales.nhs.uk::74ed2807-8d61-45c7-a3b0-de76cb24c3dd" providerId="AD" clId="Web-{ADCA801E-BBE6-60F0-1F80-139ECE3199CD}" dt="2025-09-22T13:18:26.896" v="67"/>
          <ac:spMkLst>
            <pc:docMk/>
            <pc:sldMk cId="286400045" sldId="294"/>
            <ac:spMk id="4" creationId="{0B6D3EA7-60E2-FF76-2C7F-58B847A16916}"/>
          </ac:spMkLst>
        </pc:spChg>
      </pc:sldChg>
      <pc:sldChg chg="addSp delSp modSp mod modClrScheme chgLayout">
        <pc:chgData name="Gareth Thomas (Public Health Wales, No. 2 Capital Quarter)" userId="S::gareth.thomas17@wales.nhs.uk::74ed2807-8d61-45c7-a3b0-de76cb24c3dd" providerId="AD" clId="Web-{ADCA801E-BBE6-60F0-1F80-139ECE3199CD}" dt="2025-09-22T13:19:45.915" v="85"/>
        <pc:sldMkLst>
          <pc:docMk/>
          <pc:sldMk cId="2475810426" sldId="295"/>
        </pc:sldMkLst>
        <pc:spChg chg="add del mod ord">
          <ac:chgData name="Gareth Thomas (Public Health Wales, No. 2 Capital Quarter)" userId="S::gareth.thomas17@wales.nhs.uk::74ed2807-8d61-45c7-a3b0-de76cb24c3dd" providerId="AD" clId="Web-{ADCA801E-BBE6-60F0-1F80-139ECE3199CD}" dt="2025-09-22T13:19:41.102" v="83"/>
          <ac:spMkLst>
            <pc:docMk/>
            <pc:sldMk cId="2475810426" sldId="295"/>
            <ac:spMk id="5" creationId="{8EF25ADD-F5D2-4140-3C9A-1ECFF0A986F7}"/>
          </ac:spMkLst>
        </pc:spChg>
        <pc:spChg chg="add del mod ord">
          <ac:chgData name="Gareth Thomas (Public Health Wales, No. 2 Capital Quarter)" userId="S::gareth.thomas17@wales.nhs.uk::74ed2807-8d61-45c7-a3b0-de76cb24c3dd" providerId="AD" clId="Web-{ADCA801E-BBE6-60F0-1F80-139ECE3199CD}" dt="2025-09-22T13:19:43.368" v="84"/>
          <ac:spMkLst>
            <pc:docMk/>
            <pc:sldMk cId="2475810426" sldId="295"/>
            <ac:spMk id="6" creationId="{C9B456DD-A5BD-9D82-E006-0A13FA30E343}"/>
          </ac:spMkLst>
        </pc:spChg>
        <pc:spChg chg="add del mod ord">
          <ac:chgData name="Gareth Thomas (Public Health Wales, No. 2 Capital Quarter)" userId="S::gareth.thomas17@wales.nhs.uk::74ed2807-8d61-45c7-a3b0-de76cb24c3dd" providerId="AD" clId="Web-{ADCA801E-BBE6-60F0-1F80-139ECE3199CD}" dt="2025-09-22T13:19:45.915" v="85"/>
          <ac:spMkLst>
            <pc:docMk/>
            <pc:sldMk cId="2475810426" sldId="295"/>
            <ac:spMk id="7" creationId="{8B28ADC2-A140-E3AC-EBCC-78FE44E95231}"/>
          </ac:spMkLst>
        </pc:spChg>
      </pc:sldChg>
      <pc:sldChg chg="addSp delSp modSp mod modClrScheme chgLayout">
        <pc:chgData name="Gareth Thomas (Public Health Wales, No. 2 Capital Quarter)" userId="S::gareth.thomas17@wales.nhs.uk::74ed2807-8d61-45c7-a3b0-de76cb24c3dd" providerId="AD" clId="Web-{ADCA801E-BBE6-60F0-1F80-139ECE3199CD}" dt="2025-09-22T13:19:28.539" v="81"/>
        <pc:sldMkLst>
          <pc:docMk/>
          <pc:sldMk cId="843134395" sldId="296"/>
        </pc:sldMkLst>
        <pc:spChg chg="add del mod ord">
          <ac:chgData name="Gareth Thomas (Public Health Wales, No. 2 Capital Quarter)" userId="S::gareth.thomas17@wales.nhs.uk::74ed2807-8d61-45c7-a3b0-de76cb24c3dd" providerId="AD" clId="Web-{ADCA801E-BBE6-60F0-1F80-139ECE3199CD}" dt="2025-09-22T13:19:22.367" v="79"/>
          <ac:spMkLst>
            <pc:docMk/>
            <pc:sldMk cId="843134395" sldId="296"/>
            <ac:spMk id="2" creationId="{8D749B98-9DD0-C507-7EAE-7D11FC53518B}"/>
          </ac:spMkLst>
        </pc:spChg>
        <pc:spChg chg="add del mod ord">
          <ac:chgData name="Gareth Thomas (Public Health Wales, No. 2 Capital Quarter)" userId="S::gareth.thomas17@wales.nhs.uk::74ed2807-8d61-45c7-a3b0-de76cb24c3dd" providerId="AD" clId="Web-{ADCA801E-BBE6-60F0-1F80-139ECE3199CD}" dt="2025-09-22T13:19:24.320" v="80"/>
          <ac:spMkLst>
            <pc:docMk/>
            <pc:sldMk cId="843134395" sldId="296"/>
            <ac:spMk id="5" creationId="{792370B2-81F7-4AD1-4197-CBEE8723E208}"/>
          </ac:spMkLst>
        </pc:spChg>
        <pc:spChg chg="add del mod ord">
          <ac:chgData name="Gareth Thomas (Public Health Wales, No. 2 Capital Quarter)" userId="S::gareth.thomas17@wales.nhs.uk::74ed2807-8d61-45c7-a3b0-de76cb24c3dd" providerId="AD" clId="Web-{ADCA801E-BBE6-60F0-1F80-139ECE3199CD}" dt="2025-09-22T13:19:28.539" v="81"/>
          <ac:spMkLst>
            <pc:docMk/>
            <pc:sldMk cId="843134395" sldId="296"/>
            <ac:spMk id="6" creationId="{A96BA7A7-EB9A-125F-1096-FF93703EBCD2}"/>
          </ac:spMkLst>
        </pc:spChg>
      </pc:sldChg>
      <pc:sldChg chg="addSp delSp modSp mod modClrScheme chgLayout">
        <pc:chgData name="Gareth Thomas (Public Health Wales, No. 2 Capital Quarter)" userId="S::gareth.thomas17@wales.nhs.uk::74ed2807-8d61-45c7-a3b0-de76cb24c3dd" providerId="AD" clId="Web-{ADCA801E-BBE6-60F0-1F80-139ECE3199CD}" dt="2025-09-22T13:21:21.169" v="98"/>
        <pc:sldMkLst>
          <pc:docMk/>
          <pc:sldMk cId="3069418199" sldId="300"/>
        </pc:sldMkLst>
        <pc:spChg chg="add del mod ord">
          <ac:chgData name="Gareth Thomas (Public Health Wales, No. 2 Capital Quarter)" userId="S::gareth.thomas17@wales.nhs.uk::74ed2807-8d61-45c7-a3b0-de76cb24c3dd" providerId="AD" clId="Web-{ADCA801E-BBE6-60F0-1F80-139ECE3199CD}" dt="2025-09-22T13:12:09.924" v="13"/>
          <ac:spMkLst>
            <pc:docMk/>
            <pc:sldMk cId="3069418199" sldId="300"/>
            <ac:spMk id="3" creationId="{BB4ECFE9-0062-8BC5-249C-E4A4CC9B8114}"/>
          </ac:spMkLst>
        </pc:spChg>
        <pc:spChg chg="add del mod ord">
          <ac:chgData name="Gareth Thomas (Public Health Wales, No. 2 Capital Quarter)" userId="S::gareth.thomas17@wales.nhs.uk::74ed2807-8d61-45c7-a3b0-de76cb24c3dd" providerId="AD" clId="Web-{ADCA801E-BBE6-60F0-1F80-139ECE3199CD}" dt="2025-09-22T13:12:04.158" v="11"/>
          <ac:spMkLst>
            <pc:docMk/>
            <pc:sldMk cId="3069418199" sldId="300"/>
            <ac:spMk id="5" creationId="{55759DB7-67CE-1479-2780-C410C8A360C5}"/>
          </ac:spMkLst>
        </pc:spChg>
        <pc:spChg chg="add del mod ord">
          <ac:chgData name="Gareth Thomas (Public Health Wales, No. 2 Capital Quarter)" userId="S::gareth.thomas17@wales.nhs.uk::74ed2807-8d61-45c7-a3b0-de76cb24c3dd" providerId="AD" clId="Web-{ADCA801E-BBE6-60F0-1F80-139ECE3199CD}" dt="2025-09-22T13:12:06.627" v="12"/>
          <ac:spMkLst>
            <pc:docMk/>
            <pc:sldMk cId="3069418199" sldId="300"/>
            <ac:spMk id="6" creationId="{16AE13FE-F29D-C712-6D23-0CBA3F8FBFD0}"/>
          </ac:spMkLst>
        </pc:spChg>
        <pc:spChg chg="add del mod ord">
          <ac:chgData name="Gareth Thomas (Public Health Wales, No. 2 Capital Quarter)" userId="S::gareth.thomas17@wales.nhs.uk::74ed2807-8d61-45c7-a3b0-de76cb24c3dd" providerId="AD" clId="Web-{ADCA801E-BBE6-60F0-1F80-139ECE3199CD}" dt="2025-09-22T13:12:13.252" v="14"/>
          <ac:spMkLst>
            <pc:docMk/>
            <pc:sldMk cId="3069418199" sldId="300"/>
            <ac:spMk id="7" creationId="{9415E55F-0DF7-C56D-97CE-99662C06E460}"/>
          </ac:spMkLst>
        </pc:spChg>
        <pc:spChg chg="add del mod ord">
          <ac:chgData name="Gareth Thomas (Public Health Wales, No. 2 Capital Quarter)" userId="S::gareth.thomas17@wales.nhs.uk::74ed2807-8d61-45c7-a3b0-de76cb24c3dd" providerId="AD" clId="Web-{ADCA801E-BBE6-60F0-1F80-139ECE3199CD}" dt="2025-09-22T13:21:15.950" v="96"/>
          <ac:spMkLst>
            <pc:docMk/>
            <pc:sldMk cId="3069418199" sldId="300"/>
            <ac:spMk id="10" creationId="{4039F347-4FB0-246E-0E7C-5DCF19147A6F}"/>
          </ac:spMkLst>
        </pc:spChg>
        <pc:spChg chg="add del mod ord">
          <ac:chgData name="Gareth Thomas (Public Health Wales, No. 2 Capital Quarter)" userId="S::gareth.thomas17@wales.nhs.uk::74ed2807-8d61-45c7-a3b0-de76cb24c3dd" providerId="AD" clId="Web-{ADCA801E-BBE6-60F0-1F80-139ECE3199CD}" dt="2025-09-22T13:21:18.403" v="97"/>
          <ac:spMkLst>
            <pc:docMk/>
            <pc:sldMk cId="3069418199" sldId="300"/>
            <ac:spMk id="11" creationId="{249385B1-92F0-8889-89EC-FF578B9D6B6F}"/>
          </ac:spMkLst>
        </pc:spChg>
        <pc:spChg chg="add del mod ord">
          <ac:chgData name="Gareth Thomas (Public Health Wales, No. 2 Capital Quarter)" userId="S::gareth.thomas17@wales.nhs.uk::74ed2807-8d61-45c7-a3b0-de76cb24c3dd" providerId="AD" clId="Web-{ADCA801E-BBE6-60F0-1F80-139ECE3199CD}" dt="2025-09-22T13:21:21.169" v="98"/>
          <ac:spMkLst>
            <pc:docMk/>
            <pc:sldMk cId="3069418199" sldId="300"/>
            <ac:spMk id="12" creationId="{A77D7750-0BF9-273B-07D7-5DA2713DEBF9}"/>
          </ac:spMkLst>
        </pc:spChg>
      </pc:sldChg>
      <pc:sldChg chg="addSp delSp modSp mod modClrScheme chgLayout">
        <pc:chgData name="Gareth Thomas (Public Health Wales, No. 2 Capital Quarter)" userId="S::gareth.thomas17@wales.nhs.uk::74ed2807-8d61-45c7-a3b0-de76cb24c3dd" providerId="AD" clId="Web-{ADCA801E-BBE6-60F0-1F80-139ECE3199CD}" dt="2025-09-22T13:53:51.956" v="140" actId="1076"/>
        <pc:sldMkLst>
          <pc:docMk/>
          <pc:sldMk cId="4046098463" sldId="301"/>
        </pc:sldMkLst>
        <pc:spChg chg="add del mod ord">
          <ac:chgData name="Gareth Thomas (Public Health Wales, No. 2 Capital Quarter)" userId="S::gareth.thomas17@wales.nhs.uk::74ed2807-8d61-45c7-a3b0-de76cb24c3dd" providerId="AD" clId="Web-{ADCA801E-BBE6-60F0-1F80-139ECE3199CD}" dt="2025-09-22T13:21:41.794" v="101"/>
          <ac:spMkLst>
            <pc:docMk/>
            <pc:sldMk cId="4046098463" sldId="301"/>
            <ac:spMk id="7" creationId="{C8B5949D-E9A0-AA82-7395-FA28C445E536}"/>
          </ac:spMkLst>
        </pc:spChg>
        <pc:spChg chg="add del mod ord">
          <ac:chgData name="Gareth Thomas (Public Health Wales, No. 2 Capital Quarter)" userId="S::gareth.thomas17@wales.nhs.uk::74ed2807-8d61-45c7-a3b0-de76cb24c3dd" providerId="AD" clId="Web-{ADCA801E-BBE6-60F0-1F80-139ECE3199CD}" dt="2025-09-22T13:13:04.737" v="16"/>
          <ac:spMkLst>
            <pc:docMk/>
            <pc:sldMk cId="4046098463" sldId="301"/>
            <ac:spMk id="8" creationId="{EB036206-A269-140C-2EDE-BBA8D684CF79}"/>
          </ac:spMkLst>
        </pc:spChg>
        <pc:spChg chg="add del mod ord">
          <ac:chgData name="Gareth Thomas (Public Health Wales, No. 2 Capital Quarter)" userId="S::gareth.thomas17@wales.nhs.uk::74ed2807-8d61-45c7-a3b0-de76cb24c3dd" providerId="AD" clId="Web-{ADCA801E-BBE6-60F0-1F80-139ECE3199CD}" dt="2025-09-22T13:13:09.065" v="17"/>
          <ac:spMkLst>
            <pc:docMk/>
            <pc:sldMk cId="4046098463" sldId="301"/>
            <ac:spMk id="9" creationId="{55CE3063-6430-D55C-CAC6-DCC4945AB7DC}"/>
          </ac:spMkLst>
        </pc:spChg>
        <pc:spChg chg="add del mod ord">
          <ac:chgData name="Gareth Thomas (Public Health Wales, No. 2 Capital Quarter)" userId="S::gareth.thomas17@wales.nhs.uk::74ed2807-8d61-45c7-a3b0-de76cb24c3dd" providerId="AD" clId="Web-{ADCA801E-BBE6-60F0-1F80-139ECE3199CD}" dt="2025-09-22T13:13:15.174" v="18"/>
          <ac:spMkLst>
            <pc:docMk/>
            <pc:sldMk cId="4046098463" sldId="301"/>
            <ac:spMk id="10" creationId="{D895E7C2-4436-1B3A-9DD8-8781A6907DF7}"/>
          </ac:spMkLst>
        </pc:spChg>
        <pc:spChg chg="add del mod ord">
          <ac:chgData name="Gareth Thomas (Public Health Wales, No. 2 Capital Quarter)" userId="S::gareth.thomas17@wales.nhs.uk::74ed2807-8d61-45c7-a3b0-de76cb24c3dd" providerId="AD" clId="Web-{ADCA801E-BBE6-60F0-1F80-139ECE3199CD}" dt="2025-09-22T13:21:45.326" v="102"/>
          <ac:spMkLst>
            <pc:docMk/>
            <pc:sldMk cId="4046098463" sldId="301"/>
            <ac:spMk id="12" creationId="{1487BF61-FEF7-151D-2CF5-EA14946080F3}"/>
          </ac:spMkLst>
        </pc:spChg>
        <pc:spChg chg="add del mod ord">
          <ac:chgData name="Gareth Thomas (Public Health Wales, No. 2 Capital Quarter)" userId="S::gareth.thomas17@wales.nhs.uk::74ed2807-8d61-45c7-a3b0-de76cb24c3dd" providerId="AD" clId="Web-{ADCA801E-BBE6-60F0-1F80-139ECE3199CD}" dt="2025-09-22T13:21:39.122" v="100"/>
          <ac:spMkLst>
            <pc:docMk/>
            <pc:sldMk cId="4046098463" sldId="301"/>
            <ac:spMk id="13" creationId="{18C8F6ED-F80E-4D21-287F-F1CDA420A808}"/>
          </ac:spMkLst>
        </pc:spChg>
        <pc:picChg chg="add mod">
          <ac:chgData name="Gareth Thomas (Public Health Wales, No. 2 Capital Quarter)" userId="S::gareth.thomas17@wales.nhs.uk::74ed2807-8d61-45c7-a3b0-de76cb24c3dd" providerId="AD" clId="Web-{ADCA801E-BBE6-60F0-1F80-139ECE3199CD}" dt="2025-09-22T13:53:51.956" v="140" actId="1076"/>
          <ac:picMkLst>
            <pc:docMk/>
            <pc:sldMk cId="4046098463" sldId="301"/>
            <ac:picMk id="2" creationId="{24E59EBD-2245-8579-FFF9-3DD3BD0A3929}"/>
          </ac:picMkLst>
        </pc:picChg>
        <pc:picChg chg="del">
          <ac:chgData name="Gareth Thomas (Public Health Wales, No. 2 Capital Quarter)" userId="S::gareth.thomas17@wales.nhs.uk::74ed2807-8d61-45c7-a3b0-de76cb24c3dd" providerId="AD" clId="Web-{ADCA801E-BBE6-60F0-1F80-139ECE3199CD}" dt="2025-09-22T13:13:41.924" v="21"/>
          <ac:picMkLst>
            <pc:docMk/>
            <pc:sldMk cId="4046098463" sldId="301"/>
            <ac:picMk id="2" creationId="{DE0AD972-CF57-1B04-90AE-8B7A6EF254F5}"/>
          </ac:picMkLst>
        </pc:picChg>
        <pc:picChg chg="add del mod">
          <ac:chgData name="Gareth Thomas (Public Health Wales, No. 2 Capital Quarter)" userId="S::gareth.thomas17@wales.nhs.uk::74ed2807-8d61-45c7-a3b0-de76cb24c3dd" providerId="AD" clId="Web-{ADCA801E-BBE6-60F0-1F80-139ECE3199CD}" dt="2025-09-22T13:53:00.907" v="138"/>
          <ac:picMkLst>
            <pc:docMk/>
            <pc:sldMk cId="4046098463" sldId="301"/>
            <ac:picMk id="11" creationId="{3847B2DD-B864-4B64-ACE3-6520736787B3}"/>
          </ac:picMkLst>
        </pc:picChg>
      </pc:sldChg>
      <pc:sldChg chg="addSp delSp modSp mod modClrScheme chgLayout">
        <pc:chgData name="Gareth Thomas (Public Health Wales, No. 2 Capital Quarter)" userId="S::gareth.thomas17@wales.nhs.uk::74ed2807-8d61-45c7-a3b0-de76cb24c3dd" providerId="AD" clId="Web-{ADCA801E-BBE6-60F0-1F80-139ECE3199CD}" dt="2025-09-22T13:18:50.163" v="73"/>
        <pc:sldMkLst>
          <pc:docMk/>
          <pc:sldMk cId="3042141028" sldId="302"/>
        </pc:sldMkLst>
        <pc:spChg chg="add del mod ord">
          <ac:chgData name="Gareth Thomas (Public Health Wales, No. 2 Capital Quarter)" userId="S::gareth.thomas17@wales.nhs.uk::74ed2807-8d61-45c7-a3b0-de76cb24c3dd" providerId="AD" clId="Web-{ADCA801E-BBE6-60F0-1F80-139ECE3199CD}" dt="2025-09-22T13:18:44.912" v="71"/>
          <ac:spMkLst>
            <pc:docMk/>
            <pc:sldMk cId="3042141028" sldId="302"/>
            <ac:spMk id="5" creationId="{52DE741C-2357-B125-5A48-6982AADDD788}"/>
          </ac:spMkLst>
        </pc:spChg>
        <pc:spChg chg="add del mod ord">
          <ac:chgData name="Gareth Thomas (Public Health Wales, No. 2 Capital Quarter)" userId="S::gareth.thomas17@wales.nhs.uk::74ed2807-8d61-45c7-a3b0-de76cb24c3dd" providerId="AD" clId="Web-{ADCA801E-BBE6-60F0-1F80-139ECE3199CD}" dt="2025-09-22T13:18:47.834" v="72"/>
          <ac:spMkLst>
            <pc:docMk/>
            <pc:sldMk cId="3042141028" sldId="302"/>
            <ac:spMk id="6" creationId="{854FBB90-6202-50C9-F8CF-84DEB5534A90}"/>
          </ac:spMkLst>
        </pc:spChg>
        <pc:spChg chg="add del mod ord">
          <ac:chgData name="Gareth Thomas (Public Health Wales, No. 2 Capital Quarter)" userId="S::gareth.thomas17@wales.nhs.uk::74ed2807-8d61-45c7-a3b0-de76cb24c3dd" providerId="AD" clId="Web-{ADCA801E-BBE6-60F0-1F80-139ECE3199CD}" dt="2025-09-22T13:18:50.163" v="73"/>
          <ac:spMkLst>
            <pc:docMk/>
            <pc:sldMk cId="3042141028" sldId="302"/>
            <ac:spMk id="7" creationId="{77673160-1D38-813A-BC77-29F5F8CB1810}"/>
          </ac:spMkLst>
        </pc:spChg>
      </pc:sldChg>
      <pc:sldChg chg="delSp modSp add del replId">
        <pc:chgData name="Gareth Thomas (Public Health Wales, No. 2 Capital Quarter)" userId="S::gareth.thomas17@wales.nhs.uk::74ed2807-8d61-45c7-a3b0-de76cb24c3dd" providerId="AD" clId="Web-{ADCA801E-BBE6-60F0-1F80-139ECE3199CD}" dt="2025-09-22T13:24:55.736" v="131"/>
        <pc:sldMkLst>
          <pc:docMk/>
          <pc:sldMk cId="1746221969" sldId="303"/>
        </pc:sldMkLst>
        <pc:spChg chg="mod">
          <ac:chgData name="Gareth Thomas (Public Health Wales, No. 2 Capital Quarter)" userId="S::gareth.thomas17@wales.nhs.uk::74ed2807-8d61-45c7-a3b0-de76cb24c3dd" providerId="AD" clId="Web-{ADCA801E-BBE6-60F0-1F80-139ECE3199CD}" dt="2025-09-22T13:24:47.064" v="130" actId="20577"/>
          <ac:spMkLst>
            <pc:docMk/>
            <pc:sldMk cId="1746221969" sldId="303"/>
            <ac:spMk id="2" creationId="{E1992CDA-E836-089A-11D9-0F58F40B8D17}"/>
          </ac:spMkLst>
        </pc:spChg>
        <pc:spChg chg="del mod">
          <ac:chgData name="Gareth Thomas (Public Health Wales, No. 2 Capital Quarter)" userId="S::gareth.thomas17@wales.nhs.uk::74ed2807-8d61-45c7-a3b0-de76cb24c3dd" providerId="AD" clId="Web-{ADCA801E-BBE6-60F0-1F80-139ECE3199CD}" dt="2025-09-22T13:24:42.408" v="127"/>
          <ac:spMkLst>
            <pc:docMk/>
            <pc:sldMk cId="1746221969" sldId="303"/>
            <ac:spMk id="3" creationId="{D4F9344F-1734-4EA0-4C6D-630CB8B1F5A0}"/>
          </ac:spMkLst>
        </pc:spChg>
        <pc:spChg chg="del mod">
          <ac:chgData name="Gareth Thomas (Public Health Wales, No. 2 Capital Quarter)" userId="S::gareth.thomas17@wales.nhs.uk::74ed2807-8d61-45c7-a3b0-de76cb24c3dd" providerId="AD" clId="Web-{ADCA801E-BBE6-60F0-1F80-139ECE3199CD}" dt="2025-09-22T13:24:45.767" v="129"/>
          <ac:spMkLst>
            <pc:docMk/>
            <pc:sldMk cId="1746221969" sldId="303"/>
            <ac:spMk id="4" creationId="{DA5F21EC-C2EC-6647-48F6-A0469B7F89F4}"/>
          </ac:spMkLst>
        </pc:spChg>
      </pc:sldChg>
      <pc:sldChg chg="del">
        <pc:chgData name="Gareth Thomas (Public Health Wales, No. 2 Capital Quarter)" userId="S::gareth.thomas17@wales.nhs.uk::74ed2807-8d61-45c7-a3b0-de76cb24c3dd" providerId="AD" clId="Web-{ADCA801E-BBE6-60F0-1F80-139ECE3199CD}" dt="2025-09-22T13:19:54.353" v="86"/>
        <pc:sldMkLst>
          <pc:docMk/>
          <pc:sldMk cId="3851393767" sldId="303"/>
        </pc:sldMkLst>
      </pc:sldChg>
    </pc:docChg>
  </pc:docChgLst>
  <pc:docChgLst>
    <pc:chgData name="Sophie Flood (Public Health Wales - Matrix House)" userId="S::sophie.flood@wales.nhs.uk::f1b68508-ff1d-4a78-a875-f6aa95017de1" providerId="AD" clId="Web-{A37C9DDE-3148-53D1-B0DC-A20748676EC2}"/>
    <pc:docChg chg="modSld">
      <pc:chgData name="Sophie Flood (Public Health Wales - Matrix House)" userId="S::sophie.flood@wales.nhs.uk::f1b68508-ff1d-4a78-a875-f6aa95017de1" providerId="AD" clId="Web-{A37C9DDE-3148-53D1-B0DC-A20748676EC2}" dt="2025-09-23T14:06:46.880" v="1" actId="14100"/>
      <pc:docMkLst>
        <pc:docMk/>
      </pc:docMkLst>
      <pc:sldChg chg="modSp">
        <pc:chgData name="Sophie Flood (Public Health Wales - Matrix House)" userId="S::sophie.flood@wales.nhs.uk::f1b68508-ff1d-4a78-a875-f6aa95017de1" providerId="AD" clId="Web-{A37C9DDE-3148-53D1-B0DC-A20748676EC2}" dt="2025-09-23T14:06:46.880" v="1" actId="14100"/>
        <pc:sldMkLst>
          <pc:docMk/>
          <pc:sldMk cId="4046098463" sldId="301"/>
        </pc:sldMkLst>
        <pc:picChg chg="mod">
          <ac:chgData name="Sophie Flood (Public Health Wales - Matrix House)" userId="S::sophie.flood@wales.nhs.uk::f1b68508-ff1d-4a78-a875-f6aa95017de1" providerId="AD" clId="Web-{A37C9DDE-3148-53D1-B0DC-A20748676EC2}" dt="2025-09-23T14:06:46.880" v="1" actId="14100"/>
          <ac:picMkLst>
            <pc:docMk/>
            <pc:sldMk cId="4046098463" sldId="301"/>
            <ac:picMk id="2" creationId="{7591EA03-B5CA-1C19-8A52-891829C1608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33C5D82-122C-8E42-B3D6-67347C6BA68D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cy-gb"/>
              <a:t>Click to edit Master text styles</a:t>
            </a:r>
          </a:p>
          <a:p>
            <a:pPr lvl="1" rtl="0"/>
            <a:r>
              <a:rPr lang="cy-gb"/>
              <a:t>Second level</a:t>
            </a:r>
          </a:p>
          <a:p>
            <a:pPr lvl="2" rtl="0"/>
            <a:r>
              <a:rPr lang="cy-gb"/>
              <a:t>Third level</a:t>
            </a:r>
          </a:p>
          <a:p>
            <a:pPr lvl="3" rtl="0"/>
            <a:r>
              <a:rPr lang="cy-gb"/>
              <a:t>Fourth level</a:t>
            </a:r>
          </a:p>
          <a:p>
            <a:pPr lvl="4" rtl="0"/>
            <a:r>
              <a:rPr lang="cy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6BF1F24-30D7-5740-9F64-AE7FBFFC8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458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BDC0EE8-50B0-E896-5852-F4B8BFA027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 descr="A black and white logo&#10;&#10;Description automatically generated">
            <a:extLst>
              <a:ext uri="{FF2B5EF4-FFF2-40B4-BE49-F238E27FC236}">
                <a16:creationId xmlns:a16="http://schemas.microsoft.com/office/drawing/2014/main" id="{8D59E697-43E9-29BA-4D8B-B1E926BCE74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5750" y="275383"/>
            <a:ext cx="2365080" cy="726621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03AC217-C30D-89C1-4460-322363FEBF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5750" y="2710836"/>
            <a:ext cx="6327775" cy="726622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  <a:latin typeface="Ubuntu" panose="020B0504030602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 rtl="0"/>
            <a:r>
              <a:rPr lang="cy-gb"/>
              <a:t>Presentation Title</a:t>
            </a:r>
            <a:endParaRPr lang="en-US"/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66D54DB3-E380-84BD-93B3-8BA649F37B6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5750" y="3387964"/>
            <a:ext cx="6327775" cy="453119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marL="0" indent="0">
              <a:buNone/>
              <a:defRPr sz="2200">
                <a:solidFill>
                  <a:schemeClr val="bg1"/>
                </a:solidFill>
                <a:latin typeface="Ubuntu" panose="020B0504030602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 rtl="0"/>
            <a:r>
              <a:rPr lang="cy-gb"/>
              <a:t>Subtitle</a:t>
            </a:r>
            <a:endParaRPr lang="en-US"/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13832E92-EF7C-04E7-8DBD-C53D35568A6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5750" y="4204682"/>
            <a:ext cx="6327775" cy="453119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Ubuntu" panose="020B0504030602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 rtl="0"/>
            <a:r>
              <a:rPr lang="cy-gb"/>
              <a:t>Date</a:t>
            </a: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2E2726-2C03-8A99-08CC-29B16EB3ECE7}"/>
              </a:ext>
            </a:extLst>
          </p:cNvPr>
          <p:cNvSpPr txBox="1"/>
          <p:nvPr userDrawn="1"/>
        </p:nvSpPr>
        <p:spPr>
          <a:xfrm>
            <a:off x="179424" y="6459506"/>
            <a:ext cx="22129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cy-GB" sz="10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Iechyd Cyhoeddus Cymru</a:t>
            </a:r>
            <a:endParaRPr lang="cy-gb" sz="1000" b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6661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- 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white logo&#10;&#10;Description automatically generated">
            <a:extLst>
              <a:ext uri="{FF2B5EF4-FFF2-40B4-BE49-F238E27FC236}">
                <a16:creationId xmlns:a16="http://schemas.microsoft.com/office/drawing/2014/main" id="{8CB4B491-7B2E-0971-899D-3D27CEAB21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 descr="A black and white logo&#10;&#10;Description automatically generated">
            <a:extLst>
              <a:ext uri="{FF2B5EF4-FFF2-40B4-BE49-F238E27FC236}">
                <a16:creationId xmlns:a16="http://schemas.microsoft.com/office/drawing/2014/main" id="{8D59E697-43E9-29BA-4D8B-B1E926BCE74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5750" y="275383"/>
            <a:ext cx="2365080" cy="726621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03AC217-C30D-89C1-4460-322363FEBF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5750" y="2399892"/>
            <a:ext cx="6327775" cy="1641245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>
              <a:buNone/>
              <a:defRPr sz="4800" b="1">
                <a:solidFill>
                  <a:schemeClr val="bg1"/>
                </a:solidFill>
                <a:latin typeface="Ubuntu" panose="020B0504030602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 rtl="0"/>
            <a:r>
              <a:rPr lang="cy-gb"/>
              <a:t>Thank you </a:t>
            </a:r>
            <a:br>
              <a:rPr lang="en-GB"/>
            </a:br>
            <a:r>
              <a:rPr lang="cy-gb"/>
              <a:t>for listening.</a:t>
            </a:r>
            <a:endParaRPr lang="en-US"/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66D54DB3-E380-84BD-93B3-8BA649F37B6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5750" y="4053871"/>
            <a:ext cx="6327775" cy="453119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Ubuntu" panose="020B0504030602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 rtl="0"/>
            <a:r>
              <a:rPr lang="cy-gb"/>
              <a:t>Further info or contact details to go here.</a:t>
            </a:r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21DFCDE-C318-5B93-59FD-7AC4D90F23D4}"/>
              </a:ext>
            </a:extLst>
          </p:cNvPr>
          <p:cNvSpPr txBox="1"/>
          <p:nvPr userDrawn="1"/>
        </p:nvSpPr>
        <p:spPr>
          <a:xfrm>
            <a:off x="179424" y="6459506"/>
            <a:ext cx="22129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cy-GB" sz="10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Iechyd Cyhoeddus Cymru</a:t>
            </a:r>
            <a:endParaRPr lang="cy-gb" sz="1000" b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065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and Text only - 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3E64A41-9A05-2CAE-A840-51E35F1B3A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85750" y="275384"/>
            <a:ext cx="1654753" cy="508387"/>
          </a:xfrm>
          <a:prstGeom prst="rect">
            <a:avLst/>
          </a:prstGeom>
        </p:spPr>
      </p:pic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57A28305-E86E-6BEA-B62A-37C15E7688D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4879" y="1501776"/>
            <a:ext cx="4432300" cy="669925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>
              <a:buNone/>
              <a:defRPr sz="3200" b="1">
                <a:solidFill>
                  <a:schemeClr val="accent1"/>
                </a:solidFill>
                <a:latin typeface="Ubuntu" panose="020B0504030602030204" pitchFamily="34" charset="0"/>
              </a:defRPr>
            </a:lvl1pPr>
          </a:lstStyle>
          <a:p>
            <a:pPr lvl="0" rtl="0"/>
            <a:r>
              <a:rPr lang="cy-gb"/>
              <a:t>Main Title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62FF2678-D547-1EB7-8171-17F6A2826D1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4879" y="2139971"/>
            <a:ext cx="4432300" cy="367618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Ubuntu" panose="020B0504030602030204" pitchFamily="34" charset="0"/>
              </a:defRPr>
            </a:lvl1pPr>
          </a:lstStyle>
          <a:p>
            <a:pPr lvl="0" rtl="0"/>
            <a:r>
              <a:rPr lang="cy-gb"/>
              <a:t>Subtitle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D967881B-99AE-11D6-ADD8-1B405DDD2DE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4879" y="2926024"/>
            <a:ext cx="6710362" cy="2319337"/>
          </a:xfrm>
          <a:prstGeom prst="rect">
            <a:avLst/>
          </a:prstGeom>
          <a:ln>
            <a:noFill/>
          </a:ln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1pPr>
            <a:lvl2pPr marL="45720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2pPr>
            <a:lvl3pPr marL="91440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3pPr>
            <a:lvl4pPr marL="137160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4pPr>
            <a:lvl5pPr marL="182880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5pPr>
          </a:lstStyle>
          <a:p>
            <a:pPr lvl="0" rtl="0"/>
            <a:r>
              <a:rPr lang="cy-gb"/>
              <a:t>Click to edit Master text styles</a:t>
            </a:r>
          </a:p>
          <a:p>
            <a:pPr lvl="1" rtl="0"/>
            <a:r>
              <a:rPr lang="cy-gb"/>
              <a:t>Second level</a:t>
            </a:r>
          </a:p>
          <a:p>
            <a:pPr lvl="2" rtl="0"/>
            <a:r>
              <a:rPr lang="cy-gb"/>
              <a:t>Third level</a:t>
            </a:r>
          </a:p>
          <a:p>
            <a:pPr lvl="3" rtl="0"/>
            <a:r>
              <a:rPr lang="cy-gb"/>
              <a:t>Fourth level</a:t>
            </a:r>
          </a:p>
          <a:p>
            <a:pPr lvl="4" rtl="0"/>
            <a:r>
              <a:rPr lang="cy-gb"/>
              <a:t>Fifth level</a:t>
            </a:r>
            <a:endParaRPr lang="en-US"/>
          </a:p>
        </p:txBody>
      </p:sp>
      <p:pic>
        <p:nvPicPr>
          <p:cNvPr id="5" name="Picture 4" descr="A blue rectangle on a black background&#10;&#10;Description automatically generated">
            <a:extLst>
              <a:ext uri="{FF2B5EF4-FFF2-40B4-BE49-F238E27FC236}">
                <a16:creationId xmlns:a16="http://schemas.microsoft.com/office/drawing/2014/main" id="{8023AF1C-BD47-7ECC-237E-4843CE5DC98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5000"/>
          </a:blip>
          <a:stretch>
            <a:fillRect/>
          </a:stretch>
        </p:blipFill>
        <p:spPr>
          <a:xfrm>
            <a:off x="8359749" y="2620284"/>
            <a:ext cx="3527372" cy="3968294"/>
          </a:xfrm>
          <a:prstGeom prst="rect">
            <a:avLst/>
          </a:prstGeom>
          <a:noFill/>
        </p:spPr>
      </p:pic>
      <p:pic>
        <p:nvPicPr>
          <p:cNvPr id="8" name="Picture 7" descr="A blue rectangle on a black background&#10;&#10;Description automatically generated">
            <a:extLst>
              <a:ext uri="{FF2B5EF4-FFF2-40B4-BE49-F238E27FC236}">
                <a16:creationId xmlns:a16="http://schemas.microsoft.com/office/drawing/2014/main" id="{CDB4D158-FD1E-DBFE-626C-A02A658F3A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5437" t="2543" r="5912" b="3059"/>
          <a:stretch/>
        </p:blipFill>
        <p:spPr>
          <a:xfrm rot="5400000">
            <a:off x="6649025" y="-657741"/>
            <a:ext cx="2405273" cy="372075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820BC0C-B39F-CDEB-964D-7D39BFB873E8}"/>
              </a:ext>
            </a:extLst>
          </p:cNvPr>
          <p:cNvSpPr txBox="1"/>
          <p:nvPr userDrawn="1"/>
        </p:nvSpPr>
        <p:spPr>
          <a:xfrm>
            <a:off x="179424" y="6459506"/>
            <a:ext cx="22129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cy-GB" sz="10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Iechyd Cyhoeddus Cymru</a:t>
            </a:r>
            <a:endParaRPr lang="cy-gb" sz="1000" b="1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8705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white logo&#10;&#10;Description automatically generated">
            <a:extLst>
              <a:ext uri="{FF2B5EF4-FFF2-40B4-BE49-F238E27FC236}">
                <a16:creationId xmlns:a16="http://schemas.microsoft.com/office/drawing/2014/main" id="{8CB4B491-7B2E-0971-899D-3D27CEAB21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 descr="A black and white logo&#10;&#10;Description automatically generated">
            <a:extLst>
              <a:ext uri="{FF2B5EF4-FFF2-40B4-BE49-F238E27FC236}">
                <a16:creationId xmlns:a16="http://schemas.microsoft.com/office/drawing/2014/main" id="{8D59E697-43E9-29BA-4D8B-B1E926BCE74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5750" y="275383"/>
            <a:ext cx="2365080" cy="72662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ABDD363-0CD0-EE10-96A3-9A8EC2A57CE3}"/>
              </a:ext>
            </a:extLst>
          </p:cNvPr>
          <p:cNvSpPr txBox="1"/>
          <p:nvPr userDrawn="1"/>
        </p:nvSpPr>
        <p:spPr>
          <a:xfrm>
            <a:off x="179424" y="6459506"/>
            <a:ext cx="22129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cy-GB" sz="10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Iechyd Cyhoeddus Cymru</a:t>
            </a:r>
            <a:endParaRPr lang="cy-gb" sz="1000" b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03AC217-C30D-89C1-4460-322363FEBF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5750" y="2710836"/>
            <a:ext cx="6327775" cy="726622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  <a:latin typeface="Ubuntu" panose="020B0504030602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 rtl="0"/>
            <a:r>
              <a:rPr lang="cy-gb"/>
              <a:t>Presentation Title</a:t>
            </a:r>
            <a:endParaRPr lang="en-US"/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66D54DB3-E380-84BD-93B3-8BA649F37B6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5750" y="3387964"/>
            <a:ext cx="6327775" cy="453119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marL="0" indent="0">
              <a:buNone/>
              <a:defRPr sz="2200">
                <a:solidFill>
                  <a:schemeClr val="bg1"/>
                </a:solidFill>
                <a:latin typeface="Ubuntu" panose="020B0504030602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 rtl="0"/>
            <a:r>
              <a:rPr lang="cy-gb"/>
              <a:t>Subtitle</a:t>
            </a:r>
            <a:endParaRPr lang="en-US"/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13832E92-EF7C-04E7-8DBD-C53D35568A6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5750" y="4204682"/>
            <a:ext cx="6327775" cy="453119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Ubuntu" panose="020B0504030602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 rtl="0"/>
            <a:r>
              <a:rPr lang="cy-gb"/>
              <a:t>Date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0410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and Text only - 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3E64A41-9A05-2CAE-A840-51E35F1B3A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85750" y="275384"/>
            <a:ext cx="1654753" cy="50838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F478532-AA67-095D-17D0-9369A6CF187C}"/>
              </a:ext>
            </a:extLst>
          </p:cNvPr>
          <p:cNvSpPr txBox="1"/>
          <p:nvPr userDrawn="1"/>
        </p:nvSpPr>
        <p:spPr>
          <a:xfrm>
            <a:off x="285750" y="6342357"/>
            <a:ext cx="16547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Public Health Wales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32A63B7-B6C6-2D5C-D2FC-18184746AC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12016" y="6362447"/>
            <a:ext cx="3772354" cy="23971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000">
                <a:solidFill>
                  <a:schemeClr val="accent1"/>
                </a:solidFill>
                <a:latin typeface="Ubuntu" panose="020B0504030602030204" pitchFamily="34" charset="0"/>
              </a:defRPr>
            </a:lvl1pPr>
          </a:lstStyle>
          <a:p>
            <a:pPr lvl="0"/>
            <a:r>
              <a:rPr lang="en-US"/>
              <a:t>Chapter title goes here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57A28305-E86E-6BEA-B62A-37C15E7688D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4879" y="1501776"/>
            <a:ext cx="4432300" cy="66992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accent1"/>
                </a:solidFill>
                <a:latin typeface="Ubuntu" panose="020B0504030602030204" pitchFamily="34" charset="0"/>
              </a:defRPr>
            </a:lvl1pPr>
          </a:lstStyle>
          <a:p>
            <a:pPr lvl="0"/>
            <a:r>
              <a:rPr lang="en-US"/>
              <a:t>Main Title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62FF2678-D547-1EB7-8171-17F6A2826D1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4879" y="2139971"/>
            <a:ext cx="4432300" cy="36761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Ubuntu" panose="020B0504030602030204" pitchFamily="34" charset="0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D967881B-99AE-11D6-ADD8-1B405DDD2DE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4879" y="2926024"/>
            <a:ext cx="6710362" cy="2319337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1pPr>
            <a:lvl2pPr marL="45720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2pPr>
            <a:lvl3pPr marL="91440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3pPr>
            <a:lvl4pPr marL="137160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4pPr>
            <a:lvl5pPr marL="182880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5" name="Picture 4" descr="A blue rectangle on a black background&#10;&#10;Description automatically generated">
            <a:extLst>
              <a:ext uri="{FF2B5EF4-FFF2-40B4-BE49-F238E27FC236}">
                <a16:creationId xmlns:a16="http://schemas.microsoft.com/office/drawing/2014/main" id="{8023AF1C-BD47-7ECC-237E-4843CE5DC98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5000"/>
          </a:blip>
          <a:stretch>
            <a:fillRect/>
          </a:stretch>
        </p:blipFill>
        <p:spPr>
          <a:xfrm>
            <a:off x="8359749" y="2620284"/>
            <a:ext cx="3527372" cy="3968294"/>
          </a:xfrm>
          <a:prstGeom prst="rect">
            <a:avLst/>
          </a:prstGeom>
          <a:noFill/>
        </p:spPr>
      </p:pic>
      <p:pic>
        <p:nvPicPr>
          <p:cNvPr id="8" name="Picture 7" descr="A blue rectangle on a black background&#10;&#10;Description automatically generated">
            <a:extLst>
              <a:ext uri="{FF2B5EF4-FFF2-40B4-BE49-F238E27FC236}">
                <a16:creationId xmlns:a16="http://schemas.microsoft.com/office/drawing/2014/main" id="{CDB4D158-FD1E-DBFE-626C-A02A658F3A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5437" t="2543" r="5912" b="3059"/>
          <a:stretch/>
        </p:blipFill>
        <p:spPr>
          <a:xfrm rot="5400000">
            <a:off x="6649025" y="-657741"/>
            <a:ext cx="2405273" cy="3720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042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and Text only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3E64A41-9A05-2CAE-A840-51E35F1B3A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85750" y="275384"/>
            <a:ext cx="1654753" cy="508387"/>
          </a:xfrm>
          <a:prstGeom prst="rect">
            <a:avLst/>
          </a:prstGeom>
        </p:spPr>
      </p:pic>
      <p:pic>
        <p:nvPicPr>
          <p:cNvPr id="2" name="Picture 1" descr="A blue rectangle on a black background&#10;&#10;Description automatically generated">
            <a:extLst>
              <a:ext uri="{FF2B5EF4-FFF2-40B4-BE49-F238E27FC236}">
                <a16:creationId xmlns:a16="http://schemas.microsoft.com/office/drawing/2014/main" id="{701B4431-6E99-FB30-9E4A-E84060F127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5437" t="2543" r="5912" b="3059"/>
          <a:stretch/>
        </p:blipFill>
        <p:spPr>
          <a:xfrm rot="5400000">
            <a:off x="6649025" y="-657741"/>
            <a:ext cx="2405273" cy="372075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D1E15D4-58F0-B835-2EDB-5B041DEA7E6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8359749" y="2620284"/>
            <a:ext cx="3527371" cy="3968293"/>
          </a:xfrm>
          <a:prstGeom prst="rect">
            <a:avLst/>
          </a:prstGeom>
        </p:spPr>
      </p:pic>
      <p:sp>
        <p:nvSpPr>
          <p:cNvPr id="4" name="Text Placeholder 16">
            <a:extLst>
              <a:ext uri="{FF2B5EF4-FFF2-40B4-BE49-F238E27FC236}">
                <a16:creationId xmlns:a16="http://schemas.microsoft.com/office/drawing/2014/main" id="{2D62E1EC-A6F5-D23A-565E-A7AF64CD936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4879" y="1501776"/>
            <a:ext cx="4432300" cy="669925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>
              <a:buNone/>
              <a:defRPr sz="3200" b="1">
                <a:solidFill>
                  <a:schemeClr val="accent1"/>
                </a:solidFill>
                <a:latin typeface="Ubuntu" panose="020B0504030602030204" pitchFamily="34" charset="0"/>
              </a:defRPr>
            </a:lvl1pPr>
          </a:lstStyle>
          <a:p>
            <a:pPr lvl="0" rtl="0"/>
            <a:r>
              <a:rPr lang="cy-gb"/>
              <a:t>Main Title</a:t>
            </a:r>
          </a:p>
        </p:txBody>
      </p:sp>
      <p:sp>
        <p:nvSpPr>
          <p:cNvPr id="5" name="Text Placeholder 16">
            <a:extLst>
              <a:ext uri="{FF2B5EF4-FFF2-40B4-BE49-F238E27FC236}">
                <a16:creationId xmlns:a16="http://schemas.microsoft.com/office/drawing/2014/main" id="{CE7DE11A-7B6A-14CA-A499-F25F2F9AF82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4879" y="2139971"/>
            <a:ext cx="4432300" cy="367618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Ubuntu" panose="020B0504030602030204" pitchFamily="34" charset="0"/>
              </a:defRPr>
            </a:lvl1pPr>
          </a:lstStyle>
          <a:p>
            <a:pPr lvl="0" rtl="0"/>
            <a:r>
              <a:rPr lang="cy-gb"/>
              <a:t>Subtitle</a:t>
            </a:r>
          </a:p>
        </p:txBody>
      </p:sp>
      <p:sp>
        <p:nvSpPr>
          <p:cNvPr id="6" name="Text Placeholder 19">
            <a:extLst>
              <a:ext uri="{FF2B5EF4-FFF2-40B4-BE49-F238E27FC236}">
                <a16:creationId xmlns:a16="http://schemas.microsoft.com/office/drawing/2014/main" id="{AF447B3A-3F6B-32F0-90F8-3CEF5AAF4EB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4879" y="2926024"/>
            <a:ext cx="6710362" cy="2319337"/>
          </a:xfrm>
          <a:prstGeom prst="rect">
            <a:avLst/>
          </a:prstGeom>
          <a:ln>
            <a:noFill/>
          </a:ln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1pPr>
            <a:lvl2pPr marL="45720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2pPr>
            <a:lvl3pPr marL="91440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3pPr>
            <a:lvl4pPr marL="137160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4pPr>
            <a:lvl5pPr marL="182880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5pPr>
          </a:lstStyle>
          <a:p>
            <a:pPr lvl="0" rtl="0"/>
            <a:r>
              <a:rPr lang="cy-gb"/>
              <a:t>Click to edit Master text styles</a:t>
            </a:r>
          </a:p>
          <a:p>
            <a:pPr lvl="1" rtl="0"/>
            <a:r>
              <a:rPr lang="cy-gb"/>
              <a:t>Second level</a:t>
            </a:r>
          </a:p>
          <a:p>
            <a:pPr lvl="2" rtl="0"/>
            <a:r>
              <a:rPr lang="cy-gb"/>
              <a:t>Third level</a:t>
            </a:r>
          </a:p>
          <a:p>
            <a:pPr lvl="3" rtl="0"/>
            <a:r>
              <a:rPr lang="cy-gb"/>
              <a:t>Fourth level</a:t>
            </a:r>
          </a:p>
          <a:p>
            <a:pPr lvl="4" rtl="0"/>
            <a:r>
              <a:rPr lang="cy-gb"/>
              <a:t>Fifth level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8B799C-576B-CA55-F7EF-A896D3DD687D}"/>
              </a:ext>
            </a:extLst>
          </p:cNvPr>
          <p:cNvSpPr txBox="1"/>
          <p:nvPr userDrawn="1"/>
        </p:nvSpPr>
        <p:spPr>
          <a:xfrm>
            <a:off x="179424" y="6459506"/>
            <a:ext cx="22129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cy-GB" sz="10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Iechyd Cyhoeddus Cymru</a:t>
            </a:r>
            <a:endParaRPr lang="cy-gb" sz="1000" b="1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103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. text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n orange curved object on a black background&#10;&#10;Description automatically generated">
            <a:extLst>
              <a:ext uri="{FF2B5EF4-FFF2-40B4-BE49-F238E27FC236}">
                <a16:creationId xmlns:a16="http://schemas.microsoft.com/office/drawing/2014/main" id="{24D3D47D-7075-66E1-8396-F4103DF011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3065" b="50000"/>
          <a:stretch/>
        </p:blipFill>
        <p:spPr>
          <a:xfrm>
            <a:off x="8685957" y="4843391"/>
            <a:ext cx="3113591" cy="20146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3E64A41-9A05-2CAE-A840-51E35F1B3A8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85750" y="275384"/>
            <a:ext cx="1654753" cy="508387"/>
          </a:xfrm>
          <a:prstGeom prst="rect">
            <a:avLst/>
          </a:prstGeom>
        </p:spPr>
      </p:pic>
      <p:pic>
        <p:nvPicPr>
          <p:cNvPr id="8" name="Picture 7" descr="A blue rectangle on a black background&#10;&#10;Description automatically generated">
            <a:extLst>
              <a:ext uri="{FF2B5EF4-FFF2-40B4-BE49-F238E27FC236}">
                <a16:creationId xmlns:a16="http://schemas.microsoft.com/office/drawing/2014/main" id="{FD5D17FF-AF1C-545F-E3DC-DDD6BD78E5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11058" t="2107" r="2991" b="47971"/>
          <a:stretch/>
        </p:blipFill>
        <p:spPr>
          <a:xfrm rot="10800000" flipH="1">
            <a:off x="4995863" y="0"/>
            <a:ext cx="3011357" cy="1967696"/>
          </a:xfrm>
          <a:prstGeom prst="rect">
            <a:avLst/>
          </a:prstGeom>
        </p:spPr>
      </p:pic>
      <p:sp>
        <p:nvSpPr>
          <p:cNvPr id="2" name="Text Placeholder 19">
            <a:extLst>
              <a:ext uri="{FF2B5EF4-FFF2-40B4-BE49-F238E27FC236}">
                <a16:creationId xmlns:a16="http://schemas.microsoft.com/office/drawing/2014/main" id="{CF8766FF-E3F7-54FE-61D9-A29B5C42AF4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16081" y="2925582"/>
            <a:ext cx="5020807" cy="2319337"/>
          </a:xfrm>
          <a:prstGeom prst="rect">
            <a:avLst/>
          </a:prstGeom>
          <a:ln>
            <a:noFill/>
          </a:ln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1pPr>
            <a:lvl2pPr marL="45720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2pPr>
            <a:lvl3pPr marL="91440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3pPr>
            <a:lvl4pPr marL="137160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4pPr>
            <a:lvl5pPr marL="182880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5pPr>
          </a:lstStyle>
          <a:p>
            <a:pPr lvl="0" rtl="0"/>
            <a:r>
              <a:rPr lang="cy-gb"/>
              <a:t>Click to edit Master text styles</a:t>
            </a:r>
          </a:p>
          <a:p>
            <a:pPr lvl="1" rtl="0"/>
            <a:r>
              <a:rPr lang="cy-gb"/>
              <a:t>Second level</a:t>
            </a:r>
          </a:p>
          <a:p>
            <a:pPr lvl="2" rtl="0"/>
            <a:r>
              <a:rPr lang="cy-gb"/>
              <a:t>Third level</a:t>
            </a:r>
          </a:p>
          <a:p>
            <a:pPr lvl="3" rtl="0"/>
            <a:r>
              <a:rPr lang="cy-gb"/>
              <a:t>Fourth level</a:t>
            </a:r>
          </a:p>
          <a:p>
            <a:pPr lvl="4" rtl="0"/>
            <a:r>
              <a:rPr lang="cy-gb"/>
              <a:t>Fifth level</a:t>
            </a:r>
            <a:endParaRPr lang="en-US"/>
          </a:p>
        </p:txBody>
      </p:sp>
      <p:sp>
        <p:nvSpPr>
          <p:cNvPr id="3" name="Text Placeholder 16">
            <a:extLst>
              <a:ext uri="{FF2B5EF4-FFF2-40B4-BE49-F238E27FC236}">
                <a16:creationId xmlns:a16="http://schemas.microsoft.com/office/drawing/2014/main" id="{4E25F6C2-19E2-B16F-2ECE-F7248C893CC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4879" y="1501776"/>
            <a:ext cx="4432300" cy="669925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>
              <a:buNone/>
              <a:defRPr sz="3200" b="1">
                <a:solidFill>
                  <a:schemeClr val="accent1"/>
                </a:solidFill>
                <a:latin typeface="Ubuntu" panose="020B0504030602030204" pitchFamily="34" charset="0"/>
              </a:defRPr>
            </a:lvl1pPr>
          </a:lstStyle>
          <a:p>
            <a:pPr lvl="0" rtl="0"/>
            <a:r>
              <a:rPr lang="cy-gb"/>
              <a:t>Main Title</a:t>
            </a:r>
          </a:p>
        </p:txBody>
      </p:sp>
      <p:sp>
        <p:nvSpPr>
          <p:cNvPr id="5" name="Text Placeholder 16">
            <a:extLst>
              <a:ext uri="{FF2B5EF4-FFF2-40B4-BE49-F238E27FC236}">
                <a16:creationId xmlns:a16="http://schemas.microsoft.com/office/drawing/2014/main" id="{08B8FB3E-8875-A86C-9BA3-D0129447E8D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4879" y="2139971"/>
            <a:ext cx="4432300" cy="367618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Ubuntu" panose="020B0504030602030204" pitchFamily="34" charset="0"/>
              </a:defRPr>
            </a:lvl1pPr>
          </a:lstStyle>
          <a:p>
            <a:pPr lvl="0" rtl="0"/>
            <a:r>
              <a:rPr lang="cy-gb"/>
              <a:t>Subtitle</a:t>
            </a:r>
          </a:p>
        </p:txBody>
      </p:sp>
      <p:sp>
        <p:nvSpPr>
          <p:cNvPr id="9" name="Text Placeholder 19">
            <a:extLst>
              <a:ext uri="{FF2B5EF4-FFF2-40B4-BE49-F238E27FC236}">
                <a16:creationId xmlns:a16="http://schemas.microsoft.com/office/drawing/2014/main" id="{AAB91901-4FF0-2D7E-65B2-9DF4E55D78F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4879" y="2926024"/>
            <a:ext cx="5266653" cy="2319337"/>
          </a:xfrm>
          <a:prstGeom prst="rect">
            <a:avLst/>
          </a:prstGeom>
          <a:ln>
            <a:noFill/>
          </a:ln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1pPr>
            <a:lvl2pPr marL="45720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2pPr>
            <a:lvl3pPr marL="91440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3pPr>
            <a:lvl4pPr marL="137160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4pPr>
            <a:lvl5pPr marL="182880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5pPr>
          </a:lstStyle>
          <a:p>
            <a:pPr lvl="0" rtl="0"/>
            <a:r>
              <a:rPr lang="cy-gb"/>
              <a:t>Click to edit Master text styles</a:t>
            </a:r>
          </a:p>
          <a:p>
            <a:pPr lvl="1" rtl="0"/>
            <a:r>
              <a:rPr lang="cy-gb"/>
              <a:t>Second level</a:t>
            </a:r>
          </a:p>
          <a:p>
            <a:pPr lvl="2" rtl="0"/>
            <a:r>
              <a:rPr lang="cy-gb"/>
              <a:t>Third level</a:t>
            </a:r>
          </a:p>
          <a:p>
            <a:pPr lvl="3" rtl="0"/>
            <a:r>
              <a:rPr lang="cy-gb"/>
              <a:t>Fourth level</a:t>
            </a:r>
          </a:p>
          <a:p>
            <a:pPr lvl="4" rtl="0"/>
            <a:r>
              <a:rPr lang="cy-gb"/>
              <a:t>Fifth level</a:t>
            </a: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40E2FB-F87B-6BC4-24FD-E88E441939D8}"/>
              </a:ext>
            </a:extLst>
          </p:cNvPr>
          <p:cNvSpPr txBox="1"/>
          <p:nvPr userDrawn="1"/>
        </p:nvSpPr>
        <p:spPr>
          <a:xfrm>
            <a:off x="179424" y="6459506"/>
            <a:ext cx="22129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cy-GB" sz="10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Iechyd Cyhoeddus Cymru</a:t>
            </a:r>
            <a:endParaRPr lang="cy-gb" sz="1000" b="1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453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BDC0EE8-50B0-E896-5852-F4B8BFA027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3175"/>
            <a:ext cx="12192000" cy="6851650"/>
          </a:xfrm>
          <a:prstGeom prst="rect">
            <a:avLst/>
          </a:prstGeom>
        </p:spPr>
      </p:pic>
      <p:pic>
        <p:nvPicPr>
          <p:cNvPr id="11" name="Picture 10" descr="A black and white logo&#10;&#10;Description automatically generated">
            <a:extLst>
              <a:ext uri="{FF2B5EF4-FFF2-40B4-BE49-F238E27FC236}">
                <a16:creationId xmlns:a16="http://schemas.microsoft.com/office/drawing/2014/main" id="{8D59E697-43E9-29BA-4D8B-B1E926BCE74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5750" y="275383"/>
            <a:ext cx="2365080" cy="726621"/>
          </a:xfrm>
          <a:prstGeom prst="rect">
            <a:avLst/>
          </a:prstGeom>
        </p:spPr>
      </p:pic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5F8C3108-99AA-BE1B-0102-55204CAE52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5750" y="3065689"/>
            <a:ext cx="6327775" cy="726622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  <a:latin typeface="Ubuntu" panose="020B0504030602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 rtl="0"/>
            <a:r>
              <a:rPr lang="cy-gb"/>
              <a:t>Divider title</a:t>
            </a: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65438E-8372-8533-E457-3FB0E479ADC4}"/>
              </a:ext>
            </a:extLst>
          </p:cNvPr>
          <p:cNvSpPr txBox="1"/>
          <p:nvPr userDrawn="1"/>
        </p:nvSpPr>
        <p:spPr>
          <a:xfrm>
            <a:off x="179424" y="6459506"/>
            <a:ext cx="22129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cy-GB" sz="10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Iechyd Cyhoeddus Cymru</a:t>
            </a:r>
            <a:endParaRPr lang="cy-gb" sz="1000" b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155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C75D8DA0-FA5D-E4A4-348F-1B27185447F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333272"/>
            <a:ext cx="5718175" cy="6191457"/>
          </a:xfrm>
          <a:prstGeom prst="roundRect">
            <a:avLst>
              <a:gd name="adj" fmla="val 2233"/>
            </a:avLst>
          </a:prstGeom>
        </p:spPr>
        <p:txBody>
          <a:bodyPr rtlCol="0"/>
          <a:lstStyle/>
          <a:p>
            <a:pPr rtl="0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1D8264-1EB3-39E9-379D-1E494B0B89B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85750" y="275384"/>
            <a:ext cx="1654753" cy="50838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304FA74-24F0-045A-C516-E3564055D3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34365"/>
          <a:stretch/>
        </p:blipFill>
        <p:spPr>
          <a:xfrm rot="10800000">
            <a:off x="5464465" y="-1"/>
            <a:ext cx="3010823" cy="2223164"/>
          </a:xfrm>
          <a:prstGeom prst="rect">
            <a:avLst/>
          </a:prstGeom>
        </p:spPr>
      </p:pic>
      <p:sp>
        <p:nvSpPr>
          <p:cNvPr id="3" name="Text Placeholder 16">
            <a:extLst>
              <a:ext uri="{FF2B5EF4-FFF2-40B4-BE49-F238E27FC236}">
                <a16:creationId xmlns:a16="http://schemas.microsoft.com/office/drawing/2014/main" id="{BB3D2668-6A46-5D77-93AC-94BF8FA300B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4879" y="1501776"/>
            <a:ext cx="4432300" cy="669925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>
              <a:buNone/>
              <a:defRPr sz="3200" b="1">
                <a:solidFill>
                  <a:schemeClr val="accent1"/>
                </a:solidFill>
                <a:latin typeface="Ubuntu" panose="020B0504030602030204" pitchFamily="34" charset="0"/>
              </a:defRPr>
            </a:lvl1pPr>
          </a:lstStyle>
          <a:p>
            <a:pPr lvl="0" rtl="0"/>
            <a:r>
              <a:rPr lang="cy-gb"/>
              <a:t>Main Title</a:t>
            </a:r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08E733D0-84C6-0B71-429D-6FE9FF42DEA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4879" y="2139971"/>
            <a:ext cx="4432300" cy="367618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Ubuntu" panose="020B0504030602030204" pitchFamily="34" charset="0"/>
              </a:defRPr>
            </a:lvl1pPr>
          </a:lstStyle>
          <a:p>
            <a:pPr lvl="0" rtl="0"/>
            <a:r>
              <a:rPr lang="cy-gb"/>
              <a:t>Subtitle</a:t>
            </a:r>
          </a:p>
        </p:txBody>
      </p:sp>
      <p:sp>
        <p:nvSpPr>
          <p:cNvPr id="10" name="Text Placeholder 19">
            <a:extLst>
              <a:ext uri="{FF2B5EF4-FFF2-40B4-BE49-F238E27FC236}">
                <a16:creationId xmlns:a16="http://schemas.microsoft.com/office/drawing/2014/main" id="{33D77F80-4716-8565-12CF-95188835853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4879" y="2926024"/>
            <a:ext cx="5279491" cy="2319337"/>
          </a:xfrm>
          <a:prstGeom prst="rect">
            <a:avLst/>
          </a:prstGeom>
          <a:ln>
            <a:noFill/>
          </a:ln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1pPr>
            <a:lvl2pPr marL="45720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2pPr>
            <a:lvl3pPr marL="91440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3pPr>
            <a:lvl4pPr marL="137160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4pPr>
            <a:lvl5pPr marL="182880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5pPr>
          </a:lstStyle>
          <a:p>
            <a:pPr lvl="0" rtl="0"/>
            <a:r>
              <a:rPr lang="cy-gb"/>
              <a:t>Click to edit Master text styles</a:t>
            </a:r>
          </a:p>
          <a:p>
            <a:pPr lvl="1" rtl="0"/>
            <a:r>
              <a:rPr lang="cy-gb"/>
              <a:t>Second level</a:t>
            </a:r>
          </a:p>
          <a:p>
            <a:pPr lvl="2" rtl="0"/>
            <a:r>
              <a:rPr lang="cy-gb"/>
              <a:t>Third level</a:t>
            </a:r>
          </a:p>
          <a:p>
            <a:pPr lvl="3" rtl="0"/>
            <a:r>
              <a:rPr lang="cy-gb"/>
              <a:t>Fourth level</a:t>
            </a:r>
          </a:p>
          <a:p>
            <a:pPr lvl="4" rtl="0"/>
            <a:r>
              <a:rPr lang="cy-gb"/>
              <a:t>Fifth level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8EA8A6-19AB-C20D-5CFF-5180EAEB3708}"/>
              </a:ext>
            </a:extLst>
          </p:cNvPr>
          <p:cNvSpPr txBox="1"/>
          <p:nvPr userDrawn="1"/>
        </p:nvSpPr>
        <p:spPr>
          <a:xfrm>
            <a:off x="179424" y="6459506"/>
            <a:ext cx="22129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cy-GB" sz="10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Iechyd Cyhoeddus Cymru</a:t>
            </a:r>
            <a:endParaRPr lang="cy-gb" sz="1000" b="1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0660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ande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6AEBD5D-6322-B406-0D4B-2DC1049317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85750" y="275384"/>
            <a:ext cx="1654753" cy="50838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A0C834B-E5E1-B57A-F3F4-13D6BF9A6F3C}"/>
              </a:ext>
            </a:extLst>
          </p:cNvPr>
          <p:cNvSpPr txBox="1"/>
          <p:nvPr userDrawn="1"/>
        </p:nvSpPr>
        <p:spPr>
          <a:xfrm>
            <a:off x="285750" y="6336395"/>
            <a:ext cx="22129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cy-GB" sz="10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Iechyd Cyhoeddus Cymru</a:t>
            </a:r>
            <a:endParaRPr lang="cy-gb" sz="1000" b="1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88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8EC966F-C3A2-10A4-74A3-25D0347C513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rtlCol="0"/>
          <a:lstStyle/>
          <a:p>
            <a:pPr rtl="0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A00C7D-FB95-73CB-5677-4B4C8A4927D1}"/>
              </a:ext>
            </a:extLst>
          </p:cNvPr>
          <p:cNvSpPr txBox="1"/>
          <p:nvPr userDrawn="1"/>
        </p:nvSpPr>
        <p:spPr>
          <a:xfrm>
            <a:off x="179424" y="6459506"/>
            <a:ext cx="22129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cy-GB" sz="10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Iechyd Cyhoeddus Cymru</a:t>
            </a:r>
            <a:endParaRPr lang="cy-gb" sz="1000" b="1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353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040293FF-3E51-2EB7-6DBB-A815093091B2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rtlCol="0"/>
          <a:lstStyle/>
          <a:p>
            <a:pPr rtl="0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79AD619-5BD9-13AE-DA22-97062F192B48}"/>
              </a:ext>
            </a:extLst>
          </p:cNvPr>
          <p:cNvSpPr txBox="1"/>
          <p:nvPr userDrawn="1"/>
        </p:nvSpPr>
        <p:spPr>
          <a:xfrm>
            <a:off x="179424" y="6459506"/>
            <a:ext cx="22129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cy-GB" sz="10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Iechyd Cyhoeddus Cymru</a:t>
            </a:r>
            <a:endParaRPr lang="cy-gb" sz="1000" b="1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022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- 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08849E8-9E1B-97A6-16F5-727C331343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A black and white logo&#10;&#10;Description automatically generated">
            <a:extLst>
              <a:ext uri="{FF2B5EF4-FFF2-40B4-BE49-F238E27FC236}">
                <a16:creationId xmlns:a16="http://schemas.microsoft.com/office/drawing/2014/main" id="{757ECEED-71CF-563E-44EC-80FFD85975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5750" y="275383"/>
            <a:ext cx="2365080" cy="726621"/>
          </a:xfrm>
          <a:prstGeom prst="rect">
            <a:avLst/>
          </a:prstGeom>
        </p:spPr>
      </p:pic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9A0DC161-F583-C874-FD6C-D410169078F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5750" y="2399892"/>
            <a:ext cx="6327775" cy="1641245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>
              <a:buNone/>
              <a:defRPr sz="4800" b="1">
                <a:solidFill>
                  <a:schemeClr val="bg1"/>
                </a:solidFill>
                <a:latin typeface="Ubuntu" panose="020B0504030602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 rtl="0"/>
            <a:r>
              <a:rPr lang="cy-gb"/>
              <a:t>Thank you </a:t>
            </a:r>
            <a:br>
              <a:rPr lang="en-GB"/>
            </a:br>
            <a:r>
              <a:rPr lang="cy-gb"/>
              <a:t>for listening.</a:t>
            </a:r>
            <a:endParaRPr lang="en-US"/>
          </a:p>
        </p:txBody>
      </p:sp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4B627C22-1FB4-BAE3-8444-E2668100FF6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5750" y="4053871"/>
            <a:ext cx="6327775" cy="453119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Ubuntu" panose="020B0504030602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 rtl="0"/>
            <a:r>
              <a:rPr lang="cy-gb"/>
              <a:t>Further info or contact details to go here.</a:t>
            </a: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0774E3-3AF0-FB76-5358-CB13FF56FAE9}"/>
              </a:ext>
            </a:extLst>
          </p:cNvPr>
          <p:cNvSpPr txBox="1"/>
          <p:nvPr userDrawn="1"/>
        </p:nvSpPr>
        <p:spPr>
          <a:xfrm>
            <a:off x="179424" y="6459506"/>
            <a:ext cx="22129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cy-GB" sz="10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Iechyd Cyhoeddus Cymru</a:t>
            </a:r>
            <a:endParaRPr lang="cy-gb" sz="1000" b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7784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C7A4B6-E657-EDCC-59CE-FE172E9D1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cy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F656F4-6DF7-415A-4697-2904325800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cy-gb"/>
              <a:t>Click to edit Master text styles</a:t>
            </a:r>
          </a:p>
          <a:p>
            <a:pPr lvl="1" rtl="0"/>
            <a:r>
              <a:rPr lang="cy-gb"/>
              <a:t>Second level</a:t>
            </a:r>
          </a:p>
          <a:p>
            <a:pPr lvl="2" rtl="0"/>
            <a:r>
              <a:rPr lang="cy-gb"/>
              <a:t>Third level</a:t>
            </a:r>
          </a:p>
          <a:p>
            <a:pPr lvl="3" rtl="0"/>
            <a:r>
              <a:rPr lang="cy-gb"/>
              <a:t>Fourth level</a:t>
            </a:r>
          </a:p>
          <a:p>
            <a:pPr lvl="4" rtl="0"/>
            <a:r>
              <a:rPr lang="cy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7D5691-D849-353F-2C40-B394ED7422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  <a:latin typeface="Ubuntu" panose="020B0504030602030204" pitchFamily="34" charset="0"/>
              </a:defRPr>
            </a:lvl1pPr>
          </a:lstStyle>
          <a:p>
            <a:pPr rtl="0"/>
            <a:fld id="{82B51D49-EE0F-5642-AE4A-D88F56CE5BD0}" type="datetimeFigureOut">
              <a:rPr lang="en-US" smtClean="0"/>
              <a:pPr rtl="0"/>
              <a:t>9/23/2025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0902D5-1DEE-9B02-E0A7-6B8BD7EADC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  <a:latin typeface="Ubuntu" panose="020B0504030602030204" pitchFamily="34" charset="0"/>
              </a:defRPr>
            </a:lvl1pPr>
          </a:lstStyle>
          <a:p>
            <a:pPr rt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DC985D-423A-9E41-BE08-22CCE6FC18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  <a:latin typeface="Ubuntu" panose="020B0504030602030204" pitchFamily="34" charset="0"/>
              </a:defRPr>
            </a:lvl1pPr>
          </a:lstStyle>
          <a:p>
            <a:pPr rtl="0"/>
            <a:fld id="{8BF3B2AA-8EE5-0E49-B5D5-F85568A574C4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482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7" r:id="rId2"/>
    <p:sldLayoutId id="2147483662" r:id="rId3"/>
    <p:sldLayoutId id="2147483672" r:id="rId4"/>
    <p:sldLayoutId id="2147483667" r:id="rId5"/>
    <p:sldLayoutId id="2147483700" r:id="rId6"/>
    <p:sldLayoutId id="2147483689" r:id="rId7"/>
    <p:sldLayoutId id="2147483690" r:id="rId8"/>
    <p:sldLayoutId id="2147483699" r:id="rId9"/>
    <p:sldLayoutId id="2147483701" r:id="rId10"/>
    <p:sldLayoutId id="2147483702" r:id="rId11"/>
    <p:sldLayoutId id="2147483703" r:id="rId12"/>
    <p:sldLayoutId id="214748370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Ubuntu" panose="020B0504030602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1"/>
          </a:solidFill>
          <a:latin typeface="Ubuntu" panose="020B0504030602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1"/>
          </a:solidFill>
          <a:latin typeface="Ubuntu" panose="020B0504030602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1"/>
          </a:solidFill>
          <a:latin typeface="Ubuntu" panose="020B0504030602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Ubuntu" panose="020B0504030602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Ubuntu" panose="020B0504030602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phw.nhs.wales/topics/promoting-individual-and-community-wellbeing/whole-school-approach-to-emotional-and-mental-well-being-wsaemwb/wsa-reports-file-bucket/misp/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1.xml"/><Relationship Id="rId5" Type="http://schemas.openxmlformats.org/officeDocument/2006/relationships/hyperlink" Target="https://www.nhs.uk/every-mind-matters/mental-wellbeing-tips/how-to-fall-asleep-faster-and-sleep-better/how-can-meditation-help-with-sleep/" TargetMode="External"/><Relationship Id="rId4" Type="http://schemas.openxmlformats.org/officeDocument/2006/relationships/hyperlink" Target="https://www.sleepfoundation.org/meditation-for-sleep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bedslutonchildrenshealth.nhs.uk/neurodiversity-support/a-whole-person-approach/sleep-for-neurodivergent-children-and-young-people/" TargetMode="External"/><Relationship Id="rId3" Type="http://schemas.openxmlformats.org/officeDocument/2006/relationships/hyperlink" Target="https://www.mentalhealth.org.uk/sites/default/files/2022-07/MHF-Taking-Sleep-Seriously-Publication-2020.pdf" TargetMode="External"/><Relationship Id="rId7" Type="http://schemas.openxmlformats.org/officeDocument/2006/relationships/hyperlink" Target="https://www.mayoclinic.org/diseases-conditions/insomnia/symptoms-causes/syc-20355167" TargetMode="External"/><Relationship Id="rId2" Type="http://schemas.openxmlformats.org/officeDocument/2006/relationships/hyperlink" Target="https://www.gosh.nhs.uk/conditions-and-treatments/procedures-and-treatments/sleep-hygiene-children/" TargetMode="Externa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www.sleepfoundation.org/sleep-hygiene/how-to-determine-poor-quality-sleep" TargetMode="External"/><Relationship Id="rId5" Type="http://schemas.openxmlformats.org/officeDocument/2006/relationships/hyperlink" Target="https://my.clevelandclinic.org/health/diseases/12115-circadian-rhythm-disorders" TargetMode="External"/><Relationship Id="rId4" Type="http://schemas.openxmlformats.org/officeDocument/2006/relationships/hyperlink" Target="https://www.sleepfoundation.org/stages-of-sleep" TargetMode="External"/><Relationship Id="rId9" Type="http://schemas.openxmlformats.org/officeDocument/2006/relationships/hyperlink" Target="https://www.sleepfoundation.org/meditation-for-sleep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leepfoundation.org/how-sleep-works/how-much-sleep-do-we-really-need" TargetMode="Externa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and white alarm clock&#10;&#10;AI-generated content may be incorrect.">
            <a:extLst>
              <a:ext uri="{FF2B5EF4-FFF2-40B4-BE49-F238E27FC236}">
                <a16:creationId xmlns:a16="http://schemas.microsoft.com/office/drawing/2014/main" id="{ED1511BE-3684-43B1-2BAF-1621C4CF1A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7055" y="1838546"/>
            <a:ext cx="4794714" cy="31926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6247834-B7FC-F293-5542-15D553BB515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2394" y="2155481"/>
            <a:ext cx="5888657" cy="2547672"/>
          </a:xfrm>
        </p:spPr>
        <p:txBody>
          <a:bodyPr rtlCol="0"/>
          <a:lstStyle/>
          <a:p>
            <a:pPr rtl="0"/>
            <a:endParaRPr lang="en-US">
              <a:latin typeface="Ubuntu"/>
              <a:ea typeface="Verdana"/>
            </a:endParaRPr>
          </a:p>
          <a:p>
            <a:pPr rtl="0"/>
            <a:endParaRPr lang="en-US">
              <a:latin typeface="Ubuntu"/>
              <a:ea typeface="Verdana"/>
            </a:endParaRPr>
          </a:p>
          <a:p>
            <a:pPr rtl="0"/>
            <a:endParaRPr lang="en-US">
              <a:latin typeface="Ubuntu"/>
              <a:ea typeface="Verdana"/>
            </a:endParaRPr>
          </a:p>
          <a:p>
            <a:pPr rtl="0"/>
            <a:r>
              <a:rPr lang="cy-gb">
                <a:latin typeface="Ubuntu"/>
                <a:ea typeface="Verdana"/>
              </a:rPr>
              <a:t>Deall Cwsg: Pam mae'n bwysig a Beth rydyn ni'n ei olygu gyda chwsg o ansawdd da</a:t>
            </a:r>
            <a:endParaRPr lang="en-US"/>
          </a:p>
          <a:p>
            <a:pPr marL="285750" indent="-285750" rtl="0">
              <a:buFont typeface="Arial"/>
              <a:buChar char="•"/>
            </a:pPr>
            <a:endParaRPr lang="en-US"/>
          </a:p>
          <a:p>
            <a:r>
              <a:rPr lang="en-US" sz="1200" b="0">
                <a:latin typeface="Ubuntu"/>
                <a:ea typeface="Verdana"/>
              </a:rPr>
              <a:t>*Yn </a:t>
            </a:r>
            <a:r>
              <a:rPr lang="en-US" sz="1200" b="0" err="1">
                <a:latin typeface="Ubuntu"/>
                <a:ea typeface="Verdana"/>
              </a:rPr>
              <a:t>anffodus</a:t>
            </a:r>
            <a:r>
              <a:rPr lang="en-US" sz="1200" b="0">
                <a:latin typeface="Ubuntu"/>
                <a:ea typeface="Verdana"/>
              </a:rPr>
              <a:t> </a:t>
            </a:r>
            <a:r>
              <a:rPr lang="en-US" sz="1200" b="0" err="1">
                <a:latin typeface="Ubuntu"/>
                <a:ea typeface="Verdana"/>
              </a:rPr>
              <a:t>nid</a:t>
            </a:r>
            <a:r>
              <a:rPr lang="en-US" sz="1200" b="0">
                <a:latin typeface="Ubuntu"/>
                <a:ea typeface="Verdana"/>
              </a:rPr>
              <a:t> </a:t>
            </a:r>
            <a:r>
              <a:rPr lang="en-US" sz="1200" b="0" err="1">
                <a:latin typeface="Ubuntu"/>
                <a:ea typeface="Verdana"/>
              </a:rPr>
              <a:t>yw'r</a:t>
            </a:r>
            <a:r>
              <a:rPr lang="en-US" sz="1200" b="0">
                <a:latin typeface="Ubuntu"/>
                <a:ea typeface="Verdana"/>
              </a:rPr>
              <a:t> </a:t>
            </a:r>
            <a:r>
              <a:rPr lang="en-US" sz="1200" b="0" err="1">
                <a:latin typeface="Ubuntu"/>
                <a:ea typeface="Verdana"/>
              </a:rPr>
              <a:t>holl</a:t>
            </a:r>
            <a:r>
              <a:rPr lang="en-US" sz="1200" b="0">
                <a:latin typeface="Ubuntu"/>
                <a:ea typeface="Verdana"/>
              </a:rPr>
              <a:t> </a:t>
            </a:r>
            <a:r>
              <a:rPr lang="en-US" sz="1200" b="0" err="1">
                <a:latin typeface="Ubuntu"/>
                <a:ea typeface="Verdana"/>
              </a:rPr>
              <a:t>adnoddau</a:t>
            </a:r>
            <a:r>
              <a:rPr lang="en-US" sz="1200" b="0">
                <a:latin typeface="Ubuntu"/>
                <a:ea typeface="Verdana"/>
              </a:rPr>
              <a:t> </a:t>
            </a:r>
            <a:r>
              <a:rPr lang="en-US" sz="1200" b="0" err="1">
                <a:latin typeface="Ubuntu"/>
                <a:ea typeface="Verdana"/>
              </a:rPr>
              <a:t>ar</a:t>
            </a:r>
            <a:r>
              <a:rPr lang="en-US" sz="1200" b="0">
                <a:latin typeface="Ubuntu"/>
                <a:ea typeface="Verdana"/>
              </a:rPr>
              <a:t> </a:t>
            </a:r>
            <a:r>
              <a:rPr lang="en-US" sz="1200" b="0" err="1">
                <a:latin typeface="Ubuntu"/>
                <a:ea typeface="Verdana"/>
              </a:rPr>
              <a:t>gael</a:t>
            </a:r>
            <a:r>
              <a:rPr lang="en-US" sz="1200" b="0">
                <a:latin typeface="Ubuntu"/>
                <a:ea typeface="Verdana"/>
              </a:rPr>
              <a:t> </a:t>
            </a:r>
            <a:r>
              <a:rPr lang="en-US" sz="1200" b="0" err="1">
                <a:latin typeface="Ubuntu"/>
                <a:ea typeface="Verdana"/>
              </a:rPr>
              <a:t>yn</a:t>
            </a:r>
            <a:r>
              <a:rPr lang="en-US" sz="1200" b="0">
                <a:latin typeface="Ubuntu"/>
                <a:ea typeface="Verdana"/>
              </a:rPr>
              <a:t> y </a:t>
            </a:r>
            <a:r>
              <a:rPr lang="en-US" sz="1200" b="0" err="1">
                <a:latin typeface="Ubuntu"/>
                <a:ea typeface="Verdana"/>
              </a:rPr>
              <a:t>Gymraeg</a:t>
            </a:r>
            <a:r>
              <a:rPr lang="en-US" sz="1200" b="0">
                <a:latin typeface="Ubuntu"/>
                <a:ea typeface="Verdana"/>
              </a:rPr>
              <a:t>. Lle </a:t>
            </a:r>
            <a:r>
              <a:rPr lang="en-US" sz="1200" b="0" err="1">
                <a:latin typeface="Ubuntu"/>
                <a:ea typeface="Verdana"/>
              </a:rPr>
              <a:t>nad</a:t>
            </a:r>
            <a:r>
              <a:rPr lang="en-US" sz="1200" b="0">
                <a:latin typeface="Ubuntu"/>
                <a:ea typeface="Verdana"/>
              </a:rPr>
              <a:t> </a:t>
            </a:r>
            <a:r>
              <a:rPr lang="en-US" sz="1200" b="0" err="1">
                <a:latin typeface="Ubuntu"/>
                <a:ea typeface="Verdana"/>
              </a:rPr>
              <a:t>yw'r</a:t>
            </a:r>
            <a:r>
              <a:rPr lang="en-US" sz="1200" b="0">
                <a:latin typeface="Ubuntu"/>
                <a:ea typeface="Verdana"/>
              </a:rPr>
              <a:t> </a:t>
            </a:r>
            <a:r>
              <a:rPr lang="en-US" sz="1200" b="0" err="1">
                <a:latin typeface="Ubuntu"/>
                <a:ea typeface="Verdana"/>
              </a:rPr>
              <a:t>adnoddau</a:t>
            </a:r>
            <a:r>
              <a:rPr lang="en-US" sz="1200" b="0">
                <a:latin typeface="Ubuntu"/>
                <a:ea typeface="Verdana"/>
              </a:rPr>
              <a:t> </a:t>
            </a:r>
            <a:r>
              <a:rPr lang="en-US" sz="1200" b="0" err="1">
                <a:latin typeface="Ubuntu"/>
                <a:ea typeface="Verdana"/>
              </a:rPr>
              <a:t>ar</a:t>
            </a:r>
            <a:r>
              <a:rPr lang="en-US" sz="1200" b="0">
                <a:latin typeface="Ubuntu"/>
                <a:ea typeface="Verdana"/>
              </a:rPr>
              <a:t> </a:t>
            </a:r>
            <a:r>
              <a:rPr lang="en-US" sz="1200" b="0" err="1">
                <a:latin typeface="Ubuntu"/>
                <a:ea typeface="Verdana"/>
              </a:rPr>
              <a:t>gael</a:t>
            </a:r>
            <a:r>
              <a:rPr lang="en-US" sz="1200" b="0">
                <a:latin typeface="Ubuntu"/>
                <a:ea typeface="Verdana"/>
              </a:rPr>
              <a:t> </a:t>
            </a:r>
            <a:r>
              <a:rPr lang="en-US" sz="1200" b="0" err="1">
                <a:latin typeface="Ubuntu"/>
                <a:ea typeface="Verdana"/>
              </a:rPr>
              <a:t>yn</a:t>
            </a:r>
            <a:r>
              <a:rPr lang="en-US" sz="1200" b="0">
                <a:latin typeface="Ubuntu"/>
                <a:ea typeface="Verdana"/>
              </a:rPr>
              <a:t> y </a:t>
            </a:r>
            <a:r>
              <a:rPr lang="en-US" sz="1200" b="0" err="1">
                <a:latin typeface="Ubuntu"/>
                <a:ea typeface="Verdana"/>
              </a:rPr>
              <a:t>Gymraeg</a:t>
            </a:r>
            <a:r>
              <a:rPr lang="en-US" sz="1200" b="0">
                <a:latin typeface="Ubuntu"/>
                <a:ea typeface="Verdana"/>
              </a:rPr>
              <a:t>, </a:t>
            </a:r>
            <a:r>
              <a:rPr lang="en-US" sz="1200" b="0" err="1">
                <a:latin typeface="Ubuntu"/>
                <a:ea typeface="Verdana"/>
              </a:rPr>
              <a:t>darperir</a:t>
            </a:r>
            <a:r>
              <a:rPr lang="en-US" sz="1200" b="0">
                <a:latin typeface="Ubuntu"/>
                <a:ea typeface="Verdana"/>
              </a:rPr>
              <a:t> </a:t>
            </a:r>
            <a:r>
              <a:rPr lang="en-US" sz="1200" b="0" err="1">
                <a:latin typeface="Ubuntu"/>
                <a:ea typeface="Verdana"/>
              </a:rPr>
              <a:t>adnoddau</a:t>
            </a:r>
            <a:r>
              <a:rPr lang="en-US" sz="1200" b="0">
                <a:latin typeface="Ubuntu"/>
                <a:ea typeface="Verdana"/>
              </a:rPr>
              <a:t> </a:t>
            </a:r>
            <a:r>
              <a:rPr lang="en-US" sz="1200" b="0" err="1">
                <a:latin typeface="Ubuntu"/>
                <a:ea typeface="Verdana"/>
              </a:rPr>
              <a:t>yn</a:t>
            </a:r>
            <a:r>
              <a:rPr lang="en-US" sz="1200" b="0">
                <a:latin typeface="Ubuntu"/>
                <a:ea typeface="Verdana"/>
              </a:rPr>
              <a:t> </a:t>
            </a:r>
            <a:r>
              <a:rPr lang="en-US" sz="1200" b="0" err="1">
                <a:latin typeface="Ubuntu"/>
                <a:ea typeface="Verdana"/>
              </a:rPr>
              <a:t>Saesneg</a:t>
            </a:r>
            <a:r>
              <a:rPr lang="en-US" sz="1200" b="0">
                <a:latin typeface="Ubuntu"/>
                <a:ea typeface="Verdana"/>
              </a:rPr>
              <a:t>.</a:t>
            </a:r>
            <a:endParaRPr lang="en-US">
              <a:latin typeface="Ubuntu"/>
              <a:ea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624363782"/>
      </p:ext>
    </p:extLst>
  </p:cSld>
  <p:clrMapOvr>
    <a:masterClrMapping/>
  </p:clrMapOvr>
  <p:transition spd="slow">
    <p:pu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53EFA4EF-0D9C-63F6-F3E3-E33B427A1960}"/>
              </a:ext>
            </a:extLst>
          </p:cNvPr>
          <p:cNvSpPr txBox="1">
            <a:spLocks/>
          </p:cNvSpPr>
          <p:nvPr/>
        </p:nvSpPr>
        <p:spPr>
          <a:xfrm>
            <a:off x="593" y="982293"/>
            <a:ext cx="8306694" cy="820178"/>
          </a:xfrm>
          <a:prstGeom prst="rect">
            <a:avLst/>
          </a:prstGeom>
        </p:spPr>
        <p:txBody>
          <a:bodyPr lIns="91440" tIns="45720" rIns="91440" bIns="45720" rtlCol="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buNone/>
            </a:pPr>
            <a:r>
              <a:rPr lang="cy-gb" b="1">
                <a:latin typeface="Ubuntu"/>
              </a:rPr>
              <a:t>Ansawdd Cwsg yn erbyn Faint o Gwsg a Geir  </a:t>
            </a:r>
            <a:endParaRPr lang="en-US" b="1"/>
          </a:p>
        </p:txBody>
      </p:sp>
      <p:sp>
        <p:nvSpPr>
          <p:cNvPr id="2" name="Rectangle 1"/>
          <p:cNvSpPr/>
          <p:nvPr/>
        </p:nvSpPr>
        <p:spPr>
          <a:xfrm>
            <a:off x="-2807" y="1566865"/>
            <a:ext cx="7899975" cy="1184940"/>
          </a:xfrm>
          <a:prstGeom prst="rect">
            <a:avLst/>
          </a:prstGeom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cy-gb" sz="1750">
                <a:latin typeface="Ubuntu"/>
                <a:ea typeface="+mn-lt"/>
                <a:cs typeface="+mn-lt"/>
              </a:rPr>
              <a:t>Er bod faint o gwsg a geir yn bwysig, mae ansawdd ein cwsg hefyd yn ffactor                                                                        pwysig. Dyma sut maen nhw'n cymharu:</a:t>
            </a:r>
            <a:endParaRPr lang="en-US" sz="1750">
              <a:latin typeface="Ubuntu"/>
            </a:endParaRPr>
          </a:p>
          <a:p>
            <a:pPr rtl="0"/>
            <a:endParaRPr lang="en-GB">
              <a:latin typeface="Ubuntu"/>
            </a:endParaRPr>
          </a:p>
          <a:p>
            <a:pPr rtl="0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EA6FEF-ED10-DBC7-48A7-908270CAC766}"/>
              </a:ext>
            </a:extLst>
          </p:cNvPr>
          <p:cNvSpPr txBox="1"/>
          <p:nvPr/>
        </p:nvSpPr>
        <p:spPr>
          <a:xfrm>
            <a:off x="5769730" y="2167892"/>
            <a:ext cx="6271697" cy="48320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rtl="0"/>
            <a:r>
              <a:rPr lang="cy-gb" sz="1700" b="1" u="sng">
                <a:latin typeface="Ubuntu"/>
                <a:ea typeface="Calibri"/>
                <a:cs typeface="Calibri"/>
              </a:rPr>
              <a:t>Ansawdd Cwsg</a:t>
            </a:r>
            <a:br>
              <a:rPr lang="en-US" sz="1700" b="1">
                <a:latin typeface="Ubuntu"/>
                <a:ea typeface="Calibri"/>
                <a:cs typeface="Calibri"/>
              </a:rPr>
            </a:br>
            <a:r>
              <a:rPr lang="cy-gb" sz="1700">
                <a:latin typeface="Ubuntu"/>
                <a:ea typeface="Calibri"/>
                <a:cs typeface="Calibri"/>
              </a:rPr>
              <a:t>Mae ansawdd cwsg yn ymwneud â pha mor dda rydych chi'n cysgu - nid dim ond pa mor hir. Mae cwsg da yn ddwfn, yn </a:t>
            </a:r>
            <a:r>
              <a:rPr lang="cy-gb" sz="1700" err="1">
                <a:latin typeface="Ubuntu"/>
                <a:ea typeface="Calibri"/>
                <a:cs typeface="Calibri"/>
              </a:rPr>
              <a:t>orffwysol</a:t>
            </a:r>
            <a:r>
              <a:rPr lang="cy-gb" sz="1700">
                <a:latin typeface="Ubuntu"/>
                <a:ea typeface="Calibri"/>
                <a:cs typeface="Calibri"/>
              </a:rPr>
              <a:t>, ac ni fydd unrhyw beth yn tarfu </a:t>
            </a:r>
            <a:r>
              <a:rPr lang="cy-gb" sz="1700" err="1">
                <a:latin typeface="Ubuntu"/>
                <a:ea typeface="Calibri"/>
                <a:cs typeface="Calibri"/>
              </a:rPr>
              <a:t>arno’n</a:t>
            </a:r>
            <a:r>
              <a:rPr lang="cy-gb" sz="1700">
                <a:latin typeface="Ubuntu"/>
                <a:ea typeface="Calibri"/>
                <a:cs typeface="Calibri"/>
              </a:rPr>
              <a:t> rhy aml.</a:t>
            </a:r>
            <a:endParaRPr lang="en-US" sz="1700">
              <a:latin typeface="Ubuntu"/>
            </a:endParaRPr>
          </a:p>
          <a:p>
            <a:pPr rtl="0"/>
            <a:endParaRPr lang="en-US" sz="1700">
              <a:latin typeface="Ubuntu"/>
              <a:ea typeface="Calibri"/>
              <a:cs typeface="Calibri"/>
            </a:endParaRPr>
          </a:p>
          <a:p>
            <a:pPr rtl="0"/>
            <a:r>
              <a:rPr lang="cy-gb" sz="1700" b="1">
                <a:latin typeface="Ubuntu"/>
                <a:ea typeface="Calibri"/>
                <a:cs typeface="Calibri"/>
              </a:rPr>
              <a:t>Beth sy'n gwneud cwsg yn dda?</a:t>
            </a:r>
            <a:endParaRPr lang="en-US" sz="1700">
              <a:latin typeface="Ubuntu"/>
            </a:endParaRPr>
          </a:p>
          <a:p>
            <a:pPr rtl="0"/>
            <a:r>
              <a:rPr lang="cy-gb" sz="1700" b="1">
                <a:latin typeface="Ubuntu"/>
                <a:ea typeface="Calibri"/>
                <a:cs typeface="Calibri"/>
              </a:rPr>
              <a:t>Y cylchoedd cysgu:</a:t>
            </a:r>
            <a:r>
              <a:rPr lang="cy-gb" sz="1700">
                <a:latin typeface="Ubuntu"/>
                <a:ea typeface="Calibri"/>
                <a:cs typeface="Calibri"/>
              </a:rPr>
              <a:t> Rydyn ni'n mynd trwy gylchoedd cysgu (tua 90 munud yr un) sy'n cynnwys cwsg dwfn a chwsg REM. Mae'r rhain yn helpu ein cyrff a'n hymennydd i adfer.</a:t>
            </a:r>
            <a:endParaRPr lang="en-US" sz="1700">
              <a:latin typeface="Ubuntu"/>
            </a:endParaRPr>
          </a:p>
          <a:p>
            <a:pPr rtl="0"/>
            <a:endParaRPr lang="en-US" sz="1700">
              <a:latin typeface="Ubuntu"/>
              <a:ea typeface="Calibri"/>
              <a:cs typeface="Calibri"/>
            </a:endParaRPr>
          </a:p>
          <a:p>
            <a:pPr rtl="0"/>
            <a:r>
              <a:rPr lang="cy-gb" sz="1700" b="1">
                <a:latin typeface="Ubuntu"/>
                <a:ea typeface="Calibri"/>
                <a:cs typeface="Calibri"/>
              </a:rPr>
              <a:t>Ymyriadau: </a:t>
            </a:r>
            <a:r>
              <a:rPr lang="cy-gb" sz="1700">
                <a:latin typeface="Ubuntu"/>
                <a:ea typeface="Calibri"/>
                <a:cs typeface="Calibri"/>
              </a:rPr>
              <a:t>Gall deffro llawer yn ystod y nos - oherwydd sŵn, straen, neu broblemau iechyd - wneud cwsg yn llai </a:t>
            </a:r>
            <a:r>
              <a:rPr lang="cy-gb" sz="1700" err="1">
                <a:latin typeface="Ubuntu"/>
                <a:ea typeface="Calibri"/>
                <a:cs typeface="Calibri"/>
              </a:rPr>
              <a:t>gorffwysol</a:t>
            </a:r>
            <a:r>
              <a:rPr lang="cy-gb" sz="1700">
                <a:latin typeface="Ubuntu"/>
                <a:ea typeface="Calibri"/>
                <a:cs typeface="Calibri"/>
              </a:rPr>
              <a:t>.</a:t>
            </a:r>
            <a:endParaRPr lang="en-US" sz="1700">
              <a:latin typeface="Ubuntu"/>
            </a:endParaRPr>
          </a:p>
          <a:p>
            <a:pPr rtl="0"/>
            <a:endParaRPr lang="en-US" sz="1700">
              <a:latin typeface="Ubuntu"/>
              <a:ea typeface="Calibri"/>
              <a:cs typeface="Calibri"/>
            </a:endParaRPr>
          </a:p>
          <a:p>
            <a:pPr rtl="0"/>
            <a:r>
              <a:rPr lang="cy-gb" sz="1700" b="1">
                <a:latin typeface="Ubuntu"/>
                <a:ea typeface="Calibri"/>
                <a:cs typeface="Calibri"/>
              </a:rPr>
              <a:t>Teimlo'n Egnïol: </a:t>
            </a:r>
            <a:r>
              <a:rPr lang="cy-gb" sz="1700">
                <a:latin typeface="Ubuntu"/>
                <a:ea typeface="Calibri"/>
                <a:cs typeface="Calibri"/>
              </a:rPr>
              <a:t>Os ydych chi'n deffro yn teimlo'n </a:t>
            </a:r>
            <a:r>
              <a:rPr lang="cy-gb" sz="1700" err="1">
                <a:latin typeface="Ubuntu"/>
                <a:ea typeface="Calibri"/>
                <a:cs typeface="Calibri"/>
              </a:rPr>
              <a:t>orffwysol</a:t>
            </a:r>
            <a:r>
              <a:rPr lang="cy-gb" sz="1700">
                <a:latin typeface="Ubuntu"/>
                <a:ea typeface="Calibri"/>
                <a:cs typeface="Calibri"/>
              </a:rPr>
              <a:t> ac yn barod ar gyfer y dydd, mae'n debygol bod ansawdd eich cwsg yn dda.</a:t>
            </a:r>
            <a:endParaRPr lang="en-US" sz="1700">
              <a:latin typeface="Ubuntu"/>
            </a:endParaRPr>
          </a:p>
          <a:p>
            <a:pPr rtl="0"/>
            <a:endParaRPr lang="en-US" b="1">
              <a:latin typeface="Ubuntu"/>
              <a:ea typeface="Calibri"/>
              <a:cs typeface="Calibri"/>
            </a:endParaRPr>
          </a:p>
          <a:p>
            <a:pPr rtl="0"/>
            <a:endParaRPr lang="en-US" b="1">
              <a:latin typeface="Ubuntu"/>
              <a:ea typeface="Calibri"/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394360-A502-6220-AB04-E17E68E077B6}"/>
              </a:ext>
            </a:extLst>
          </p:cNvPr>
          <p:cNvSpPr txBox="1"/>
          <p:nvPr/>
        </p:nvSpPr>
        <p:spPr>
          <a:xfrm>
            <a:off x="162698" y="2163066"/>
            <a:ext cx="5245443" cy="453970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rtl="0"/>
            <a:r>
              <a:rPr lang="cy-gb" sz="1700" b="1" u="sng">
                <a:latin typeface="Ubuntu"/>
              </a:rPr>
              <a:t>Faint o gwsg a geir</a:t>
            </a:r>
            <a:br>
              <a:rPr lang="en-US" sz="1700">
                <a:latin typeface="Ubuntu"/>
              </a:rPr>
            </a:br>
            <a:r>
              <a:rPr lang="cy-gb" sz="1700">
                <a:latin typeface="Ubuntu"/>
              </a:rPr>
              <a:t>Mae hyn yn golygu faint o gwsg rydyn ni'n ei gael bob nos, fel arfer wedi'i fesur mewn oriau.</a:t>
            </a:r>
          </a:p>
          <a:p>
            <a:pPr rtl="0"/>
            <a:endParaRPr lang="en-US" sz="1700">
              <a:latin typeface="Ubuntu"/>
            </a:endParaRPr>
          </a:p>
          <a:p>
            <a:pPr rtl="0"/>
            <a:r>
              <a:rPr lang="cy-gb" sz="1700" b="1">
                <a:latin typeface="Ubuntu"/>
              </a:rPr>
              <a:t>Faint o gwsg sydd ei angen arnom?</a:t>
            </a:r>
          </a:p>
          <a:p>
            <a:pPr marL="228600" indent="-228600" rtl="0">
              <a:buFont typeface=""/>
              <a:buChar char="•"/>
            </a:pPr>
            <a:r>
              <a:rPr lang="cy-gb" sz="1700">
                <a:latin typeface="Ubuntu"/>
              </a:rPr>
              <a:t>Dylai oedolion gael 7 i 9 awr o gwsg bob nos i gadw'n iach.</a:t>
            </a:r>
          </a:p>
          <a:p>
            <a:pPr marL="228600" indent="-228600" rtl="0">
              <a:buFont typeface=""/>
              <a:buChar char="•"/>
            </a:pPr>
            <a:r>
              <a:rPr lang="cy-gb" sz="1700">
                <a:latin typeface="Ubuntu"/>
              </a:rPr>
              <a:t>Mae angen hyd yn oed mwy ar blant a phobl ifanc - tua 9 neu fwy o oriau, yn dibynnu ar eu hoedran.</a:t>
            </a:r>
          </a:p>
          <a:p>
            <a:pPr marL="228600" indent="-228600" rtl="0">
              <a:buFont typeface=""/>
              <a:buChar char="•"/>
            </a:pPr>
            <a:endParaRPr lang="en-US" sz="1700">
              <a:latin typeface="Ubuntu"/>
            </a:endParaRPr>
          </a:p>
          <a:p>
            <a:pPr rtl="0"/>
            <a:r>
              <a:rPr lang="cy-gb" sz="1700" b="1">
                <a:latin typeface="Ubuntu"/>
              </a:rPr>
              <a:t>Beth sy'n digwydd os nad ydych chi'n cael digon o gwsg?</a:t>
            </a:r>
            <a:br>
              <a:rPr lang="en-US" sz="1700">
                <a:latin typeface="Ubuntu"/>
              </a:rPr>
            </a:br>
            <a:r>
              <a:rPr lang="cy-gb" sz="1700">
                <a:latin typeface="Ubuntu"/>
              </a:rPr>
              <a:t>Gall peidio â chael digon o gwsg am amser hir:</a:t>
            </a:r>
          </a:p>
          <a:p>
            <a:pPr marL="228600" indent="-228600" rtl="0">
              <a:buFont typeface=""/>
              <a:buChar char="•"/>
            </a:pPr>
            <a:r>
              <a:rPr lang="cy-gb" sz="1700">
                <a:latin typeface="Ubuntu"/>
              </a:rPr>
              <a:t>Ei gwneud hi'n anoddach meddwl yn glir neu ganolbwyntio</a:t>
            </a:r>
          </a:p>
          <a:p>
            <a:pPr marL="228600" indent="-228600" rtl="0">
              <a:buFont typeface=""/>
              <a:buChar char="•"/>
            </a:pPr>
            <a:r>
              <a:rPr lang="cy-gb" sz="1700">
                <a:latin typeface="Ubuntu"/>
              </a:rPr>
              <a:t>Effeithio ar eich hwyliau a gwneud i ni deimlo dan fwy o straen neu'n isel</a:t>
            </a:r>
          </a:p>
        </p:txBody>
      </p:sp>
    </p:spTree>
    <p:extLst>
      <p:ext uri="{BB962C8B-B14F-4D97-AF65-F5344CB8AC3E}">
        <p14:creationId xmlns:p14="http://schemas.microsoft.com/office/powerpoint/2010/main" val="37728945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53EFA4EF-0D9C-63F6-F3E3-E33B427A1960}"/>
              </a:ext>
            </a:extLst>
          </p:cNvPr>
          <p:cNvSpPr txBox="1">
            <a:spLocks/>
          </p:cNvSpPr>
          <p:nvPr/>
        </p:nvSpPr>
        <p:spPr>
          <a:xfrm>
            <a:off x="180206" y="908755"/>
            <a:ext cx="5839208" cy="669925"/>
          </a:xfrm>
          <a:prstGeom prst="rect">
            <a:avLst/>
          </a:prstGeom>
        </p:spPr>
        <p:txBody>
          <a:bodyPr lIns="91440" tIns="45720" rIns="91440" bIns="45720" rtlCol="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buNone/>
            </a:pPr>
            <a:r>
              <a:rPr lang="cy-gb" b="1"/>
              <a:t>Parhad Cwsg </a:t>
            </a:r>
          </a:p>
        </p:txBody>
      </p:sp>
      <p:sp>
        <p:nvSpPr>
          <p:cNvPr id="2" name="Rectangle 1"/>
          <p:cNvSpPr/>
          <p:nvPr/>
        </p:nvSpPr>
        <p:spPr>
          <a:xfrm>
            <a:off x="175115" y="1466001"/>
            <a:ext cx="7864173" cy="4801314"/>
          </a:xfrm>
          <a:prstGeom prst="rect">
            <a:avLst/>
          </a:prstGeom>
        </p:spPr>
        <p:txBody>
          <a:bodyPr wrap="square" lIns="91440" tIns="45720" rIns="91440" bIns="45720" rtlCol="0" anchor="t">
            <a:spAutoFit/>
          </a:bodyPr>
          <a:lstStyle/>
          <a:p>
            <a:pPr rtl="0"/>
            <a:r>
              <a:rPr lang="cy-gb">
                <a:latin typeface="Ubuntu"/>
                <a:ea typeface="+mn-lt"/>
                <a:cs typeface="+mn-lt"/>
              </a:rPr>
              <a:t>Un arwydd o gwsg o ansawdd da yw gallu cysgu trwy'r nos heb ddeffro'n aml.</a:t>
            </a:r>
            <a:endParaRPr lang="en-US">
              <a:latin typeface="Ubuntu"/>
            </a:endParaRPr>
          </a:p>
          <a:p>
            <a:pPr rtl="0"/>
            <a:r>
              <a:rPr lang="cy-gb">
                <a:latin typeface="Ubuntu"/>
                <a:ea typeface="+mn-lt"/>
                <a:cs typeface="+mn-lt"/>
              </a:rPr>
              <a:t>Weithiau fe amharir ar gwsg - ac efallai na fyddwn hyd yn oed yn ei gofio. Gall yr amhariadau hyn wneud i ni deimlo'n flinedig y diwrnod wedyn.</a:t>
            </a:r>
            <a:endParaRPr lang="en-GB">
              <a:latin typeface="Ubuntu"/>
            </a:endParaRPr>
          </a:p>
          <a:p>
            <a:pPr rtl="0"/>
            <a:r>
              <a:rPr lang="cy-gb">
                <a:latin typeface="Ubuntu"/>
                <a:ea typeface="+mn-lt"/>
                <a:cs typeface="+mn-lt"/>
              </a:rPr>
              <a:t>Mae achosion cyffredin cwsg gwael yn cynnwys:</a:t>
            </a:r>
            <a:endParaRPr lang="en-GB">
              <a:latin typeface="Ubuntu"/>
            </a:endParaRPr>
          </a:p>
          <a:p>
            <a:pPr rtl="0"/>
            <a:endParaRPr lang="en-GB">
              <a:latin typeface="Ubuntu"/>
            </a:endParaRP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cy-gb">
                <a:latin typeface="Ubuntu"/>
              </a:rPr>
              <a:t>Anhwylderau cwsg, fel </a:t>
            </a:r>
            <a:r>
              <a:rPr lang="cy-gb" err="1">
                <a:latin typeface="Ubuntu"/>
              </a:rPr>
              <a:t>apnoea</a:t>
            </a:r>
            <a:r>
              <a:rPr lang="cy-gb">
                <a:latin typeface="Ubuntu"/>
              </a:rPr>
              <a:t> cwsg a syndrom coesau aflonydd 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cy-gb">
                <a:latin typeface="Ubuntu"/>
              </a:rPr>
              <a:t>Poen neu anghysur 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cy-gb">
                <a:latin typeface="Ubuntu"/>
              </a:rPr>
              <a:t>Cyfrifoldebau gofalu 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cy-gb">
                <a:latin typeface="Ubuntu"/>
              </a:rPr>
              <a:t>Chwysu gyda'r nos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cy-gb">
                <a:latin typeface="Ubuntu"/>
              </a:rPr>
              <a:t>Amgylchedd cysgu swnllyd, llachar neu boeth 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cy-gb">
                <a:latin typeface="Ubuntu"/>
              </a:rPr>
              <a:t>Chwyrnu neu symudiad partner gwely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cy-gb">
                <a:latin typeface="Ubuntu"/>
              </a:rPr>
              <a:t>Mynd i’r tŷ bach yn ystod y nos</a:t>
            </a:r>
          </a:p>
          <a:p>
            <a:pPr rtl="0"/>
            <a:endParaRPr lang="en-GB">
              <a:latin typeface="Ubuntu"/>
            </a:endParaRPr>
          </a:p>
          <a:p>
            <a:pPr rtl="0"/>
            <a:r>
              <a:rPr lang="cy-gb">
                <a:latin typeface="Ubuntu"/>
              </a:rPr>
              <a:t>Mae parhad cwsg yn hanfodol i gael cwsg iach. Hebddo, efallai y byddwn yn cael trafferth deffro yn y bore neu deimlo'n egnïol trwy gydol y dydd, hyd yn oed os ydyn ni wedi treulio digon o amser yn y gwely.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4664" y="2844867"/>
            <a:ext cx="4104152" cy="27282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23891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53EFA4EF-0D9C-63F6-F3E3-E33B427A1960}"/>
              </a:ext>
            </a:extLst>
          </p:cNvPr>
          <p:cNvSpPr txBox="1">
            <a:spLocks/>
          </p:cNvSpPr>
          <p:nvPr/>
        </p:nvSpPr>
        <p:spPr>
          <a:xfrm>
            <a:off x="280460" y="1442274"/>
            <a:ext cx="9102218" cy="679951"/>
          </a:xfrm>
          <a:prstGeom prst="rect">
            <a:avLst/>
          </a:prstGeom>
        </p:spPr>
        <p:txBody>
          <a:bodyPr lIns="91440" tIns="45720" rIns="91440" bIns="45720" rtlCol="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y-gb" b="1">
                <a:solidFill>
                  <a:srgbClr val="15518B"/>
                </a:solidFill>
                <a:latin typeface="Ubuntu"/>
                <a:ea typeface="Verdana"/>
              </a:rPr>
              <a:t>Pam y gallai rhai pobl ei chael hi'n anoddach            cael cwsg o ansawdd da? </a:t>
            </a:r>
            <a:endParaRPr lang="en-US" sz="1000">
              <a:solidFill>
                <a:srgbClr val="000000"/>
              </a:solidFill>
              <a:latin typeface="Verdana"/>
              <a:ea typeface="Verdan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8939" y="1595242"/>
            <a:ext cx="10990385" cy="369332"/>
          </a:xfrm>
          <a:prstGeom prst="rect">
            <a:avLst/>
          </a:prstGeom>
        </p:spPr>
        <p:txBody>
          <a:bodyPr wrap="square" lIns="91440" tIns="45720" rIns="91440" bIns="45720" rtlCol="0" anchor="t">
            <a:spAutoFit/>
          </a:bodyPr>
          <a:lstStyle/>
          <a:p>
            <a:pPr rtl="0"/>
            <a:endParaRPr lang="en-GB">
              <a:ea typeface="Calibri"/>
              <a:cs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4A7C32F-52B0-8AC5-481F-F3FF3405249A}"/>
              </a:ext>
            </a:extLst>
          </p:cNvPr>
          <p:cNvSpPr txBox="1"/>
          <p:nvPr/>
        </p:nvSpPr>
        <p:spPr>
          <a:xfrm>
            <a:off x="275301" y="2395346"/>
            <a:ext cx="11004883" cy="467820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rtl="0"/>
            <a:r>
              <a:rPr lang="cy-gb" b="1">
                <a:latin typeface="Ubuntu"/>
                <a:ea typeface="+mn-lt"/>
                <a:cs typeface="+mn-lt"/>
              </a:rPr>
              <a:t>Diffyg cwsg</a:t>
            </a:r>
            <a:r>
              <a:rPr lang="cy-gb">
                <a:latin typeface="Ubuntu"/>
                <a:ea typeface="+mn-lt"/>
                <a:cs typeface="+mn-lt"/>
              </a:rPr>
              <a:t> yw pan nad ydyn ni’n cysgu fel y dylen ni. Gall hynny olygu nad ydyn ni’n cysgu ddigon, nad ydyn ni’n cysgu'n dda neu rydyn ni'n cael trafferth syrthio neu aros i gysgu. I rai pobl, mae diffyg cwsg yn anhwylustod bychan. I eraill, gall fod yn aflonyddwch mawr.</a:t>
            </a:r>
            <a:endParaRPr lang="en-US" b="1">
              <a:latin typeface="Ubuntu"/>
            </a:endParaRPr>
          </a:p>
          <a:p>
            <a:pPr rtl="0"/>
            <a:endParaRPr lang="en-US">
              <a:latin typeface="Ubuntu"/>
              <a:ea typeface="Calibri"/>
              <a:cs typeface="Calibri"/>
            </a:endParaRPr>
          </a:p>
          <a:p>
            <a:pPr rtl="0"/>
            <a:r>
              <a:rPr lang="cy-gb">
                <a:latin typeface="Ubuntu"/>
                <a:ea typeface="+mn-lt"/>
                <a:cs typeface="+mn-lt"/>
              </a:rPr>
              <a:t>Pan nad ydyn ni’n cysgu digon, gall achosi amddifadedd cwsg, a all ein cadw rhag gweithredu ar ein gorau.</a:t>
            </a:r>
            <a:endParaRPr lang="en-US">
              <a:latin typeface="Ubuntu"/>
              <a:ea typeface="Calibri"/>
              <a:cs typeface="Calibri"/>
            </a:endParaRPr>
          </a:p>
          <a:p>
            <a:pPr rtl="0"/>
            <a:endParaRPr lang="en-US">
              <a:latin typeface="Ubuntu"/>
              <a:ea typeface="Calibri"/>
              <a:cs typeface="Calibri"/>
            </a:endParaRPr>
          </a:p>
          <a:p>
            <a:pPr rtl="0"/>
            <a:r>
              <a:rPr lang="cy-gb">
                <a:latin typeface="Ubuntu"/>
                <a:ea typeface="+mn-lt"/>
                <a:cs typeface="+mn-lt"/>
              </a:rPr>
              <a:t>Mae dwy brif ffordd y mae arbenigwyr yn eu defnyddio i roi diffyg cwsg mewn categorïau:</a:t>
            </a:r>
            <a:endParaRPr lang="en-US">
              <a:latin typeface="Ubuntu"/>
            </a:endParaRPr>
          </a:p>
          <a:p>
            <a:pPr rtl="0"/>
            <a:endParaRPr lang="en-US">
              <a:latin typeface="Ubuntu"/>
              <a:ea typeface="+mn-lt"/>
              <a:cs typeface="+mn-lt"/>
            </a:endParaRPr>
          </a:p>
          <a:p>
            <a:pPr marL="285750" indent="-285750" rtl="0">
              <a:buFont typeface="Arial"/>
              <a:buChar char="•"/>
            </a:pPr>
            <a:r>
              <a:rPr lang="cy-gb" b="1">
                <a:latin typeface="Ubuntu"/>
                <a:ea typeface="+mn-lt"/>
                <a:cs typeface="+mn-lt"/>
              </a:rPr>
              <a:t>Amser:</a:t>
            </a:r>
            <a:r>
              <a:rPr lang="cy-gb">
                <a:latin typeface="Ubuntu"/>
                <a:ea typeface="+mn-lt"/>
                <a:cs typeface="+mn-lt"/>
              </a:rPr>
              <a:t> Mae arbenigwyr yn dosbarthu diffyg cwsg fel acíwt (tymor byr) neu gronig (tymor hir). Gelwir y ffurf cronig yn anhwylder diffyg cwsg.</a:t>
            </a:r>
            <a:endParaRPr lang="en-US">
              <a:latin typeface="Ubuntu"/>
            </a:endParaRPr>
          </a:p>
          <a:p>
            <a:pPr marL="285750" indent="-285750" rtl="0">
              <a:buFont typeface="Arial"/>
              <a:buChar char="•"/>
            </a:pPr>
            <a:r>
              <a:rPr lang="cy-gb" b="1">
                <a:latin typeface="Ubuntu"/>
                <a:ea typeface="+mn-lt"/>
                <a:cs typeface="+mn-lt"/>
              </a:rPr>
              <a:t>Achos</a:t>
            </a:r>
            <a:r>
              <a:rPr lang="cy-gb">
                <a:latin typeface="Ubuntu"/>
                <a:ea typeface="+mn-lt"/>
                <a:cs typeface="+mn-lt"/>
              </a:rPr>
              <a:t>: Mae diffyg cwsg sylfaenol yn golygu ei fod yn digwydd ar ei ben ei hun. Mae diffyg cwsg eilaidd yn golygu ei fod yn symptom o gyflwr neu amgylchiad arall.</a:t>
            </a:r>
            <a:endParaRPr lang="en-US">
              <a:latin typeface="Ubuntu"/>
            </a:endParaRPr>
          </a:p>
          <a:p>
            <a:pPr rtl="0"/>
            <a:endParaRPr lang="en-US" sz="1600">
              <a:latin typeface="Ubuntu"/>
              <a:ea typeface="Calibri"/>
              <a:cs typeface="Calibri"/>
            </a:endParaRPr>
          </a:p>
          <a:p>
            <a:pPr rtl="0"/>
            <a:endParaRPr lang="en-US" sz="1600">
              <a:latin typeface="Ubuntu"/>
              <a:ea typeface="Calibri"/>
              <a:cs typeface="Calibri"/>
            </a:endParaRPr>
          </a:p>
          <a:p>
            <a:pPr rtl="0"/>
            <a:endParaRPr lang="en-US" sz="1400">
              <a:latin typeface="Ubuntu"/>
              <a:ea typeface="Calibri"/>
              <a:cs typeface="Calibri"/>
            </a:endParaRPr>
          </a:p>
          <a:p>
            <a:pPr rtl="0"/>
            <a:endParaRPr lang="en-US">
              <a:latin typeface="Calibri"/>
              <a:ea typeface="Verdan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401536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53EFA4EF-0D9C-63F6-F3E3-E33B427A1960}"/>
              </a:ext>
            </a:extLst>
          </p:cNvPr>
          <p:cNvSpPr txBox="1">
            <a:spLocks/>
          </p:cNvSpPr>
          <p:nvPr/>
        </p:nvSpPr>
        <p:spPr>
          <a:xfrm>
            <a:off x="-4271" y="786269"/>
            <a:ext cx="9102218" cy="679951"/>
          </a:xfrm>
          <a:prstGeom prst="rect">
            <a:avLst/>
          </a:prstGeom>
        </p:spPr>
        <p:txBody>
          <a:bodyPr lIns="91440" tIns="45720" rIns="91440" bIns="45720" rtlCol="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y-gb" b="1">
                <a:latin typeface="Ubuntu"/>
              </a:rPr>
              <a:t>Beth sy’n achosi anawsterau cysgu </a:t>
            </a:r>
            <a:endParaRPr lang="en-US" b="1">
              <a:latin typeface="Ubuntu"/>
              <a:ea typeface="Verdana"/>
            </a:endParaRPr>
          </a:p>
          <a:p>
            <a:pPr marL="0" indent="0">
              <a:buNone/>
            </a:pPr>
            <a:r>
              <a:rPr lang="cy-gb" b="1">
                <a:latin typeface="Ubuntu"/>
              </a:rPr>
              <a:t>(diffyg cwsg)? </a:t>
            </a:r>
            <a:endParaRPr lang="en-US" b="1">
              <a:solidFill>
                <a:srgbClr val="15518B"/>
              </a:solidFill>
              <a:latin typeface="Ubuntu"/>
              <a:ea typeface="Verdan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8939" y="1595242"/>
            <a:ext cx="10990385" cy="369332"/>
          </a:xfrm>
          <a:prstGeom prst="rect">
            <a:avLst/>
          </a:prstGeom>
        </p:spPr>
        <p:txBody>
          <a:bodyPr wrap="square" lIns="91440" tIns="45720" rIns="91440" bIns="45720" rtlCol="0" anchor="t">
            <a:spAutoFit/>
          </a:bodyPr>
          <a:lstStyle/>
          <a:p>
            <a:pPr rtl="0"/>
            <a:endParaRPr lang="en-GB">
              <a:ea typeface="Calibri"/>
              <a:cs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4A7C32F-52B0-8AC5-481F-F3FF3405249A}"/>
              </a:ext>
            </a:extLst>
          </p:cNvPr>
          <p:cNvSpPr txBox="1"/>
          <p:nvPr/>
        </p:nvSpPr>
        <p:spPr>
          <a:xfrm>
            <a:off x="-366" y="1973862"/>
            <a:ext cx="11895836" cy="56169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rtl="0"/>
            <a:r>
              <a:rPr lang="cy-gb" sz="1700">
                <a:latin typeface="Ubuntu"/>
                <a:ea typeface="+mn-lt"/>
                <a:cs typeface="+mn-lt"/>
              </a:rPr>
              <a:t>Nid ydyn ni’n gwybod yn llawn pam mae diffyg cwsg yn digwydd, ond y ddealltwriaeth bresennol yw y gall y cyflwr hwn gynnwys llawer o ffactorau. Mae rhai o'r ffactorau a allai ei achosi neu gyfrannu </a:t>
            </a:r>
            <a:r>
              <a:rPr lang="cy-gb" sz="1700" err="1">
                <a:latin typeface="Ubuntu"/>
                <a:ea typeface="+mn-lt"/>
                <a:cs typeface="+mn-lt"/>
              </a:rPr>
              <a:t>ato’n</a:t>
            </a:r>
            <a:r>
              <a:rPr lang="cy-gb" sz="1700">
                <a:latin typeface="Ubuntu"/>
                <a:ea typeface="+mn-lt"/>
                <a:cs typeface="+mn-lt"/>
              </a:rPr>
              <a:t> cynnwys y canlynol:</a:t>
            </a:r>
            <a:endParaRPr lang="en-US" sz="1700">
              <a:latin typeface="Ubuntu"/>
              <a:cs typeface="Calibri"/>
            </a:endParaRPr>
          </a:p>
          <a:p>
            <a:pPr marL="285750" indent="-285750" rtl="0">
              <a:buFont typeface="Arial"/>
              <a:buChar char="•"/>
            </a:pPr>
            <a:r>
              <a:rPr lang="cy-gb" sz="1700" b="1">
                <a:latin typeface="Ubuntu"/>
                <a:ea typeface="Calibri"/>
                <a:cs typeface="Calibri"/>
              </a:rPr>
              <a:t>Hanes teulu:</a:t>
            </a:r>
            <a:r>
              <a:rPr lang="cy-gb" sz="1700">
                <a:latin typeface="Ubuntu"/>
                <a:ea typeface="Calibri"/>
                <a:cs typeface="Calibri"/>
              </a:rPr>
              <a:t> Gall problemau cwsg fel diffyg cwsg redeg mewn rhai teuluoedd.</a:t>
            </a:r>
          </a:p>
          <a:p>
            <a:pPr marL="285750" indent="-285750" rtl="0">
              <a:buFont typeface="Arial"/>
              <a:buChar char="•"/>
            </a:pPr>
            <a:endParaRPr lang="en-US" sz="1700">
              <a:latin typeface="Ubuntu"/>
              <a:ea typeface="Calibri"/>
              <a:cs typeface="Calibri"/>
            </a:endParaRPr>
          </a:p>
          <a:p>
            <a:pPr marL="285750" indent="-285750" rtl="0">
              <a:buFont typeface="Arial"/>
              <a:buChar char="•"/>
            </a:pPr>
            <a:r>
              <a:rPr lang="cy-gb" sz="1700" b="1">
                <a:latin typeface="Ubuntu"/>
                <a:ea typeface="Calibri"/>
                <a:cs typeface="Calibri"/>
              </a:rPr>
              <a:t>Gwahaniaethau ymennydd:</a:t>
            </a:r>
            <a:r>
              <a:rPr lang="cy-gb" sz="1700">
                <a:latin typeface="Ubuntu"/>
                <a:ea typeface="Calibri"/>
                <a:cs typeface="Calibri"/>
              </a:rPr>
              <a:t> Mae ymennydd rhai pobl yn fwy egnïol neu'n gweithio'n wahanol, gan wneud cwsg yn anoddach.</a:t>
            </a:r>
            <a:endParaRPr lang="en-US" sz="1700">
              <a:latin typeface="Ubuntu"/>
              <a:ea typeface="Calibri"/>
              <a:cs typeface="Calibri"/>
            </a:endParaRPr>
          </a:p>
          <a:p>
            <a:pPr marL="285750" indent="-285750" rtl="0">
              <a:buFont typeface="Arial"/>
              <a:buChar char="•"/>
            </a:pPr>
            <a:endParaRPr lang="en-US" sz="1700">
              <a:latin typeface="Ubuntu"/>
              <a:ea typeface="Calibri"/>
              <a:cs typeface="Calibri"/>
            </a:endParaRPr>
          </a:p>
          <a:p>
            <a:pPr marL="285750" indent="-285750" rtl="0">
              <a:buFont typeface="Arial"/>
              <a:buChar char="•"/>
            </a:pPr>
            <a:r>
              <a:rPr lang="cy-gb" sz="1700" b="1">
                <a:latin typeface="Ubuntu"/>
                <a:ea typeface="Calibri"/>
                <a:cs typeface="Calibri"/>
              </a:rPr>
              <a:t>Materion iechyd:</a:t>
            </a:r>
            <a:r>
              <a:rPr lang="cy-gb" sz="1700">
                <a:latin typeface="Ubuntu"/>
                <a:ea typeface="Calibri"/>
                <a:cs typeface="Calibri"/>
              </a:rPr>
              <a:t> Gall salwch, anafiadau neu gyflyrau hirdymor effeithio ar batrymau cysgu.</a:t>
            </a:r>
            <a:endParaRPr lang="en-US" sz="1700">
              <a:latin typeface="Ubuntu"/>
              <a:ea typeface="Calibri"/>
              <a:cs typeface="Calibri"/>
            </a:endParaRPr>
          </a:p>
          <a:p>
            <a:pPr marL="285750" indent="-285750" rtl="0">
              <a:buFont typeface="Arial"/>
              <a:buChar char="•"/>
            </a:pPr>
            <a:endParaRPr lang="en-US" sz="1700">
              <a:latin typeface="Ubuntu"/>
              <a:ea typeface="Calibri"/>
              <a:cs typeface="Calibri"/>
            </a:endParaRPr>
          </a:p>
          <a:p>
            <a:pPr marL="285750" indent="-285750" rtl="0">
              <a:buFont typeface="Arial"/>
              <a:buChar char="•"/>
            </a:pPr>
            <a:r>
              <a:rPr lang="cy-gb" sz="1700" b="1">
                <a:latin typeface="Ubuntu"/>
                <a:ea typeface="Calibri"/>
                <a:cs typeface="Calibri"/>
              </a:rPr>
              <a:t>Iechyd meddwl:</a:t>
            </a:r>
            <a:r>
              <a:rPr lang="cy-gb" sz="1700">
                <a:latin typeface="Ubuntu"/>
                <a:ea typeface="Calibri"/>
                <a:cs typeface="Calibri"/>
              </a:rPr>
              <a:t> Mae </a:t>
            </a:r>
            <a:r>
              <a:rPr lang="cy-gb" sz="1700" err="1">
                <a:latin typeface="Ubuntu"/>
                <a:ea typeface="Calibri"/>
                <a:cs typeface="Calibri"/>
              </a:rPr>
              <a:t>gorbryder</a:t>
            </a:r>
            <a:r>
              <a:rPr lang="cy-gb" sz="1700">
                <a:latin typeface="Ubuntu"/>
                <a:ea typeface="Calibri"/>
                <a:cs typeface="Calibri"/>
              </a:rPr>
              <a:t>, iselder a chyflyrau eraill yn aml yn cyd-fynd â diffyg cwsg.</a:t>
            </a:r>
            <a:endParaRPr lang="en-US" sz="1700">
              <a:latin typeface="Ubuntu"/>
            </a:endParaRPr>
          </a:p>
          <a:p>
            <a:pPr marL="285750" indent="-285750" rtl="0">
              <a:buFont typeface="Arial"/>
              <a:buChar char="•"/>
            </a:pPr>
            <a:endParaRPr lang="en-US" sz="1700">
              <a:latin typeface="Ubuntu"/>
              <a:ea typeface="Calibri"/>
              <a:cs typeface="Calibri"/>
            </a:endParaRPr>
          </a:p>
          <a:p>
            <a:pPr marL="285750" indent="-285750" rtl="0">
              <a:buFont typeface="Arial"/>
              <a:buChar char="•"/>
            </a:pPr>
            <a:r>
              <a:rPr lang="cy-gb" sz="1700" b="1">
                <a:latin typeface="Ubuntu"/>
                <a:ea typeface="Calibri"/>
                <a:cs typeface="Calibri"/>
              </a:rPr>
              <a:t>Digwyddiadau sy’n peri straen:</a:t>
            </a:r>
            <a:r>
              <a:rPr lang="cy-gb" sz="1700">
                <a:latin typeface="Ubuntu"/>
                <a:ea typeface="Calibri"/>
                <a:cs typeface="Calibri"/>
              </a:rPr>
              <a:t> Gall straen bywyd mawr ei gwneud hi'n anoddach cysgu, hyd yn oed os nad ydyn nhw'n achosi diffyg cwsg yn uniongyrchol.</a:t>
            </a:r>
            <a:endParaRPr lang="en-US" sz="1700">
              <a:latin typeface="Ubuntu"/>
              <a:ea typeface="Calibri"/>
              <a:cs typeface="Calibri"/>
            </a:endParaRPr>
          </a:p>
          <a:p>
            <a:pPr marL="285750" indent="-285750" rtl="0">
              <a:buFont typeface="Arial"/>
              <a:buChar char="•"/>
            </a:pPr>
            <a:endParaRPr lang="en-US" sz="1700">
              <a:latin typeface="Ubuntu"/>
              <a:ea typeface="Calibri"/>
              <a:cs typeface="Calibri"/>
            </a:endParaRPr>
          </a:p>
          <a:p>
            <a:pPr marL="285750" indent="-285750" rtl="0">
              <a:buFont typeface="Arial"/>
              <a:buChar char="•"/>
            </a:pPr>
            <a:r>
              <a:rPr lang="cy-gb" sz="1700" b="1">
                <a:latin typeface="Ubuntu"/>
                <a:ea typeface="Calibri"/>
                <a:cs typeface="Calibri"/>
              </a:rPr>
              <a:t>Newidiadau bywyd:</a:t>
            </a:r>
            <a:r>
              <a:rPr lang="cy-gb" sz="1700">
                <a:latin typeface="Ubuntu"/>
                <a:ea typeface="Calibri"/>
                <a:cs typeface="Calibri"/>
              </a:rPr>
              <a:t> Gall pethau fel </a:t>
            </a:r>
            <a:r>
              <a:rPr lang="cy-gb" sz="1700" err="1">
                <a:latin typeface="Ubuntu"/>
                <a:ea typeface="Calibri"/>
                <a:cs typeface="Calibri"/>
              </a:rPr>
              <a:t>jetludded</a:t>
            </a:r>
            <a:r>
              <a:rPr lang="cy-gb" sz="1700">
                <a:latin typeface="Ubuntu"/>
                <a:ea typeface="Calibri"/>
                <a:cs typeface="Calibri"/>
              </a:rPr>
              <a:t>, symud tŷ neu arferion newydd amharu ar gwsg.</a:t>
            </a:r>
            <a:endParaRPr lang="en-US" sz="1700">
              <a:latin typeface="Ubuntu"/>
            </a:endParaRPr>
          </a:p>
          <a:p>
            <a:pPr rtl="0"/>
            <a:endParaRPr lang="en-US" sz="1700">
              <a:latin typeface="Ubuntu"/>
              <a:ea typeface="Calibri"/>
              <a:cs typeface="Calibri"/>
            </a:endParaRPr>
          </a:p>
          <a:p>
            <a:pPr marL="285750" indent="-285750" rtl="0">
              <a:buFont typeface="Arial"/>
              <a:buChar char="•"/>
            </a:pPr>
            <a:r>
              <a:rPr lang="cy-gb" sz="1700" b="1">
                <a:latin typeface="Ubuntu"/>
                <a:ea typeface="Calibri"/>
                <a:cs typeface="Calibri"/>
              </a:rPr>
              <a:t>Arferion dyddiol:</a:t>
            </a:r>
            <a:r>
              <a:rPr lang="cy-gb" sz="1700">
                <a:latin typeface="Ubuntu"/>
                <a:ea typeface="Calibri"/>
                <a:cs typeface="Calibri"/>
              </a:rPr>
              <a:t> Gall arferion cysgu gwael - fel cael gormod o gyntun, defnyddio sgriniau yn hwyr y nos neu gael caffein - arwain at ddiffyg cwsg.</a:t>
            </a:r>
            <a:endParaRPr lang="en-US" sz="1700"/>
          </a:p>
          <a:p>
            <a:pPr marL="285750" indent="-285750" rtl="0">
              <a:buFont typeface="Arial"/>
              <a:buChar char="•"/>
            </a:pPr>
            <a:endParaRPr lang="en-US" sz="1700">
              <a:latin typeface="Ubuntu"/>
              <a:ea typeface="Calibri"/>
              <a:cs typeface="Calibri"/>
            </a:endParaRPr>
          </a:p>
          <a:p>
            <a:pPr rtl="0"/>
            <a:endParaRPr lang="en-US">
              <a:latin typeface="Calibri"/>
              <a:ea typeface="Verdana"/>
              <a:cs typeface="Calibri"/>
            </a:endParaRPr>
          </a:p>
          <a:p>
            <a:pPr rtl="0"/>
            <a:endParaRPr lang="en-US">
              <a:latin typeface="Calibri"/>
              <a:ea typeface="Verdan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093370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eep Difficulty: Over 1,835 Royalty-Free Licensable Stock Illustrations &amp;  Drawings | Shutterstock">
            <a:extLst>
              <a:ext uri="{FF2B5EF4-FFF2-40B4-BE49-F238E27FC236}">
                <a16:creationId xmlns:a16="http://schemas.microsoft.com/office/drawing/2014/main" id="{BC5B0950-5202-57A4-179E-AB1D42D654C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79" r="1869" b="4906"/>
          <a:stretch/>
        </p:blipFill>
        <p:spPr>
          <a:xfrm>
            <a:off x="7368339" y="1715546"/>
            <a:ext cx="4341507" cy="4527866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3D008A5-340E-449E-A8CB-C271A8E82419}"/>
              </a:ext>
            </a:extLst>
          </p:cNvPr>
          <p:cNvSpPr txBox="1"/>
          <p:nvPr/>
        </p:nvSpPr>
        <p:spPr>
          <a:xfrm>
            <a:off x="-4838" y="829733"/>
            <a:ext cx="7956247" cy="126188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y-GB" sz="3800" b="1">
                <a:solidFill>
                  <a:srgbClr val="285087"/>
                </a:solidFill>
                <a:latin typeface="Ubuntu"/>
              </a:rPr>
              <a:t>Beth yw'r ffactorau risg ar gyfer anawsterau cysgu (Diffyg cwsg)? </a:t>
            </a:r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C1835A-4C2F-9BEB-3209-8A89B10979BF}"/>
              </a:ext>
            </a:extLst>
          </p:cNvPr>
          <p:cNvSpPr txBox="1"/>
          <p:nvPr/>
        </p:nvSpPr>
        <p:spPr>
          <a:xfrm>
            <a:off x="500331" y="2393773"/>
            <a:ext cx="5756469" cy="3843666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cy-gb">
                <a:latin typeface="Ubuntu"/>
              </a:rPr>
              <a:t>Diffyg cwsg yw pan fyddwn yn profi anawsterau cysgu yn rheolaidd. Mae'n fwy tebygol o ddigwydd mewn pobl sydd â'r nodweddion neu'r amgylchiadau canlynol:</a:t>
            </a:r>
            <a:endParaRPr lang="en-US">
              <a:latin typeface="Ubuntu"/>
            </a:endParaRPr>
          </a:p>
          <a:p>
            <a:pPr indent="-228600" rtl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y-gb">
                <a:latin typeface="Ubuntu"/>
              </a:rPr>
              <a:t>Cysgwyr ysgafn.</a:t>
            </a:r>
          </a:p>
          <a:p>
            <a:pPr indent="-228600" rtl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y-gb">
                <a:latin typeface="Ubuntu"/>
              </a:rPr>
              <a:t>Pobl sy'n yfed alcohol.</a:t>
            </a:r>
          </a:p>
          <a:p>
            <a:pPr indent="-228600" rtl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y-gb">
                <a:latin typeface="Ubuntu"/>
              </a:rPr>
              <a:t>Pobl nad ydynt yn teimlo'n ddiogel yn eu cartrefi (fel sefyllfaoedd sy'n ymwneud â thrais neu gam-drin dro ar ôl tro).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y-gb">
                <a:latin typeface="Ubuntu"/>
              </a:rPr>
              <a:t>Pobl ag ofn neu bryder am gwsg, fel y rhai sydd â phroblemau cysgu aflonyddgar fel pyliau o banig yn y nos neu anhwylderau hunllefau.  </a:t>
            </a:r>
          </a:p>
          <a:p>
            <a:pPr marL="285750" indent="-228600" rtl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b="1"/>
          </a:p>
          <a:p>
            <a:pPr indent="-228600" rtl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/>
          </a:p>
          <a:p>
            <a:pPr indent="-228600" rtl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2864000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D4D67C-20B4-7527-2485-1EFDAAB54C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73434D-F2AE-C7DA-49A2-04937F4D809B}"/>
              </a:ext>
            </a:extLst>
          </p:cNvPr>
          <p:cNvSpPr txBox="1">
            <a:spLocks/>
          </p:cNvSpPr>
          <p:nvPr/>
        </p:nvSpPr>
        <p:spPr>
          <a:xfrm>
            <a:off x="84814" y="1036576"/>
            <a:ext cx="9102218" cy="679951"/>
          </a:xfrm>
          <a:prstGeom prst="rect">
            <a:avLst/>
          </a:prstGeom>
        </p:spPr>
        <p:txBody>
          <a:bodyPr lIns="91440" tIns="45720" rIns="91440" bIns="45720" rtlCol="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buNone/>
            </a:pPr>
            <a:r>
              <a:rPr lang="cy-gb" b="1">
                <a:latin typeface="Ubuntu"/>
              </a:rPr>
              <a:t>Anawsterau cysgu mewn plant ag </a:t>
            </a:r>
            <a:r>
              <a:rPr lang="cy-gb" b="1">
                <a:solidFill>
                  <a:srgbClr val="15518B"/>
                </a:solidFill>
                <a:latin typeface="Ubuntu"/>
                <a:cs typeface="Segoe UI"/>
              </a:rPr>
              <a:t>anghenion ychwanegol a Niwroamrywiaeth </a:t>
            </a:r>
            <a:endParaRPr lang="en-US" sz="900">
              <a:solidFill>
                <a:srgbClr val="333333"/>
              </a:solidFill>
              <a:latin typeface="Segoe UI"/>
              <a:ea typeface="Verdana"/>
              <a:cs typeface="Segoe U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299B77-55F4-6601-2BF5-31731F7433A1}"/>
              </a:ext>
            </a:extLst>
          </p:cNvPr>
          <p:cNvSpPr txBox="1"/>
          <p:nvPr/>
        </p:nvSpPr>
        <p:spPr>
          <a:xfrm>
            <a:off x="86653" y="2052073"/>
            <a:ext cx="9729849" cy="45243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rtl="0"/>
            <a:r>
              <a:rPr lang="cy-gb">
                <a:latin typeface="Ubuntu"/>
              </a:rPr>
              <a:t>Mae plant ag anghenion ychwanegol (e.e., anableddau corfforol neu ddatblygiadol) a niwroamrywiaeth (amrywiaeth naturiol meddyliau dynol) yn aml yn profi heriau unigryw pan ddaw i gwsg.</a:t>
            </a:r>
          </a:p>
          <a:p>
            <a:pPr rtl="0"/>
            <a:endParaRPr lang="en-US">
              <a:latin typeface="Ubuntu"/>
              <a:ea typeface="+mn-lt"/>
              <a:cs typeface="+mn-lt"/>
            </a:endParaRPr>
          </a:p>
          <a:p>
            <a:pPr rtl="0"/>
            <a:r>
              <a:rPr lang="cy-gb">
                <a:latin typeface="Ubuntu"/>
                <a:ea typeface="+mn-lt"/>
                <a:cs typeface="+mn-lt"/>
              </a:rPr>
              <a:t>Gall yr heriau hyn amlygu mewn amrywiaeth o ffyrdd, gan effeithio ar </a:t>
            </a:r>
            <a:r>
              <a:rPr lang="cy-gb" b="1">
                <a:latin typeface="Ubuntu"/>
                <a:ea typeface="+mn-lt"/>
                <a:cs typeface="+mn-lt"/>
              </a:rPr>
              <a:t>faint o gwsg a geir</a:t>
            </a:r>
            <a:r>
              <a:rPr lang="cy-gb">
                <a:latin typeface="Ubuntu"/>
                <a:ea typeface="+mn-lt"/>
                <a:cs typeface="+mn-lt"/>
              </a:rPr>
              <a:t> (faint o gwsg maen nhw'n ei gael) ac </a:t>
            </a:r>
            <a:r>
              <a:rPr lang="cy-gb" b="1">
                <a:latin typeface="Ubuntu"/>
                <a:ea typeface="+mn-lt"/>
                <a:cs typeface="+mn-lt"/>
              </a:rPr>
              <a:t>ansawdd cwsg</a:t>
            </a:r>
            <a:r>
              <a:rPr lang="cy-gb">
                <a:latin typeface="Ubuntu"/>
                <a:ea typeface="+mn-lt"/>
                <a:cs typeface="+mn-lt"/>
              </a:rPr>
              <a:t> (pa mor adferol yw eu cwsg). Dyma'r ffactorau allweddol sy'n cyfrannu at anawsterau cysgu yn y grŵp hwn:</a:t>
            </a:r>
          </a:p>
          <a:p>
            <a:pPr rtl="0"/>
            <a:endParaRPr lang="en-US">
              <a:latin typeface="Ubuntu"/>
              <a:ea typeface="+mn-lt"/>
              <a:cs typeface="+mn-lt"/>
            </a:endParaRPr>
          </a:p>
          <a:p>
            <a:pPr marL="285750" indent="-285750" rtl="0">
              <a:buFont typeface="Arial"/>
              <a:buChar char="•"/>
            </a:pPr>
            <a:r>
              <a:rPr lang="cy-gb">
                <a:latin typeface="Ubuntu"/>
                <a:ea typeface="+mn-lt"/>
                <a:cs typeface="+mn-lt"/>
              </a:rPr>
              <a:t>Sensitifrwydd Synhwyraidd</a:t>
            </a:r>
          </a:p>
          <a:p>
            <a:pPr marL="285750" indent="-285750" rtl="0">
              <a:buFont typeface="Arial"/>
              <a:buChar char="•"/>
            </a:pPr>
            <a:r>
              <a:rPr lang="cy-gb">
                <a:latin typeface="Ubuntu"/>
                <a:ea typeface="+mn-lt"/>
                <a:cs typeface="+mn-lt"/>
              </a:rPr>
              <a:t>Anhawster gyda Threfn Cwsg a Thrawsnewidiadau</a:t>
            </a:r>
          </a:p>
          <a:p>
            <a:pPr marL="285750" indent="-285750" rtl="0">
              <a:buFont typeface="Arial"/>
              <a:buChar char="•"/>
            </a:pPr>
            <a:r>
              <a:rPr lang="cy-gb">
                <a:latin typeface="Ubuntu"/>
                <a:ea typeface="+mn-lt"/>
                <a:cs typeface="+mn-lt"/>
              </a:rPr>
              <a:t>Meddyliau gorweithgar neu orfywiogrwydd</a:t>
            </a:r>
          </a:p>
          <a:p>
            <a:pPr marL="285750" indent="-285750" rtl="0">
              <a:buFont typeface="Arial"/>
              <a:buChar char="•"/>
            </a:pPr>
            <a:r>
              <a:rPr lang="cy-gb">
                <a:latin typeface="Ubuntu"/>
                <a:ea typeface="+mn-lt"/>
                <a:cs typeface="+mn-lt"/>
              </a:rPr>
              <a:t>Cyflyrau sy'n cyd-ddigwydd (ee, gorbryder neu anhwylderau ffitiau)</a:t>
            </a:r>
          </a:p>
          <a:p>
            <a:pPr marL="285750" indent="-285750" rtl="0">
              <a:buFont typeface="Arial"/>
              <a:buChar char="•"/>
            </a:pPr>
            <a:r>
              <a:rPr lang="cy-gb">
                <a:latin typeface="Ubuntu"/>
                <a:ea typeface="+mn-lt"/>
                <a:cs typeface="+mn-lt"/>
              </a:rPr>
              <a:t>Tarfu ar Rhythm Circadaidd</a:t>
            </a:r>
          </a:p>
          <a:p>
            <a:pPr marL="285750" indent="-285750" rtl="0">
              <a:buFont typeface="Arial"/>
              <a:buChar char="•"/>
            </a:pPr>
            <a:r>
              <a:rPr lang="cy-gb">
                <a:latin typeface="Ubuntu"/>
                <a:ea typeface="+mn-lt"/>
                <a:cs typeface="+mn-lt"/>
              </a:rPr>
              <a:t>Anhwylderau Cwsg</a:t>
            </a:r>
          </a:p>
          <a:p>
            <a:pPr marL="285750" indent="-285750" rtl="0">
              <a:buFont typeface="Arial"/>
              <a:buChar char="•"/>
            </a:pPr>
            <a:r>
              <a:rPr lang="cy-gb">
                <a:latin typeface="Ubuntu"/>
                <a:ea typeface="+mn-lt"/>
                <a:cs typeface="+mn-lt"/>
              </a:rPr>
              <a:t>Meddyginiaethau a Thriniaethau</a:t>
            </a:r>
          </a:p>
          <a:p>
            <a:pPr marL="285750" indent="-285750" rtl="0">
              <a:buFont typeface="Arial"/>
              <a:buChar char="•"/>
            </a:pPr>
            <a:r>
              <a:rPr lang="cy-gb">
                <a:latin typeface="Ubuntu"/>
                <a:ea typeface="+mn-lt"/>
                <a:cs typeface="+mn-lt"/>
              </a:rPr>
              <a:t>Trafferthion Cwsg Rhieni a Theuluoedd</a:t>
            </a:r>
            <a:endParaRPr lang="en-US">
              <a:latin typeface="Ubuntu"/>
              <a:ea typeface="Calibri"/>
              <a:cs typeface="Calibri"/>
            </a:endParaRPr>
          </a:p>
        </p:txBody>
      </p:sp>
      <p:pic>
        <p:nvPicPr>
          <p:cNvPr id="2" name="Picture 1" descr="Navigating Academia as Neurodivergent ...">
            <a:extLst>
              <a:ext uri="{FF2B5EF4-FFF2-40B4-BE49-F238E27FC236}">
                <a16:creationId xmlns:a16="http://schemas.microsoft.com/office/drawing/2014/main" id="{72881FFD-E319-65C0-7886-74110F15AA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5921" y="4147303"/>
            <a:ext cx="4002558" cy="2427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421410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B9558C5-7217-F280-36DC-6B292C078FCA}"/>
              </a:ext>
            </a:extLst>
          </p:cNvPr>
          <p:cNvSpPr txBox="1"/>
          <p:nvPr/>
        </p:nvSpPr>
        <p:spPr>
          <a:xfrm>
            <a:off x="210877" y="1716845"/>
            <a:ext cx="6453164" cy="55707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rtl="0"/>
            <a:r>
              <a:rPr lang="cy-gb">
                <a:latin typeface="Ubuntu"/>
              </a:rPr>
              <a:t>Mae technegau ymwybyddiaeth ofalgar yn aml yn cael eu hyrwyddo fel offeryn defnyddiol i gefnogi cwsg da. Fodd bynnag, dangosodd adolygiad diweddar y gall ymwybyddiaeth ofalgar fod yn niweidiol i rai dysgwyr, yn enwedig y rhai 11 oed ac iau, neu sydd â risg uwch o broblemau iechyd meddwl, gan gynnwys </a:t>
            </a:r>
            <a:r>
              <a:rPr lang="cy-gb" err="1">
                <a:latin typeface="Ubuntu"/>
              </a:rPr>
              <a:t>gorbryder</a:t>
            </a:r>
            <a:r>
              <a:rPr lang="cy-gb">
                <a:latin typeface="Ubuntu"/>
              </a:rPr>
              <a:t> ac iselder.  </a:t>
            </a:r>
          </a:p>
          <a:p>
            <a:pPr rtl="0"/>
            <a:endParaRPr lang="en-US">
              <a:latin typeface="Ubuntu"/>
            </a:endParaRPr>
          </a:p>
          <a:p>
            <a:pPr rtl="0"/>
            <a:r>
              <a:rPr lang="cy-gb">
                <a:latin typeface="Ubuntu"/>
              </a:rPr>
              <a:t>Dylai ysgolion fod yn ofalus wrth hyrwyddo ymwybyddiaeth ofalgar yn gyffredinol i bob dysgwr. Mae'n bwysig ystyried anghenion dysgwyr unigol a'u poblogaeth ysgol a nodi pwy allai elwa.</a:t>
            </a:r>
            <a:endParaRPr lang="en-GB">
              <a:latin typeface="Ubuntu"/>
              <a:ea typeface="Calibri"/>
              <a:cs typeface="Calibri"/>
            </a:endParaRPr>
          </a:p>
          <a:p>
            <a:pPr rtl="0"/>
            <a:endParaRPr lang="en-GB">
              <a:latin typeface="Ubuntu"/>
              <a:ea typeface="Calibri"/>
              <a:cs typeface="Calibri"/>
            </a:endParaRPr>
          </a:p>
          <a:p>
            <a:pPr rtl="0"/>
            <a:r>
              <a:rPr lang="cy-gb">
                <a:latin typeface="Ubuntu"/>
                <a:ea typeface="Calibri"/>
                <a:cs typeface="Calibri"/>
              </a:rPr>
              <a:t>Mae yna amrywiol adnoddau a all ddarparu mwy o wybodaeth am ymwybyddiaeth ofalgar ar gyfer cwsg, gan gynnwys The </a:t>
            </a:r>
            <a:r>
              <a:rPr lang="cy-gb" err="1">
                <a:latin typeface="Ubuntu"/>
                <a:ea typeface="Calibri"/>
                <a:cs typeface="Calibri"/>
              </a:rPr>
              <a:t>Sleep</a:t>
            </a:r>
            <a:r>
              <a:rPr lang="cy-gb">
                <a:latin typeface="Ubuntu"/>
                <a:ea typeface="Calibri"/>
                <a:cs typeface="Calibri"/>
              </a:rPr>
              <a:t> </a:t>
            </a:r>
            <a:r>
              <a:rPr lang="cy-gb" err="1">
                <a:latin typeface="Ubuntu"/>
                <a:ea typeface="Calibri"/>
                <a:cs typeface="Calibri"/>
              </a:rPr>
              <a:t>Foundation</a:t>
            </a:r>
            <a:r>
              <a:rPr lang="cy-gb">
                <a:latin typeface="Ubuntu"/>
                <a:ea typeface="Calibri"/>
                <a:cs typeface="Calibri"/>
              </a:rPr>
              <a:t>: </a:t>
            </a:r>
            <a:endParaRPr lang="en-GB">
              <a:solidFill>
                <a:srgbClr val="000000"/>
              </a:solidFill>
              <a:latin typeface="Ubuntu"/>
              <a:ea typeface="+mn-lt"/>
              <a:cs typeface="+mn-lt"/>
            </a:endParaRPr>
          </a:p>
          <a:p>
            <a:pPr marL="285750" indent="-285750" rtl="0">
              <a:buFont typeface="Arial"/>
              <a:buChar char="•"/>
            </a:pPr>
            <a:endParaRPr lang="cy-GB" sz="1600">
              <a:solidFill>
                <a:schemeClr val="accent1"/>
              </a:solidFill>
              <a:latin typeface="Ubuntu"/>
              <a:ea typeface="Calibri"/>
              <a:cs typeface="Calibri"/>
            </a:endParaRPr>
          </a:p>
          <a:p>
            <a:pPr marL="285750" indent="-285750">
              <a:buFont typeface="Arial,Sans-Serif"/>
              <a:buChar char="•"/>
            </a:pPr>
            <a:endParaRPr lang="cy-GB" sz="1600">
              <a:solidFill>
                <a:schemeClr val="accent1"/>
              </a:solidFill>
              <a:latin typeface="Ubuntu"/>
              <a:ea typeface="Calibri"/>
              <a:cs typeface="Calibri"/>
            </a:endParaRPr>
          </a:p>
          <a:p>
            <a:pPr rtl="0"/>
            <a:endParaRPr lang="en-GB">
              <a:solidFill>
                <a:srgbClr val="285087"/>
              </a:solidFill>
              <a:latin typeface="Calibri" panose="020F0502020204030204"/>
              <a:ea typeface="Calibri"/>
              <a:cs typeface="Calibri"/>
            </a:endParaRPr>
          </a:p>
          <a:p>
            <a:pPr rtl="0"/>
            <a:endParaRPr lang="en-GB">
              <a:solidFill>
                <a:schemeClr val="accent1"/>
              </a:solidFill>
              <a:latin typeface="Ubuntu"/>
              <a:ea typeface="Calibri"/>
              <a:cs typeface="Calibri"/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A6FAFFDF-7E26-E642-1795-BEEA775A2D1A}"/>
              </a:ext>
            </a:extLst>
          </p:cNvPr>
          <p:cNvSpPr txBox="1">
            <a:spLocks/>
          </p:cNvSpPr>
          <p:nvPr/>
        </p:nvSpPr>
        <p:spPr>
          <a:xfrm>
            <a:off x="-2282" y="1033279"/>
            <a:ext cx="9102218" cy="679951"/>
          </a:xfrm>
          <a:prstGeom prst="rect">
            <a:avLst/>
          </a:prstGeom>
        </p:spPr>
        <p:txBody>
          <a:bodyPr lIns="91440" tIns="45720" rIns="91440" bIns="45720" rtlCol="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buNone/>
            </a:pPr>
            <a:r>
              <a:rPr lang="cy-gb" b="1">
                <a:solidFill>
                  <a:srgbClr val="15518B"/>
                </a:solidFill>
                <a:latin typeface="Ubuntu"/>
                <a:ea typeface="Verdana"/>
              </a:rPr>
              <a:t>Technegau ymwybyddiaeth ofalgar a chwsg </a:t>
            </a:r>
          </a:p>
        </p:txBody>
      </p:sp>
      <p:pic>
        <p:nvPicPr>
          <p:cNvPr id="5" name="Picture 4" descr="Mindfulness Vectors &amp; Illustrations for Free Download | Freepik">
            <a:extLst>
              <a:ext uri="{FF2B5EF4-FFF2-40B4-BE49-F238E27FC236}">
                <a16:creationId xmlns:a16="http://schemas.microsoft.com/office/drawing/2014/main" id="{A072874A-FF1D-3D34-31D3-6B455BC5CC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0027" y="1711982"/>
            <a:ext cx="3741330" cy="372695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CAD46AB-32AB-69F6-6074-FED51F440E05}"/>
              </a:ext>
            </a:extLst>
          </p:cNvPr>
          <p:cNvSpPr txBox="1"/>
          <p:nvPr/>
        </p:nvSpPr>
        <p:spPr>
          <a:xfrm>
            <a:off x="7178298" y="5770536"/>
            <a:ext cx="4732149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 rtl="0">
              <a:buFont typeface="Arial,Sans-Serif"/>
              <a:buChar char="•"/>
            </a:pPr>
            <a:r>
              <a:rPr lang="cy-gb" sz="1600">
                <a:solidFill>
                  <a:schemeClr val="tx2"/>
                </a:solidFill>
                <a:latin typeface="Ubuntu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Mindfulness in Schools Project (MiSP).pdf</a:t>
            </a:r>
            <a:endParaRPr lang="en-US">
              <a:solidFill>
                <a:schemeClr val="tx2"/>
              </a:solidFill>
              <a:latin typeface="Ubuntu"/>
            </a:endParaRPr>
          </a:p>
          <a:p>
            <a:pPr marL="285750" indent="-285750">
              <a:buFont typeface="Arial,Sans-Serif"/>
              <a:buChar char="•"/>
            </a:pPr>
            <a:r>
              <a:rPr lang="cy-gb" sz="1600">
                <a:solidFill>
                  <a:srgbClr val="15518B"/>
                </a:solidFill>
                <a:latin typeface="Ubuntu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Meditation and Sleep</a:t>
            </a:r>
            <a:r>
              <a:rPr lang="cy-gb" sz="1600">
                <a:solidFill>
                  <a:schemeClr val="accent1"/>
                </a:solidFill>
                <a:latin typeface="Ubuntu"/>
              </a:rPr>
              <a:t> </a:t>
            </a:r>
            <a:endParaRPr lang="en-GB" sz="1600">
              <a:solidFill>
                <a:schemeClr val="accent1"/>
              </a:solidFill>
              <a:latin typeface="Ubuntu"/>
            </a:endParaRPr>
          </a:p>
          <a:p>
            <a:pPr marL="285750" indent="-285750">
              <a:buFont typeface="Arial,Sans-Serif"/>
              <a:buChar char="•"/>
            </a:pPr>
            <a:r>
              <a:rPr lang="cy-gb" sz="1600">
                <a:solidFill>
                  <a:srgbClr val="15518B"/>
                </a:solidFill>
                <a:latin typeface="Ubuntu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Every Mind Matters - NHS</a:t>
            </a:r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21148110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A49B48F-F19D-7F98-460A-146B03BC6C18}"/>
              </a:ext>
            </a:extLst>
          </p:cNvPr>
          <p:cNvSpPr txBox="1"/>
          <p:nvPr/>
        </p:nvSpPr>
        <p:spPr>
          <a:xfrm>
            <a:off x="146404" y="1570002"/>
            <a:ext cx="11179627" cy="507831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rtl="0"/>
            <a:r>
              <a:rPr lang="cy-gb">
                <a:latin typeface="Ubuntu"/>
                <a:cs typeface="Segoe UI"/>
              </a:rPr>
              <a:t>Mae arferion cwsg yn amrywio'n fawr ar draws gwahanol ddiwylliannau, gan adlewyrchu gwahanol normau cymdeithasol, gwerthoedd a ffactorau amgylcheddol. Dyma rai arferion a thraddodiadau cwsg unigryw o wahanol rannau o'r byd:</a:t>
            </a:r>
          </a:p>
          <a:p>
            <a:pPr rtl="0"/>
            <a:r>
              <a:rPr lang="cy-gb">
                <a:latin typeface="Ubuntu"/>
                <a:cs typeface="Segoe UI"/>
              </a:rPr>
              <a:t>​</a:t>
            </a:r>
          </a:p>
          <a:p>
            <a:pPr marL="342900" indent="-342900" rtl="0">
              <a:buFont typeface=""/>
              <a:buAutoNum type="arabicPeriod"/>
            </a:pPr>
            <a:r>
              <a:rPr lang="cy-gb" b="1">
                <a:latin typeface="Ubuntu"/>
                <a:cs typeface="Arial"/>
              </a:rPr>
              <a:t>Sbaen a De Ewrop - </a:t>
            </a:r>
            <a:r>
              <a:rPr lang="cy-gb" b="1" err="1">
                <a:latin typeface="Ubuntu"/>
                <a:cs typeface="Arial"/>
              </a:rPr>
              <a:t>Siesta</a:t>
            </a:r>
            <a:r>
              <a:rPr lang="cy-gb" b="1">
                <a:latin typeface="Ubuntu"/>
                <a:cs typeface="Arial"/>
              </a:rPr>
              <a:t>: </a:t>
            </a:r>
            <a:r>
              <a:rPr lang="cy-gb">
                <a:latin typeface="Ubuntu"/>
                <a:cs typeface="Arial"/>
              </a:rPr>
              <a:t>Yn Sbaen a llawer o wledydd De Ewrop, mae'r cysyniad o'r </a:t>
            </a:r>
            <a:r>
              <a:rPr lang="cy-gb" err="1">
                <a:latin typeface="Ubuntu"/>
                <a:cs typeface="Arial"/>
              </a:rPr>
              <a:t>Siesta</a:t>
            </a:r>
            <a:r>
              <a:rPr lang="cy-gb">
                <a:latin typeface="Ubuntu"/>
                <a:cs typeface="Arial"/>
              </a:rPr>
              <a:t> yn cynnwys cymryd cyntun hanner dydd, fel arfer ar ôl cinio, i orffwys ac adfywio. ​</a:t>
            </a:r>
          </a:p>
          <a:p>
            <a:pPr marL="342900" indent="-342900" rtl="0">
              <a:buFont typeface=""/>
              <a:buAutoNum type="arabicPeriod"/>
            </a:pPr>
            <a:r>
              <a:rPr lang="cy-gb" b="1">
                <a:latin typeface="Ubuntu"/>
                <a:cs typeface="Arial"/>
              </a:rPr>
              <a:t>Japan – Cysgu Grŵp ac </a:t>
            </a:r>
            <a:r>
              <a:rPr lang="cy-gb" b="1" err="1">
                <a:latin typeface="Ubuntu"/>
                <a:cs typeface="Arial"/>
              </a:rPr>
              <a:t>Inemuri</a:t>
            </a:r>
            <a:r>
              <a:rPr lang="cy-gb" b="1">
                <a:latin typeface="Ubuntu"/>
                <a:cs typeface="Arial"/>
              </a:rPr>
              <a:t>: </a:t>
            </a:r>
            <a:r>
              <a:rPr lang="cy-gb">
                <a:latin typeface="Ubuntu"/>
                <a:cs typeface="Arial"/>
              </a:rPr>
              <a:t>Yn Japan, mae cwsg </a:t>
            </a:r>
            <a:r>
              <a:rPr lang="cy-gb" err="1">
                <a:latin typeface="Ubuntu"/>
                <a:cs typeface="Arial"/>
              </a:rPr>
              <a:t>weithiau'n</a:t>
            </a:r>
            <a:r>
              <a:rPr lang="cy-gb">
                <a:latin typeface="Ubuntu"/>
                <a:cs typeface="Arial"/>
              </a:rPr>
              <a:t> cael ei ystyried fel gweithgaredd cymunedol, gyda theuluoedd neu hyd yn oed gydweithwyr yn cysgu gyda'i gilydd mewn mannau a rennir.</a:t>
            </a:r>
          </a:p>
          <a:p>
            <a:pPr marL="342900" indent="-342900" rtl="0">
              <a:buFont typeface=""/>
              <a:buAutoNum type="arabicPeriod"/>
            </a:pPr>
            <a:r>
              <a:rPr lang="cy-gb" b="1">
                <a:latin typeface="Ubuntu"/>
                <a:cs typeface="Arial"/>
              </a:rPr>
              <a:t>Y Dwyrain Canol a Gogledd Affrica - Arferion Cysgu </a:t>
            </a:r>
            <a:r>
              <a:rPr lang="cy-gb" b="1" err="1">
                <a:latin typeface="Ubuntu"/>
                <a:cs typeface="Arial"/>
              </a:rPr>
              <a:t>Bedouin</a:t>
            </a:r>
            <a:r>
              <a:rPr lang="cy-gb" b="1">
                <a:latin typeface="Ubuntu"/>
                <a:cs typeface="Arial"/>
              </a:rPr>
              <a:t>:</a:t>
            </a:r>
            <a:r>
              <a:rPr lang="cy-gb">
                <a:latin typeface="Ubuntu"/>
                <a:cs typeface="Arial"/>
              </a:rPr>
              <a:t> Ymhlith diwylliannau traddodiadol </a:t>
            </a:r>
            <a:r>
              <a:rPr lang="cy-gb" err="1">
                <a:latin typeface="Ubuntu"/>
                <a:cs typeface="Arial"/>
              </a:rPr>
              <a:t>Bedouin</a:t>
            </a:r>
            <a:r>
              <a:rPr lang="cy-gb">
                <a:latin typeface="Ubuntu"/>
                <a:cs typeface="Arial"/>
              </a:rPr>
              <a:t> yn y Dwyrain Canol, mae cwsg yn aml yn brofiad cymunedol ac awyr agored, yn enwedig mewn ardaloedd gwledig.</a:t>
            </a:r>
          </a:p>
          <a:p>
            <a:pPr marL="342900" indent="-342900" rtl="0">
              <a:buFont typeface=""/>
              <a:buAutoNum type="arabicPeriod"/>
            </a:pPr>
            <a:r>
              <a:rPr lang="cy-gb" b="1">
                <a:latin typeface="Ubuntu"/>
                <a:cs typeface="Arial"/>
              </a:rPr>
              <a:t>India - Arferion Cwsg Cyd-gysgu a Gyda Theuluoedd:</a:t>
            </a:r>
            <a:r>
              <a:rPr lang="cy-gb">
                <a:latin typeface="Ubuntu"/>
                <a:cs typeface="Arial"/>
              </a:rPr>
              <a:t> Mewn sawl rhan o India, mae cyd-gysgu gyda phlant ac aelodau o'r teulu estynedig yn arfer cyffredin.</a:t>
            </a:r>
          </a:p>
          <a:p>
            <a:pPr marL="342900" indent="-342900" rtl="0">
              <a:buFont typeface=""/>
              <a:buAutoNum type="arabicPeriod"/>
            </a:pPr>
            <a:r>
              <a:rPr lang="cy-gb" b="1">
                <a:latin typeface="Ubuntu"/>
                <a:cs typeface="Arial"/>
              </a:rPr>
              <a:t>Tsieina - </a:t>
            </a:r>
            <a:r>
              <a:rPr lang="cy-gb" b="1" err="1">
                <a:latin typeface="Ubuntu"/>
                <a:cs typeface="Arial"/>
              </a:rPr>
              <a:t>Duanxin</a:t>
            </a:r>
            <a:r>
              <a:rPr lang="cy-gb" b="1">
                <a:latin typeface="Ubuntu"/>
                <a:cs typeface="Arial"/>
              </a:rPr>
              <a:t> ac Arferion Gorffwys Traddodiadol:</a:t>
            </a:r>
            <a:r>
              <a:rPr lang="cy-gb">
                <a:latin typeface="Ubuntu"/>
                <a:cs typeface="Arial"/>
              </a:rPr>
              <a:t> Yn Tsieina, mae traddodiad </a:t>
            </a:r>
            <a:r>
              <a:rPr lang="cy-gb" err="1">
                <a:latin typeface="Ubuntu"/>
                <a:cs typeface="Arial"/>
              </a:rPr>
              <a:t>hirsefydlog</a:t>
            </a:r>
            <a:r>
              <a:rPr lang="cy-gb">
                <a:latin typeface="Ubuntu"/>
                <a:cs typeface="Arial"/>
              </a:rPr>
              <a:t> o </a:t>
            </a:r>
            <a:r>
              <a:rPr lang="cy-gb" err="1">
                <a:latin typeface="Ubuntu"/>
                <a:cs typeface="Arial"/>
              </a:rPr>
              <a:t>duanxin</a:t>
            </a:r>
            <a:r>
              <a:rPr lang="cy-gb">
                <a:latin typeface="Ubuntu"/>
                <a:cs typeface="Arial"/>
              </a:rPr>
              <a:t>, neu gymryd seibiant i orffwys yn ystod y prynhawn, yn cyd-fynd â'r cysyniad o gynnal egni ar gyfer y dydd. ​</a:t>
            </a:r>
          </a:p>
          <a:p>
            <a:pPr rtl="0"/>
            <a:r>
              <a:rPr lang="cy-gb">
                <a:latin typeface="Ubuntu"/>
                <a:cs typeface="Segoe UI"/>
              </a:rPr>
              <a:t>Dyma rai o'r enghreifftiau niferus o'r profiadau diwylliannol a chymunedol o gwsg ledled y byd.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1B7F0AE5-18FD-0F80-3BE5-A5C2D3FAA89D}"/>
              </a:ext>
            </a:extLst>
          </p:cNvPr>
          <p:cNvSpPr txBox="1">
            <a:spLocks/>
          </p:cNvSpPr>
          <p:nvPr/>
        </p:nvSpPr>
        <p:spPr>
          <a:xfrm>
            <a:off x="142983" y="1155162"/>
            <a:ext cx="8810388" cy="820178"/>
          </a:xfrm>
          <a:prstGeom prst="rect">
            <a:avLst/>
          </a:prstGeom>
        </p:spPr>
        <p:txBody>
          <a:bodyPr lIns="91440" tIns="45720" rIns="91440" bIns="45720" rtlCol="0" anchor="t"/>
          <a:lstStyle>
            <a:defPPr>
              <a:defRPr lang="en-US"/>
            </a:defPPr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buNone/>
            </a:pPr>
            <a:r>
              <a:rPr lang="cy-gb" sz="2600" b="1">
                <a:latin typeface="Ubuntu"/>
              </a:rPr>
              <a:t>Arferion Cwsg ar draws Gwahanol Ddiwylliannau  </a:t>
            </a:r>
          </a:p>
        </p:txBody>
      </p:sp>
    </p:spTree>
    <p:extLst>
      <p:ext uri="{BB962C8B-B14F-4D97-AF65-F5344CB8AC3E}">
        <p14:creationId xmlns:p14="http://schemas.microsoft.com/office/powerpoint/2010/main" val="8431343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E4E7046-484D-4B2C-D451-804C8132165C}"/>
              </a:ext>
            </a:extLst>
          </p:cNvPr>
          <p:cNvSpPr txBox="1"/>
          <p:nvPr/>
        </p:nvSpPr>
        <p:spPr>
          <a:xfrm>
            <a:off x="422916" y="1710591"/>
            <a:ext cx="369570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rtl="0"/>
            <a:r>
              <a:rPr lang="cy-gb" sz="2800" b="1">
                <a:solidFill>
                  <a:srgbClr val="15518B"/>
                </a:solidFill>
                <a:latin typeface="Ubuntu"/>
              </a:rPr>
              <a:t>Cyfeiriadau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1E3A57-86BA-85EC-9B2C-E92836920D7E}"/>
              </a:ext>
            </a:extLst>
          </p:cNvPr>
          <p:cNvSpPr txBox="1"/>
          <p:nvPr/>
        </p:nvSpPr>
        <p:spPr>
          <a:xfrm>
            <a:off x="413085" y="2962717"/>
            <a:ext cx="9952119" cy="30469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 rtl="0">
              <a:buFont typeface="Arial"/>
              <a:buChar char="•"/>
            </a:pPr>
            <a:r>
              <a:rPr lang="cy-gb" u="sng">
                <a:solidFill>
                  <a:srgbClr val="0070C0"/>
                </a:solidFill>
                <a:latin typeface="Ubuntu"/>
                <a:cs typeface="Segoe U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Sleep hygiene in children and young people | Great Ormond Street Hospital (gosh.nhs.uk)</a:t>
            </a:r>
            <a:endParaRPr lang="en-US">
              <a:latin typeface="Ubuntu"/>
              <a:ea typeface="Calibri" panose="020F0502020204030204"/>
              <a:cs typeface="Calibri" panose="020F0502020204030204"/>
            </a:endParaRPr>
          </a:p>
          <a:p>
            <a:pPr marL="285750" indent="-285750" rtl="0">
              <a:buFont typeface="Arial"/>
              <a:buChar char="•"/>
            </a:pPr>
            <a:r>
              <a:rPr lang="cy-gb" u="sng" err="1">
                <a:solidFill>
                  <a:srgbClr val="0070C0"/>
                </a:solidFill>
                <a:latin typeface="Ubuntu"/>
                <a:cs typeface="Segoe UI"/>
              </a:rPr>
              <a:t>How</a:t>
            </a:r>
            <a:r>
              <a:rPr lang="cy-gb" u="sng">
                <a:solidFill>
                  <a:srgbClr val="0070C0"/>
                </a:solidFill>
                <a:latin typeface="Ubuntu"/>
                <a:cs typeface="Segoe UI"/>
              </a:rPr>
              <a:t> </a:t>
            </a:r>
            <a:r>
              <a:rPr lang="cy-gb" u="sng" err="1">
                <a:solidFill>
                  <a:srgbClr val="0070C0"/>
                </a:solidFill>
                <a:latin typeface="Ubuntu"/>
                <a:cs typeface="Segoe UI"/>
              </a:rPr>
              <a:t>Much</a:t>
            </a:r>
            <a:r>
              <a:rPr lang="cy-gb" u="sng">
                <a:solidFill>
                  <a:srgbClr val="0070C0"/>
                </a:solidFill>
                <a:latin typeface="Ubuntu"/>
                <a:cs typeface="Segoe UI"/>
              </a:rPr>
              <a:t> </a:t>
            </a:r>
            <a:r>
              <a:rPr lang="cy-gb" u="sng" err="1">
                <a:solidFill>
                  <a:srgbClr val="0070C0"/>
                </a:solidFill>
                <a:latin typeface="Ubuntu"/>
                <a:cs typeface="Segoe UI"/>
              </a:rPr>
              <a:t>Sleep</a:t>
            </a:r>
            <a:r>
              <a:rPr lang="cy-gb" u="sng">
                <a:solidFill>
                  <a:srgbClr val="0070C0"/>
                </a:solidFill>
                <a:latin typeface="Ubuntu"/>
                <a:cs typeface="Segoe UI"/>
              </a:rPr>
              <a:t> Do You </a:t>
            </a:r>
            <a:r>
              <a:rPr lang="cy-gb" u="sng" err="1">
                <a:solidFill>
                  <a:srgbClr val="0070C0"/>
                </a:solidFill>
                <a:latin typeface="Ubuntu"/>
                <a:cs typeface="Segoe UI"/>
              </a:rPr>
              <a:t>Need</a:t>
            </a:r>
            <a:r>
              <a:rPr lang="cy-gb" u="sng">
                <a:solidFill>
                  <a:srgbClr val="0070C0"/>
                </a:solidFill>
                <a:latin typeface="Ubuntu"/>
                <a:cs typeface="Segoe UI"/>
              </a:rPr>
              <a:t>? | </a:t>
            </a:r>
            <a:r>
              <a:rPr lang="cy-gb" u="sng" err="1">
                <a:solidFill>
                  <a:srgbClr val="0070C0"/>
                </a:solidFill>
                <a:latin typeface="Ubuntu"/>
                <a:cs typeface="Segoe UI"/>
              </a:rPr>
              <a:t>Sleep</a:t>
            </a:r>
            <a:r>
              <a:rPr lang="cy-gb" u="sng">
                <a:solidFill>
                  <a:srgbClr val="0070C0"/>
                </a:solidFill>
                <a:latin typeface="Ubuntu"/>
                <a:cs typeface="Segoe UI"/>
              </a:rPr>
              <a:t> </a:t>
            </a:r>
            <a:r>
              <a:rPr lang="cy-gb" u="sng" err="1">
                <a:solidFill>
                  <a:srgbClr val="0070C0"/>
                </a:solidFill>
                <a:latin typeface="Ubuntu"/>
                <a:cs typeface="Segoe UI"/>
              </a:rPr>
              <a:t>Foundation</a:t>
            </a:r>
            <a:endParaRPr lang="cy-gb" u="sng">
              <a:solidFill>
                <a:srgbClr val="0070C0"/>
              </a:solidFill>
              <a:latin typeface="Ubuntu"/>
              <a:cs typeface="Segoe UI"/>
            </a:endParaRPr>
          </a:p>
          <a:p>
            <a:pPr marL="285750" indent="-285750" rtl="0">
              <a:buFont typeface="Arial"/>
              <a:buChar char="•"/>
            </a:pPr>
            <a:r>
              <a:rPr lang="cy-gb" u="sng">
                <a:solidFill>
                  <a:srgbClr val="0070C0"/>
                </a:solidFill>
                <a:latin typeface="Ubuntu"/>
                <a:cs typeface="Segoe U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MHF-Taking-Sleep-Seriously-Publication-2020.pdf (mentalhealth.org.uk)</a:t>
            </a:r>
            <a:r>
              <a:rPr lang="cy-gb">
                <a:solidFill>
                  <a:srgbClr val="0070C0"/>
                </a:solidFill>
                <a:latin typeface="Ubuntu"/>
                <a:cs typeface="Segoe UI"/>
              </a:rPr>
              <a:t> </a:t>
            </a:r>
            <a:endParaRPr lang="en-US">
              <a:solidFill>
                <a:srgbClr val="0070C0"/>
              </a:solidFill>
              <a:latin typeface="Ubuntu"/>
              <a:ea typeface="+mn-lt"/>
              <a:cs typeface="+mn-lt"/>
            </a:endParaRPr>
          </a:p>
          <a:p>
            <a:pPr marL="285750" indent="-285750" rtl="0">
              <a:buFont typeface="Arial"/>
              <a:buChar char="•"/>
            </a:pPr>
            <a:r>
              <a:rPr lang="cy-gb">
                <a:solidFill>
                  <a:srgbClr val="0070C0"/>
                </a:solidFill>
                <a:latin typeface="Ubuntu"/>
                <a:ea typeface="+mn-lt"/>
                <a:cs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Stages of Sleep: What Happens in a Sleep Cycle | Sleep Foundation</a:t>
            </a:r>
            <a:r>
              <a:rPr lang="cy-gb">
                <a:solidFill>
                  <a:srgbClr val="0070C0"/>
                </a:solidFill>
                <a:latin typeface="Ubuntu"/>
                <a:ea typeface="+mn-lt"/>
                <a:cs typeface="+mn-lt"/>
              </a:rPr>
              <a:t> </a:t>
            </a:r>
          </a:p>
          <a:p>
            <a:pPr marL="285750" indent="-285750" rtl="0">
              <a:buFont typeface="Arial"/>
              <a:buChar char="•"/>
            </a:pPr>
            <a:r>
              <a:rPr lang="cy-gb">
                <a:solidFill>
                  <a:srgbClr val="0070C0"/>
                </a:solidFill>
                <a:latin typeface="Ubuntu"/>
                <a:ea typeface="+mn-lt"/>
                <a:cs typeface="+mn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Circadian Rhythm Disorders: Symptoms, Treatment &amp; Types</a:t>
            </a:r>
            <a:r>
              <a:rPr lang="cy-gb">
                <a:solidFill>
                  <a:srgbClr val="0070C0"/>
                </a:solidFill>
                <a:latin typeface="Ubuntu"/>
                <a:ea typeface="+mn-lt"/>
                <a:cs typeface="+mn-lt"/>
              </a:rPr>
              <a:t> </a:t>
            </a:r>
          </a:p>
          <a:p>
            <a:pPr marL="285750" indent="-285750" rtl="0">
              <a:buFont typeface="Arial"/>
              <a:buChar char="•"/>
            </a:pPr>
            <a:r>
              <a:rPr lang="cy-gb">
                <a:solidFill>
                  <a:srgbClr val="0070C0"/>
                </a:solidFill>
                <a:latin typeface="Ubuntu"/>
                <a:ea typeface="+mn-lt"/>
                <a:cs typeface="+mn-l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Sleep Quality: How to Determine if You’re Getting Poor Sleep | Sleep Foundation</a:t>
            </a:r>
            <a:endParaRPr lang="en-US">
              <a:solidFill>
                <a:srgbClr val="0070C0"/>
              </a:solidFill>
              <a:latin typeface="Ubuntu"/>
              <a:ea typeface="+mn-lt"/>
              <a:cs typeface="+mn-lt"/>
            </a:endParaRPr>
          </a:p>
          <a:p>
            <a:pPr marL="285750" indent="-285750" rtl="0">
              <a:buFont typeface="Arial"/>
              <a:buChar char="•"/>
            </a:pPr>
            <a:r>
              <a:rPr lang="cy-gb">
                <a:solidFill>
                  <a:srgbClr val="0070C0"/>
                </a:solidFill>
                <a:latin typeface="Ubuntu"/>
                <a:ea typeface="+mn-lt"/>
                <a:cs typeface="+mn-lt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Insomnia - Symptoms and causes - Mayo Clinic</a:t>
            </a:r>
            <a:endParaRPr lang="en-US">
              <a:solidFill>
                <a:srgbClr val="0070C0"/>
              </a:solidFill>
              <a:latin typeface="Ubuntu"/>
              <a:ea typeface="+mn-lt"/>
              <a:cs typeface="+mn-lt"/>
            </a:endParaRPr>
          </a:p>
          <a:p>
            <a:pPr marL="285750" indent="-285750" rtl="0">
              <a:buFont typeface="Arial"/>
              <a:buChar char="•"/>
            </a:pPr>
            <a:r>
              <a:rPr lang="cy-gb">
                <a:solidFill>
                  <a:srgbClr val="0070C0"/>
                </a:solidFill>
                <a:latin typeface="Ubuntu"/>
                <a:ea typeface="+mn-lt"/>
                <a:cs typeface="+mn-lt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Sleep for neurodivergent children and young people</a:t>
            </a:r>
            <a:endParaRPr lang="en-US">
              <a:solidFill>
                <a:srgbClr val="0070C0"/>
              </a:solidFill>
              <a:latin typeface="Ubuntu"/>
              <a:ea typeface="+mn-lt"/>
              <a:cs typeface="+mn-lt"/>
            </a:endParaRPr>
          </a:p>
          <a:p>
            <a:pPr marL="285750" indent="-285750" rtl="0">
              <a:buFont typeface="Arial"/>
              <a:buChar char="•"/>
            </a:pPr>
            <a:r>
              <a:rPr lang="cy-gb">
                <a:solidFill>
                  <a:srgbClr val="0070C0"/>
                </a:solidFill>
                <a:latin typeface="Ubuntu"/>
                <a:ea typeface="+mn-lt"/>
                <a:cs typeface="+mn-lt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Meditation and Sleep</a:t>
            </a:r>
            <a:endParaRPr lang="en-US">
              <a:solidFill>
                <a:srgbClr val="0070C0"/>
              </a:solidFill>
              <a:latin typeface="Ubuntu"/>
            </a:endParaRPr>
          </a:p>
          <a:p>
            <a:pPr rtl="0"/>
            <a:endParaRPr lang="en-US">
              <a:solidFill>
                <a:srgbClr val="0070C0"/>
              </a:solidFill>
              <a:latin typeface="Ubuntu"/>
              <a:ea typeface="Calibri"/>
              <a:cs typeface="Calibri"/>
            </a:endParaRPr>
          </a:p>
          <a:p>
            <a:pPr rtl="0"/>
            <a:endParaRPr lang="en-US" sz="1200" u="sng">
              <a:solidFill>
                <a:srgbClr val="0070C0"/>
              </a:solidFill>
              <a:latin typeface="Aptos"/>
              <a:cs typeface="Segoe U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8DB2A8-9976-8883-9D6E-A66BC839F336}"/>
              </a:ext>
            </a:extLst>
          </p:cNvPr>
          <p:cNvSpPr txBox="1"/>
          <p:nvPr/>
        </p:nvSpPr>
        <p:spPr>
          <a:xfrm>
            <a:off x="423918" y="2404714"/>
            <a:ext cx="994517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rtl="0"/>
            <a:r>
              <a:rPr lang="cy-gb">
                <a:latin typeface="Ubuntu"/>
                <a:ea typeface="Calibri"/>
                <a:cs typeface="Calibri"/>
              </a:rPr>
              <a:t>Mae'r set sleidiau hon yn defnyddio gwybodaeth o'r ffynonellau canlynol:</a:t>
            </a:r>
            <a:endParaRPr lang="en-US">
              <a:latin typeface="Ubuntu"/>
            </a:endParaRPr>
          </a:p>
        </p:txBody>
      </p:sp>
    </p:spTree>
    <p:extLst>
      <p:ext uri="{BB962C8B-B14F-4D97-AF65-F5344CB8AC3E}">
        <p14:creationId xmlns:p14="http://schemas.microsoft.com/office/powerpoint/2010/main" val="24758104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2946455-6E1B-4149-38B9-613B5CA969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rtlCol="0"/>
          <a:lstStyle/>
          <a:p>
            <a:pPr rtl="0"/>
            <a:r>
              <a:rPr lang="en-US" err="1"/>
              <a:t>Diolch</a:t>
            </a:r>
            <a:r>
              <a:rPr lang="en-US"/>
              <a:t> am </a:t>
            </a:r>
            <a:r>
              <a:rPr lang="en-US" err="1"/>
              <a:t>wrando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97636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E05B9BFE-62B3-3977-9435-59B551FFFFE4}"/>
              </a:ext>
            </a:extLst>
          </p:cNvPr>
          <p:cNvSpPr txBox="1"/>
          <p:nvPr/>
        </p:nvSpPr>
        <p:spPr>
          <a:xfrm>
            <a:off x="165316" y="2337358"/>
            <a:ext cx="5765369" cy="341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rtl="0"/>
            <a:r>
              <a:rPr lang="cy-gb" b="1">
                <a:latin typeface="Ubuntu"/>
              </a:rPr>
              <a:t>Deall cwsg o ansawdd da</a:t>
            </a:r>
            <a:endParaRPr lang="en-US">
              <a:latin typeface="Ubuntu"/>
            </a:endParaRPr>
          </a:p>
          <a:p>
            <a:pPr marL="228600" lvl="1" indent="-228600" rtl="0">
              <a:buFont typeface="Arial"/>
              <a:buChar char="•"/>
            </a:pPr>
            <a:r>
              <a:rPr lang="cy-gb">
                <a:latin typeface="Ubuntu"/>
              </a:rPr>
              <a:t>Beth sy'n gwneud cwsg yn iach ac yn adferol</a:t>
            </a:r>
          </a:p>
          <a:p>
            <a:pPr marL="228600" lvl="1" indent="-228600" rtl="0">
              <a:buFont typeface="Arial"/>
              <a:buChar char="•"/>
            </a:pPr>
            <a:r>
              <a:rPr lang="cy-gb">
                <a:latin typeface="Ubuntu"/>
              </a:rPr>
              <a:t>Cylchoedd cwsg a chamau cwsg</a:t>
            </a:r>
            <a:endParaRPr lang="en-US">
              <a:latin typeface="Ubuntu"/>
            </a:endParaRPr>
          </a:p>
          <a:p>
            <a:pPr rtl="0"/>
            <a:r>
              <a:rPr lang="cy-gb" b="1">
                <a:latin typeface="Ubuntu"/>
              </a:rPr>
              <a:t>Pam mae angen cwsg arnom?</a:t>
            </a:r>
            <a:endParaRPr lang="en-US">
              <a:latin typeface="Ubuntu"/>
              <a:ea typeface="Calibri"/>
              <a:cs typeface="Calibri"/>
            </a:endParaRPr>
          </a:p>
          <a:p>
            <a:pPr marL="228600" lvl="1" indent="-228600" rtl="0">
              <a:buFont typeface=""/>
              <a:buChar char="•"/>
            </a:pPr>
            <a:r>
              <a:rPr lang="cy-gb">
                <a:latin typeface="Ubuntu"/>
              </a:rPr>
              <a:t>Rôl cwsg mewn iechyd, hwyliau a dysgu</a:t>
            </a:r>
          </a:p>
          <a:p>
            <a:pPr marL="228600" lvl="1" indent="-228600" rtl="0">
              <a:buFont typeface=""/>
              <a:buChar char="•"/>
            </a:pPr>
            <a:r>
              <a:rPr lang="cy-gb">
                <a:latin typeface="Ubuntu"/>
              </a:rPr>
              <a:t>Cwsg yn y cylch symud 24 awr</a:t>
            </a:r>
          </a:p>
          <a:p>
            <a:pPr rtl="0"/>
            <a:r>
              <a:rPr lang="cy-gb" b="1">
                <a:latin typeface="Ubuntu"/>
              </a:rPr>
              <a:t>Y Rhythm </a:t>
            </a:r>
            <a:r>
              <a:rPr lang="cy-gb" b="1" err="1">
                <a:latin typeface="Ubuntu"/>
              </a:rPr>
              <a:t>Circadaidd</a:t>
            </a:r>
            <a:endParaRPr lang="cy-gb" b="1">
              <a:latin typeface="Ubuntu"/>
            </a:endParaRPr>
          </a:p>
          <a:p>
            <a:pPr marL="228600" lvl="1" indent="-228600" rtl="0">
              <a:buFont typeface=""/>
              <a:buChar char="•"/>
            </a:pPr>
            <a:r>
              <a:rPr lang="cy-gb">
                <a:latin typeface="Ubuntu"/>
              </a:rPr>
              <a:t>Sut mae ein cloc corff mewnol yn gweithio</a:t>
            </a:r>
          </a:p>
          <a:p>
            <a:pPr marL="228600" lvl="1" indent="-228600" rtl="0">
              <a:buFont typeface=""/>
              <a:buChar char="•"/>
            </a:pPr>
            <a:r>
              <a:rPr lang="cy-gb">
                <a:latin typeface="Ubuntu"/>
              </a:rPr>
              <a:t>Beth sy'n tarfu arno a sut i'w amddiffyn</a:t>
            </a:r>
          </a:p>
          <a:p>
            <a:pPr rtl="0"/>
            <a:r>
              <a:rPr lang="cy-gb" b="1">
                <a:latin typeface="Ubuntu"/>
              </a:rPr>
              <a:t>Ansawdd cwsg yn erbyn Faint o gwsg a geir</a:t>
            </a:r>
          </a:p>
          <a:p>
            <a:pPr marL="228600" lvl="1" indent="-228600" rtl="0">
              <a:buFont typeface=""/>
              <a:buChar char="•"/>
            </a:pPr>
            <a:r>
              <a:rPr lang="cy-gb">
                <a:latin typeface="Ubuntu"/>
              </a:rPr>
              <a:t>Gwahaniaethau a pham mae'r </a:t>
            </a:r>
            <a:r>
              <a:rPr lang="cy-gb" err="1">
                <a:latin typeface="Ubuntu"/>
              </a:rPr>
              <a:t>ddau’n</a:t>
            </a:r>
            <a:r>
              <a:rPr lang="cy-gb">
                <a:latin typeface="Ubuntu"/>
              </a:rPr>
              <a:t> bwysig</a:t>
            </a:r>
          </a:p>
          <a:p>
            <a:pPr marL="228600" lvl="1" indent="-228600" rtl="0">
              <a:buFont typeface=""/>
              <a:buChar char="•"/>
            </a:pPr>
            <a:r>
              <a:rPr lang="cy-gb">
                <a:latin typeface="Ubuntu"/>
              </a:rPr>
              <a:t>Beth sy'n effeithio ar barhad a dyfnder cwsg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7BDEF3D-DCFA-862F-F4B5-C22757135A9F}"/>
              </a:ext>
            </a:extLst>
          </p:cNvPr>
          <p:cNvSpPr txBox="1"/>
          <p:nvPr/>
        </p:nvSpPr>
        <p:spPr>
          <a:xfrm>
            <a:off x="5690194" y="2337357"/>
            <a:ext cx="4538420" cy="424731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rtl="0"/>
            <a:r>
              <a:rPr lang="cy-gb" b="1">
                <a:latin typeface="Ubuntu"/>
              </a:rPr>
              <a:t>Rhwystrau i gwsg da</a:t>
            </a:r>
            <a:endParaRPr lang="en-US">
              <a:latin typeface="Ubuntu"/>
            </a:endParaRPr>
          </a:p>
          <a:p>
            <a:pPr marL="228600" lvl="1" indent="-228600" rtl="0">
              <a:buFont typeface=""/>
              <a:buChar char="•"/>
            </a:pPr>
            <a:r>
              <a:rPr lang="cy-gb">
                <a:latin typeface="Ubuntu"/>
              </a:rPr>
              <a:t>Achosion anawsterau cysgu (e.e. diffyg cwsg)</a:t>
            </a:r>
          </a:p>
          <a:p>
            <a:pPr marL="228600" lvl="1" indent="-228600" rtl="0">
              <a:buFont typeface=""/>
              <a:buChar char="•"/>
            </a:pPr>
            <a:r>
              <a:rPr lang="cy-gb">
                <a:latin typeface="Ubuntu"/>
              </a:rPr>
              <a:t>Ffactorau risg a phwy allai gael eu heffeithio</a:t>
            </a:r>
          </a:p>
          <a:p>
            <a:pPr rtl="0"/>
            <a:r>
              <a:rPr lang="cy-gb" b="1">
                <a:latin typeface="Ubuntu"/>
              </a:rPr>
              <a:t>Ystyriaethau arbennig</a:t>
            </a:r>
          </a:p>
          <a:p>
            <a:pPr marL="228600" lvl="1" indent="-228600" rtl="0">
              <a:buFont typeface=""/>
              <a:buChar char="•"/>
            </a:pPr>
            <a:r>
              <a:rPr lang="cy-gb">
                <a:latin typeface="Ubuntu"/>
              </a:rPr>
              <a:t>Heriau cwsg mewn plant </a:t>
            </a:r>
            <a:r>
              <a:rPr lang="cy-gb" err="1">
                <a:latin typeface="Ubuntu"/>
              </a:rPr>
              <a:t>niwroamrywiol</a:t>
            </a:r>
            <a:endParaRPr lang="cy-gb">
              <a:latin typeface="Ubuntu"/>
            </a:endParaRPr>
          </a:p>
          <a:p>
            <a:pPr marL="228600" lvl="1" indent="-228600" rtl="0">
              <a:buFont typeface=""/>
              <a:buChar char="•"/>
            </a:pPr>
            <a:r>
              <a:rPr lang="cy-gb">
                <a:latin typeface="Ubuntu"/>
              </a:rPr>
              <a:t>Gwahaniaethau diwylliannol mewn arferion cwsg</a:t>
            </a:r>
          </a:p>
          <a:p>
            <a:pPr rtl="0"/>
            <a:r>
              <a:rPr lang="cy-gb" b="1">
                <a:latin typeface="Ubuntu"/>
              </a:rPr>
              <a:t>Cefnogi gwell cwsg</a:t>
            </a:r>
          </a:p>
          <a:p>
            <a:pPr marL="228600" lvl="1" indent="-228600" rtl="0">
              <a:buFont typeface=""/>
              <a:buChar char="•"/>
            </a:pPr>
            <a:r>
              <a:rPr lang="cy-gb">
                <a:latin typeface="Ubuntu"/>
              </a:rPr>
              <a:t>Arferion ac amgylcheddau iach</a:t>
            </a:r>
          </a:p>
          <a:p>
            <a:pPr marL="228600" lvl="1" indent="-228600" rtl="0">
              <a:buFont typeface=""/>
              <a:buChar char="•"/>
            </a:pPr>
            <a:r>
              <a:rPr lang="cy-gb">
                <a:latin typeface="Ubuntu"/>
              </a:rPr>
              <a:t>Pan fydd ymwybyddiaeth ofalgar yn helpu—a phryd nad yw'n helpu</a:t>
            </a:r>
          </a:p>
          <a:p>
            <a:pPr rtl="0"/>
            <a:endParaRPr lang="en-US">
              <a:latin typeface="Ubuntu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FDC5076-1137-C1CE-A590-AB01525C9BA4}"/>
              </a:ext>
            </a:extLst>
          </p:cNvPr>
          <p:cNvSpPr txBox="1"/>
          <p:nvPr/>
        </p:nvSpPr>
        <p:spPr>
          <a:xfrm>
            <a:off x="164202" y="1802782"/>
            <a:ext cx="7803135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rtl="0"/>
            <a:r>
              <a:rPr sz="2400" b="1">
                <a:solidFill>
                  <a:schemeClr val="accent1"/>
                </a:solidFill>
                <a:latin typeface="Ubuntu"/>
              </a:rPr>
              <a:t>Yn y set </a:t>
            </a:r>
            <a:r>
              <a:rPr sz="2400" b="1" err="1">
                <a:solidFill>
                  <a:schemeClr val="accent1"/>
                </a:solidFill>
                <a:latin typeface="Ubuntu"/>
              </a:rPr>
              <a:t>sleidiau</a:t>
            </a:r>
            <a:r>
              <a:rPr sz="2400" b="1">
                <a:solidFill>
                  <a:schemeClr val="accent1"/>
                </a:solidFill>
                <a:latin typeface="Ubuntu"/>
              </a:rPr>
              <a:t> hon, </a:t>
            </a:r>
            <a:r>
              <a:rPr sz="2400" b="1" err="1">
                <a:solidFill>
                  <a:schemeClr val="accent1"/>
                </a:solidFill>
                <a:latin typeface="Ubuntu"/>
              </a:rPr>
              <a:t>byddwn</a:t>
            </a:r>
            <a:r>
              <a:rPr sz="2400" b="1">
                <a:solidFill>
                  <a:schemeClr val="accent1"/>
                </a:solidFill>
                <a:latin typeface="Ubuntu"/>
              </a:rPr>
              <a:t> </a:t>
            </a:r>
            <a:r>
              <a:rPr sz="2400" b="1" err="1">
                <a:solidFill>
                  <a:schemeClr val="accent1"/>
                </a:solidFill>
                <a:latin typeface="Ubuntu"/>
              </a:rPr>
              <a:t>yn</a:t>
            </a:r>
            <a:r>
              <a:rPr sz="2400" b="1">
                <a:solidFill>
                  <a:schemeClr val="accent1"/>
                </a:solidFill>
                <a:latin typeface="Ubuntu"/>
              </a:rPr>
              <a:t> </a:t>
            </a:r>
            <a:r>
              <a:rPr sz="2400" b="1" err="1">
                <a:solidFill>
                  <a:schemeClr val="accent1"/>
                </a:solidFill>
                <a:latin typeface="Ubuntu"/>
              </a:rPr>
              <a:t>archwilio</a:t>
            </a:r>
            <a:r>
              <a:rPr sz="2400" b="1">
                <a:solidFill>
                  <a:schemeClr val="accent1"/>
                </a:solidFill>
                <a:latin typeface="Ubuntu"/>
              </a:rPr>
              <a:t>: </a:t>
            </a:r>
            <a:endParaRPr lang="en-US" sz="2400" b="1">
              <a:solidFill>
                <a:schemeClr val="accent1"/>
              </a:solidFill>
              <a:latin typeface="Ubuntu"/>
            </a:endParaRPr>
          </a:p>
        </p:txBody>
      </p:sp>
    </p:spTree>
    <p:extLst>
      <p:ext uri="{BB962C8B-B14F-4D97-AF65-F5344CB8AC3E}">
        <p14:creationId xmlns:p14="http://schemas.microsoft.com/office/powerpoint/2010/main" val="39907871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53EFA4EF-0D9C-63F6-F3E3-E33B427A1960}"/>
              </a:ext>
            </a:extLst>
          </p:cNvPr>
          <p:cNvSpPr txBox="1">
            <a:spLocks/>
          </p:cNvSpPr>
          <p:nvPr/>
        </p:nvSpPr>
        <p:spPr>
          <a:xfrm>
            <a:off x="347781" y="890039"/>
            <a:ext cx="8306694" cy="820178"/>
          </a:xfrm>
          <a:prstGeom prst="rect">
            <a:avLst/>
          </a:prstGeom>
        </p:spPr>
        <p:txBody>
          <a:bodyPr lIns="91440" tIns="45720" rIns="91440" bIns="45720" rtlCol="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buNone/>
            </a:pPr>
            <a:r>
              <a:rPr lang="cy-gb" b="1">
                <a:latin typeface="Ubuntu"/>
              </a:rPr>
              <a:t>Beth yw Cwsg o Ansawdd Da? </a:t>
            </a:r>
            <a:endParaRPr lang="en-US" b="1"/>
          </a:p>
        </p:txBody>
      </p:sp>
      <p:sp>
        <p:nvSpPr>
          <p:cNvPr id="2" name="TextBox 1"/>
          <p:cNvSpPr txBox="1"/>
          <p:nvPr/>
        </p:nvSpPr>
        <p:spPr>
          <a:xfrm>
            <a:off x="313146" y="1576904"/>
            <a:ext cx="4083385" cy="369331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rtl="0"/>
            <a:r>
              <a:rPr lang="cy-gb">
                <a:latin typeface="Ubuntu"/>
                <a:cs typeface="Arial"/>
              </a:rPr>
              <a:t>Mae cwsg yn hanfodol i bob rhan o’n bywydau, ond mae'n aml yn un o'r pethau cyntaf rydyn ni'n eu cyfaddawdu pan fydd pethau'n mynd yn brysur.</a:t>
            </a:r>
            <a:endParaRPr lang="en-GB">
              <a:latin typeface="Ubuntu"/>
              <a:ea typeface="Calibri"/>
              <a:cs typeface="Calibri"/>
            </a:endParaRPr>
          </a:p>
          <a:p>
            <a:pPr rtl="0"/>
            <a:endParaRPr lang="en-GB">
              <a:latin typeface="Ubuntu"/>
              <a:cs typeface="Arial"/>
            </a:endParaRPr>
          </a:p>
          <a:p>
            <a:pPr rtl="0"/>
            <a:r>
              <a:rPr lang="cy-gb">
                <a:latin typeface="Ubuntu"/>
                <a:cs typeface="Arial"/>
              </a:rPr>
              <a:t>Mae cwsg da ac iach yn golygu:   </a:t>
            </a:r>
            <a:endParaRPr lang="en-GB">
              <a:latin typeface="Ubuntu"/>
              <a:cs typeface="Arial" panose="020B0604020202020204" pitchFamily="34" charset="0"/>
            </a:endParaRPr>
          </a:p>
          <a:p>
            <a:pPr marL="285750" indent="-285750" rtl="0" fontAlgn="base">
              <a:buFont typeface="Wingdings"/>
              <a:buChar char="Ø"/>
            </a:pPr>
            <a:r>
              <a:rPr lang="cy-gb">
                <a:latin typeface="Ubuntu"/>
                <a:cs typeface="Arial"/>
              </a:rPr>
              <a:t>Mae'n cymryd llai na 30 munud i gwympo i gysgu  </a:t>
            </a:r>
          </a:p>
          <a:p>
            <a:pPr marL="285750" indent="-285750" rtl="0" fontAlgn="base">
              <a:buFont typeface="Wingdings" panose="020B0604020202020204" pitchFamily="34" charset="0"/>
              <a:buChar char="Ø"/>
            </a:pPr>
            <a:r>
              <a:rPr lang="cy-gb">
                <a:latin typeface="Ubuntu"/>
                <a:cs typeface="Arial"/>
              </a:rPr>
              <a:t>Dydyn ni ddim yn deffro am fwy na 30 munud ar ôl i ni gysgu  </a:t>
            </a:r>
          </a:p>
          <a:p>
            <a:pPr marL="285750" indent="-285750" rtl="0" fontAlgn="base">
              <a:buFont typeface="Wingdings" panose="020B0604020202020204" pitchFamily="34" charset="0"/>
              <a:buChar char="Ø"/>
            </a:pPr>
            <a:r>
              <a:rPr lang="cy-gb">
                <a:latin typeface="Ubuntu"/>
                <a:cs typeface="Arial"/>
              </a:rPr>
              <a:t>Rydyn ni'n cael faint o gwsg sydd ei angen ar gyfer ein hoedran ni  </a:t>
            </a:r>
          </a:p>
          <a:p>
            <a:pPr rtl="0"/>
            <a:endParaRPr lang="en-GB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274044"/>
              </p:ext>
            </p:extLst>
          </p:nvPr>
        </p:nvGraphicFramePr>
        <p:xfrm>
          <a:off x="4637838" y="1715750"/>
          <a:ext cx="7238891" cy="28697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93193">
                  <a:extLst>
                    <a:ext uri="{9D8B030D-6E8A-4147-A177-3AD203B41FA5}">
                      <a16:colId xmlns:a16="http://schemas.microsoft.com/office/drawing/2014/main" val="2445903299"/>
                    </a:ext>
                  </a:extLst>
                </a:gridCol>
                <a:gridCol w="3945698">
                  <a:extLst>
                    <a:ext uri="{9D8B030D-6E8A-4147-A177-3AD203B41FA5}">
                      <a16:colId xmlns:a16="http://schemas.microsoft.com/office/drawing/2014/main" val="1677791034"/>
                    </a:ext>
                  </a:extLst>
                </a:gridCol>
              </a:tblGrid>
              <a:tr h="342297">
                <a:tc>
                  <a:txBody>
                    <a:bodyPr/>
                    <a:lstStyle/>
                    <a:p>
                      <a:pPr rtl="0"/>
                      <a:r>
                        <a:rPr lang="cy-gb" sz="1600">
                          <a:latin typeface="Ubuntu"/>
                        </a:rPr>
                        <a:t>Grŵp oedran </a:t>
                      </a:r>
                      <a:endParaRPr lang="cy-GB" sz="1600">
                        <a:latin typeface="Ubuntu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cy-gb" sz="1600">
                          <a:latin typeface="Ubuntu"/>
                        </a:rPr>
                        <a:t>Amser cysgu a argymhellir mewn 24 awr </a:t>
                      </a:r>
                      <a:endParaRPr lang="en-GB" sz="1600">
                        <a:latin typeface="Ubuntu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418653"/>
                  </a:ext>
                </a:extLst>
              </a:tr>
              <a:tr h="342297">
                <a:tc>
                  <a:txBody>
                    <a:bodyPr/>
                    <a:lstStyle/>
                    <a:p>
                      <a:pPr rtl="0"/>
                      <a:r>
                        <a:rPr lang="cy-gb" sz="1600">
                          <a:latin typeface="Ubuntu"/>
                        </a:rPr>
                        <a:t>Babanod 4 i 12 mis</a:t>
                      </a:r>
                      <a:endParaRPr lang="cy-GB" sz="1600">
                        <a:latin typeface="Ubuntu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cy-gb" sz="1600">
                          <a:latin typeface="Ubuntu"/>
                        </a:rPr>
                        <a:t>12 i 16 awr gan gynnwys cyntun (</a:t>
                      </a:r>
                      <a:r>
                        <a:rPr lang="en-gb" sz="1600" i="1">
                          <a:latin typeface="Ubuntu"/>
                        </a:rPr>
                        <a:t>naps</a:t>
                      </a:r>
                      <a:r>
                        <a:rPr lang="en-gb" sz="1600">
                          <a:latin typeface="Ubuntu"/>
                        </a:rPr>
                        <a:t>)</a:t>
                      </a:r>
                      <a:endParaRPr lang="en-GB" sz="1600">
                        <a:latin typeface="Ubuntu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2378478"/>
                  </a:ext>
                </a:extLst>
              </a:tr>
              <a:tr h="342297">
                <a:tc>
                  <a:txBody>
                    <a:bodyPr/>
                    <a:lstStyle/>
                    <a:p>
                      <a:pPr rtl="0"/>
                      <a:r>
                        <a:rPr lang="cy-gb" sz="1600">
                          <a:latin typeface="Ubuntu"/>
                        </a:rPr>
                        <a:t>Plant 1 i 2 oed</a:t>
                      </a:r>
                      <a:endParaRPr lang="cy-GB" sz="1600">
                        <a:latin typeface="Ubuntu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cy-gb" sz="1600">
                          <a:latin typeface="Ubuntu"/>
                        </a:rPr>
                        <a:t>11 i 14 awr gan gynnwys cyntun</a:t>
                      </a:r>
                      <a:endParaRPr lang="cy-GB" sz="1600">
                        <a:latin typeface="Ubuntu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1515411"/>
                  </a:ext>
                </a:extLst>
              </a:tr>
              <a:tr h="342297">
                <a:tc>
                  <a:txBody>
                    <a:bodyPr/>
                    <a:lstStyle/>
                    <a:p>
                      <a:pPr rtl="0"/>
                      <a:r>
                        <a:rPr lang="cy-gb" sz="1600" b="0" i="0" kern="1200">
                          <a:solidFill>
                            <a:schemeClr val="dk1"/>
                          </a:solidFill>
                          <a:effectLst/>
                          <a:latin typeface="Ubuntu"/>
                          <a:ea typeface="+mn-ea"/>
                          <a:cs typeface="+mn-cs"/>
                        </a:rPr>
                        <a:t>Plant 3 i 5 oed</a:t>
                      </a:r>
                      <a:endParaRPr lang="en-GB" sz="1600">
                        <a:latin typeface="Ubuntu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cy-gb" sz="1600">
                          <a:latin typeface="Ubuntu"/>
                        </a:rPr>
                        <a:t>10 i 13 awr gan gynnwys cyntun</a:t>
                      </a:r>
                      <a:endParaRPr lang="cy-GB" sz="1600">
                        <a:latin typeface="Ubuntu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6531966"/>
                  </a:ext>
                </a:extLst>
              </a:tr>
              <a:tr h="342297">
                <a:tc>
                  <a:txBody>
                    <a:bodyPr/>
                    <a:lstStyle/>
                    <a:p>
                      <a:pPr rtl="0"/>
                      <a:r>
                        <a:rPr lang="cy-gb" sz="1600" b="0" i="0" kern="1200">
                          <a:solidFill>
                            <a:schemeClr val="dk1"/>
                          </a:solidFill>
                          <a:effectLst/>
                          <a:latin typeface="Ubuntu"/>
                          <a:ea typeface="+mn-ea"/>
                          <a:cs typeface="+mn-cs"/>
                        </a:rPr>
                        <a:t>Plant 6 i 12 oed</a:t>
                      </a:r>
                      <a:endParaRPr lang="en-GB" sz="1600">
                        <a:latin typeface="Ubuntu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cy-gb" sz="1600">
                          <a:latin typeface="Ubuntu"/>
                        </a:rPr>
                        <a:t>9 i 12 awr</a:t>
                      </a:r>
                      <a:endParaRPr lang="cy-GB" sz="1600">
                        <a:latin typeface="Ubuntu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7937778"/>
                  </a:ext>
                </a:extLst>
              </a:tr>
              <a:tr h="342297">
                <a:tc>
                  <a:txBody>
                    <a:bodyPr/>
                    <a:lstStyle/>
                    <a:p>
                      <a:pPr rtl="0"/>
                      <a:r>
                        <a:rPr lang="cy-gb" sz="1600">
                          <a:latin typeface="Ubuntu"/>
                        </a:rPr>
                        <a:t>Pobl ifanc yn eu harddegau 13 i 18 oed</a:t>
                      </a:r>
                      <a:endParaRPr lang="cy-GB" sz="1600">
                        <a:latin typeface="Ubuntu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cy-gb" sz="1600">
                          <a:latin typeface="Ubuntu"/>
                        </a:rPr>
                        <a:t>8 i 10 awr</a:t>
                      </a:r>
                      <a:endParaRPr lang="cy-GB" sz="1600">
                        <a:latin typeface="Ubuntu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839136"/>
                  </a:ext>
                </a:extLst>
              </a:tr>
              <a:tr h="342297">
                <a:tc>
                  <a:txBody>
                    <a:bodyPr/>
                    <a:lstStyle/>
                    <a:p>
                      <a:pPr rtl="0"/>
                      <a:r>
                        <a:rPr lang="cy-gb" sz="1600">
                          <a:latin typeface="Ubuntu"/>
                        </a:rPr>
                        <a:t>Oedolion dros 18 oed </a:t>
                      </a:r>
                      <a:endParaRPr lang="cy-GB" sz="1600">
                        <a:latin typeface="Ubuntu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cy-gb" sz="1600">
                          <a:latin typeface="Ubuntu"/>
                        </a:rPr>
                        <a:t>7 i 9 awr </a:t>
                      </a:r>
                      <a:endParaRPr lang="en-GB" sz="1600">
                        <a:latin typeface="Ubuntu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7921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910DE34-015C-3710-9C0C-C39324A706B6}"/>
              </a:ext>
            </a:extLst>
          </p:cNvPr>
          <p:cNvSpPr txBox="1"/>
          <p:nvPr/>
        </p:nvSpPr>
        <p:spPr>
          <a:xfrm>
            <a:off x="347781" y="5370762"/>
            <a:ext cx="11209833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rtl="0"/>
            <a:r>
              <a:rPr lang="cy-gb">
                <a:latin typeface="Ubuntu"/>
              </a:rPr>
              <a:t>Mae cwsg da yn hanfodol ar gyfer lles corfforol, meddyliol ac emosiynol. Mae'n cynnwys mwy na dim ond nifer yr oriau rydyn ni'n eu treulio yn y gwely - mae'n cynnwys ansawdd cwsg a pha mor adferol yw'r cwsg hwnnw i'n corff a'n meddwl.</a:t>
            </a:r>
            <a:endParaRPr lang="en-US">
              <a:latin typeface="Ubuntu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AA100D-71BA-A6A2-D3A1-956FA747C741}"/>
              </a:ext>
            </a:extLst>
          </p:cNvPr>
          <p:cNvSpPr txBox="1"/>
          <p:nvPr/>
        </p:nvSpPr>
        <p:spPr>
          <a:xfrm>
            <a:off x="6257472" y="4824710"/>
            <a:ext cx="6054271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rtl="0"/>
            <a:r>
              <a:rPr lang="cy-gb" sz="1200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*</a:t>
            </a:r>
            <a:r>
              <a:rPr lang="cy-gb" sz="1200" err="1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</a:t>
            </a:r>
            <a:r>
              <a:rPr lang="cy-gb" sz="1200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cy-gb" sz="1200" err="1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Much</a:t>
            </a:r>
            <a:r>
              <a:rPr lang="cy-gb" sz="1200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cy-gb" sz="1200" err="1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Sleep</a:t>
            </a:r>
            <a:r>
              <a:rPr lang="cy-gb" sz="1200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Do You </a:t>
            </a:r>
            <a:r>
              <a:rPr lang="cy-gb" sz="1200" err="1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Need</a:t>
            </a:r>
            <a:r>
              <a:rPr lang="cy-gb" sz="1200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? | </a:t>
            </a:r>
            <a:r>
              <a:rPr lang="cy-gb" sz="1200" err="1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Sleep</a:t>
            </a:r>
            <a:r>
              <a:rPr lang="cy-gb" sz="1200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cy-gb" sz="1200" err="1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Foundation</a:t>
            </a:r>
            <a:endParaRPr lang="cy-gb" sz="1200">
              <a:solidFill>
                <a:schemeClr val="accent1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</p:spTree>
    <p:extLst>
      <p:ext uri="{BB962C8B-B14F-4D97-AF65-F5344CB8AC3E}">
        <p14:creationId xmlns:p14="http://schemas.microsoft.com/office/powerpoint/2010/main" val="1594223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83CC9687-4FE2-1BF8-2173-28D997B34810}"/>
              </a:ext>
            </a:extLst>
          </p:cNvPr>
          <p:cNvSpPr>
            <a:spLocks noGrp="1"/>
          </p:cNvSpPr>
          <p:nvPr/>
        </p:nvSpPr>
        <p:spPr>
          <a:xfrm>
            <a:off x="296522" y="599736"/>
            <a:ext cx="5989978" cy="6699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cy-gb">
                <a:latin typeface="Ubuntu"/>
              </a:rPr>
              <a:t>Pam mae angen cwsg arnom?</a:t>
            </a: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FDBA08-9D3F-967D-5651-25AA3D0D3D4C}"/>
              </a:ext>
            </a:extLst>
          </p:cNvPr>
          <p:cNvSpPr txBox="1"/>
          <p:nvPr/>
        </p:nvSpPr>
        <p:spPr>
          <a:xfrm>
            <a:off x="298077" y="1396253"/>
            <a:ext cx="7595346" cy="480131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rtl="0"/>
            <a:r>
              <a:rPr lang="cy-gb" b="1">
                <a:latin typeface="Ubuntu"/>
              </a:rPr>
              <a:t>Pam mae cwsg yn bwysig</a:t>
            </a:r>
          </a:p>
          <a:p>
            <a:pPr rtl="0"/>
            <a:r>
              <a:rPr lang="cy-gb">
                <a:latin typeface="Ubuntu"/>
              </a:rPr>
              <a:t>Mae cwsg yn rhan hanfodol o'n bywydau bob dydd. Mae'n helpu ein cyrff a'n hymennydd i orffwys, adfer a pharatoi ar gyfer y diwrnod canlynol.</a:t>
            </a:r>
            <a:endParaRPr lang="en-US">
              <a:latin typeface="Ubuntu"/>
              <a:ea typeface="Calibri"/>
              <a:cs typeface="Calibri"/>
            </a:endParaRPr>
          </a:p>
          <a:p>
            <a:pPr rtl="0"/>
            <a:endParaRPr lang="en-US" b="1">
              <a:latin typeface="Ubuntu"/>
            </a:endParaRPr>
          </a:p>
          <a:p>
            <a:pPr rtl="0"/>
            <a:r>
              <a:rPr lang="cy-gb" b="1">
                <a:latin typeface="Ubuntu"/>
              </a:rPr>
              <a:t>Mae cael digon o gwsg o ansawdd da yn ein helpu i:</a:t>
            </a:r>
            <a:endParaRPr lang="en-US" b="1">
              <a:latin typeface="Ubuntu"/>
              <a:ea typeface="Calibri"/>
              <a:cs typeface="Calibri"/>
            </a:endParaRPr>
          </a:p>
          <a:p>
            <a:pPr marL="285750" indent="-285750" rtl="0">
              <a:buFont typeface="Wingdings"/>
              <a:buChar char="Ø"/>
            </a:pPr>
            <a:r>
              <a:rPr lang="cy-gb">
                <a:latin typeface="Ubuntu"/>
              </a:rPr>
              <a:t>Feddwl yn glir a dysgu'n well yn yr ysgol</a:t>
            </a:r>
            <a:endParaRPr lang="en-US">
              <a:latin typeface="Ubuntu"/>
              <a:ea typeface="Calibri"/>
              <a:cs typeface="Calibri"/>
            </a:endParaRPr>
          </a:p>
          <a:p>
            <a:pPr marL="228600" indent="-228600" rtl="0">
              <a:buFont typeface="Wingdings"/>
              <a:buChar char="Ø"/>
            </a:pPr>
            <a:r>
              <a:rPr lang="cy-gb">
                <a:latin typeface="Ubuntu"/>
              </a:rPr>
              <a:t>Teimlo'n hapusach ac â mwy o reolaeth ar ein hemosiynau</a:t>
            </a:r>
            <a:endParaRPr lang="en-US">
              <a:latin typeface="Ubuntu"/>
              <a:ea typeface="Calibri"/>
              <a:cs typeface="Calibri"/>
            </a:endParaRPr>
          </a:p>
          <a:p>
            <a:pPr marL="228600" indent="-228600" rtl="0">
              <a:buFont typeface="Wingdings"/>
              <a:buChar char="Ø"/>
            </a:pPr>
            <a:r>
              <a:rPr lang="cy-gb">
                <a:latin typeface="Ubuntu"/>
              </a:rPr>
              <a:t>Aros yn iach ac yn llawn egni</a:t>
            </a:r>
            <a:endParaRPr lang="en-US">
              <a:latin typeface="Ubuntu"/>
              <a:ea typeface="Calibri"/>
              <a:cs typeface="Calibri"/>
            </a:endParaRPr>
          </a:p>
          <a:p>
            <a:pPr rtl="0"/>
            <a:endParaRPr lang="en-US">
              <a:latin typeface="Ubuntu"/>
            </a:endParaRPr>
          </a:p>
          <a:p>
            <a:pPr rtl="0"/>
            <a:r>
              <a:rPr lang="cy-gb">
                <a:latin typeface="Ubuntu"/>
                <a:ea typeface="+mn-lt"/>
                <a:cs typeface="+mn-lt"/>
              </a:rPr>
              <a:t>Ond nid yw cwsg yn gweithio ar ei ben ei hun! I fod yn iach, mae angen i ni feddwl am sut rydyn ni'n defnyddio ein diwrnod cyfan – y 24 awr ohono. Gelwir hyn yn gylch symud 24 awr, ac mae'n cynnwys:</a:t>
            </a:r>
            <a:endParaRPr lang="en-US">
              <a:latin typeface="Ubuntu"/>
            </a:endParaRPr>
          </a:p>
          <a:p>
            <a:pPr marL="228600" indent="-228600" rtl="0">
              <a:buFont typeface="Wingdings"/>
              <a:buChar char="Ø"/>
            </a:pPr>
            <a:r>
              <a:rPr lang="cy-gb">
                <a:latin typeface="Ubuntu"/>
              </a:rPr>
              <a:t>Cwsg</a:t>
            </a:r>
            <a:endParaRPr lang="en-US">
              <a:latin typeface="Ubuntu"/>
              <a:ea typeface="Calibri"/>
              <a:cs typeface="Calibri"/>
            </a:endParaRPr>
          </a:p>
          <a:p>
            <a:pPr marL="228600" indent="-228600" rtl="0">
              <a:buFont typeface="Wingdings"/>
              <a:buChar char="Ø"/>
            </a:pPr>
            <a:r>
              <a:rPr lang="cy-gb">
                <a:latin typeface="Ubuntu"/>
              </a:rPr>
              <a:t>Gweithgarwch corfforol (fel chwarae, cerdded neu chwaraeon)</a:t>
            </a:r>
            <a:endParaRPr lang="en-US">
              <a:latin typeface="Ubuntu"/>
              <a:ea typeface="Calibri"/>
              <a:cs typeface="Calibri"/>
            </a:endParaRPr>
          </a:p>
          <a:p>
            <a:pPr marL="228600" indent="-228600" rtl="0">
              <a:buFont typeface="Wingdings"/>
              <a:buChar char="Ø"/>
            </a:pPr>
            <a:r>
              <a:rPr lang="cy-gb">
                <a:latin typeface="Ubuntu"/>
              </a:rPr>
              <a:t>Amser a dreulir yn eistedd neu'n gorwedd tra byddwch chi’n effro (a elwir yn ymddygiad eisteddog, fel gwylio'r teledu neu chwarae gemau)</a:t>
            </a:r>
            <a:endParaRPr lang="en-US">
              <a:latin typeface="Ubuntu"/>
              <a:ea typeface="Calibri"/>
              <a:cs typeface="Calibri"/>
            </a:endParaRPr>
          </a:p>
          <a:p>
            <a:pPr rtl="0"/>
            <a:endParaRPr lang="en-US">
              <a:latin typeface="Ubuntu"/>
              <a:ea typeface="Calibri"/>
              <a:cs typeface="Calibri"/>
            </a:endParaRPr>
          </a:p>
        </p:txBody>
      </p:sp>
      <p:pic>
        <p:nvPicPr>
          <p:cNvPr id="8" name="Picture 7" descr="24 hour cycle Cut Out Stock Images &amp; Pictures - Alamy">
            <a:extLst>
              <a:ext uri="{FF2B5EF4-FFF2-40B4-BE49-F238E27FC236}">
                <a16:creationId xmlns:a16="http://schemas.microsoft.com/office/drawing/2014/main" id="{078FC4DA-EAC4-A577-5B4A-B1871E5390E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700" t="98" r="283" b="11176"/>
          <a:stretch>
            <a:fillRect/>
          </a:stretch>
        </p:blipFill>
        <p:spPr>
          <a:xfrm>
            <a:off x="7917515" y="598768"/>
            <a:ext cx="3876141" cy="338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B1F4FA2-C458-837E-6E72-81B0BA9A20C7}"/>
              </a:ext>
            </a:extLst>
          </p:cNvPr>
          <p:cNvSpPr txBox="1"/>
          <p:nvPr/>
        </p:nvSpPr>
        <p:spPr>
          <a:xfrm>
            <a:off x="8399929" y="4197723"/>
            <a:ext cx="3393141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rtl="0"/>
            <a:r>
              <a:rPr lang="cy-gb">
                <a:latin typeface="Ubuntu"/>
              </a:rPr>
              <a:t>Os nad ydyn ni’n cael digon o gwsg, os nad ydyn ni’n symud digon, neu os ydyn ni’n treulio gormod o amser yn eistedd yn llonydd, gall arwain at broblemau iechyd a lles dros amser.</a:t>
            </a:r>
          </a:p>
        </p:txBody>
      </p:sp>
    </p:spTree>
    <p:extLst>
      <p:ext uri="{BB962C8B-B14F-4D97-AF65-F5344CB8AC3E}">
        <p14:creationId xmlns:p14="http://schemas.microsoft.com/office/powerpoint/2010/main" val="30694181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284663B-CEE2-60EC-6B81-7A122378899B}"/>
              </a:ext>
            </a:extLst>
          </p:cNvPr>
          <p:cNvSpPr txBox="1"/>
          <p:nvPr/>
        </p:nvSpPr>
        <p:spPr>
          <a:xfrm>
            <a:off x="186016" y="1530722"/>
            <a:ext cx="6415951" cy="535531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rtl="0"/>
            <a:endParaRPr lang="en-US" b="1">
              <a:latin typeface="Ubuntu"/>
              <a:ea typeface="Calibri"/>
              <a:cs typeface="Calibri"/>
            </a:endParaRPr>
          </a:p>
          <a:p>
            <a:pPr rtl="0"/>
            <a:r>
              <a:rPr lang="cy-gb">
                <a:latin typeface="Ubuntu"/>
              </a:rPr>
              <a:t>Mae Hierarchaeth Anghenion </a:t>
            </a:r>
            <a:r>
              <a:rPr lang="cy-gb" err="1">
                <a:latin typeface="Ubuntu"/>
              </a:rPr>
              <a:t>Maslow</a:t>
            </a:r>
            <a:r>
              <a:rPr lang="cy-gb">
                <a:latin typeface="Ubuntu"/>
              </a:rPr>
              <a:t> yn ffordd o ddeall beth sydd ei angen ar bobl i fyw bywydau hapus, iach.</a:t>
            </a:r>
            <a:endParaRPr lang="en-US">
              <a:latin typeface="Ubuntu"/>
              <a:ea typeface="Calibri"/>
              <a:cs typeface="Calibri"/>
            </a:endParaRPr>
          </a:p>
          <a:p>
            <a:pPr rtl="0"/>
            <a:r>
              <a:rPr lang="cy-gb">
                <a:latin typeface="Ubuntu"/>
              </a:rPr>
              <a:t>Mae'n aml yn cael ei ddangos fel pyramid gyda gwahanol lefelau. Y syniad yw bod rhai anghenion yn bwysicach nag eraill, ac mae'n rhaid i ni fodloni'r rhai sylfaenol yn gyntaf cyn y gallwn ganolbwyntio ar y lleill.</a:t>
            </a:r>
            <a:endParaRPr lang="en-US">
              <a:latin typeface="Ubuntu"/>
              <a:ea typeface="Calibri"/>
              <a:cs typeface="Calibri"/>
            </a:endParaRPr>
          </a:p>
          <a:p>
            <a:pPr rtl="0"/>
            <a:endParaRPr lang="en-US">
              <a:latin typeface="Ubuntu"/>
            </a:endParaRPr>
          </a:p>
          <a:p>
            <a:pPr rtl="0"/>
            <a:r>
              <a:rPr lang="cy-gb">
                <a:latin typeface="Ubuntu"/>
              </a:rPr>
              <a:t>Dyma sut mae'n gweithio:</a:t>
            </a:r>
            <a:endParaRPr lang="en-US">
              <a:latin typeface="Ubuntu"/>
              <a:ea typeface="Calibri"/>
              <a:cs typeface="Calibri"/>
            </a:endParaRPr>
          </a:p>
          <a:p>
            <a:pPr marL="228600" indent="-228600" rtl="0">
              <a:buFont typeface=""/>
              <a:buAutoNum type="arabicPeriod"/>
            </a:pPr>
            <a:r>
              <a:rPr lang="cy-gb" b="1">
                <a:latin typeface="Ubuntu"/>
              </a:rPr>
              <a:t>Anghenion sylfaenol</a:t>
            </a:r>
            <a:r>
              <a:rPr lang="cy-gb">
                <a:latin typeface="Ubuntu"/>
              </a:rPr>
              <a:t> - Mae'r rhain yn agweddau fel bwyd, dŵr, cwsg, a diogelwch. Heb y rhain, ni all ein cyrff weithio'n iawn.</a:t>
            </a:r>
            <a:endParaRPr lang="en-US">
              <a:latin typeface="Ubuntu"/>
              <a:ea typeface="Calibri"/>
              <a:cs typeface="Calibri"/>
            </a:endParaRPr>
          </a:p>
          <a:p>
            <a:pPr marL="228600" indent="-228600" rtl="0">
              <a:buFont typeface=""/>
              <a:buAutoNum type="arabicPeriod"/>
            </a:pPr>
            <a:r>
              <a:rPr lang="cy-gb" b="1">
                <a:latin typeface="Ubuntu"/>
              </a:rPr>
              <a:t>Lefelau nesaf</a:t>
            </a:r>
            <a:r>
              <a:rPr lang="cy-gb">
                <a:latin typeface="Ubuntu"/>
              </a:rPr>
              <a:t> – Unwaith y bydd ein hanghenion sylfaenol yn cael eu bodloni, gallwn ganolbwyntio ar bethau fel:</a:t>
            </a:r>
            <a:endParaRPr lang="en-US">
              <a:latin typeface="Ubuntu"/>
              <a:ea typeface="Calibri"/>
              <a:cs typeface="Calibri"/>
            </a:endParaRPr>
          </a:p>
          <a:p>
            <a:pPr marL="285750" lvl="1" indent="-285750" rtl="0">
              <a:buFont typeface="Arial"/>
              <a:buChar char="•"/>
            </a:pPr>
            <a:r>
              <a:rPr lang="cy-gb">
                <a:latin typeface="Ubuntu"/>
              </a:rPr>
              <a:t>Teimlo bod rhywun yn ein caru a bod gennym gysylltiad ag eraill</a:t>
            </a:r>
            <a:endParaRPr lang="en-US">
              <a:latin typeface="Ubuntu"/>
              <a:ea typeface="Calibri"/>
              <a:cs typeface="Calibri"/>
            </a:endParaRPr>
          </a:p>
          <a:p>
            <a:pPr marL="285750" lvl="1" indent="-285750" rtl="0">
              <a:buFont typeface="Arial"/>
              <a:buChar char="•"/>
            </a:pPr>
            <a:r>
              <a:rPr lang="cy-gb">
                <a:latin typeface="Ubuntu"/>
              </a:rPr>
              <a:t>Teimlo'n dda amdanom ein hunain</a:t>
            </a:r>
            <a:endParaRPr lang="en-US">
              <a:latin typeface="Ubuntu"/>
              <a:ea typeface="Calibri"/>
              <a:cs typeface="Calibri"/>
            </a:endParaRPr>
          </a:p>
          <a:p>
            <a:pPr marL="285750" lvl="1" indent="-285750" rtl="0">
              <a:buFont typeface="Arial"/>
              <a:buChar char="•"/>
            </a:pPr>
            <a:r>
              <a:rPr lang="cy-gb">
                <a:latin typeface="Ubuntu"/>
              </a:rPr>
              <a:t>Dysgu pethau newydd a chyrraedd ein potensial llawn</a:t>
            </a:r>
            <a:endParaRPr lang="en-US">
              <a:latin typeface="Ubuntu"/>
              <a:ea typeface="Calibri"/>
              <a:cs typeface="Calibri"/>
            </a:endParaRPr>
          </a:p>
          <a:p>
            <a:pPr rtl="0"/>
            <a:endParaRPr lang="en-US">
              <a:latin typeface="Ubuntu"/>
              <a:ea typeface="Calibri"/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0AED1E-44D3-4D7A-06B4-05424CBB807E}"/>
              </a:ext>
            </a:extLst>
          </p:cNvPr>
          <p:cNvSpPr txBox="1"/>
          <p:nvPr/>
        </p:nvSpPr>
        <p:spPr>
          <a:xfrm>
            <a:off x="180129" y="786957"/>
            <a:ext cx="9332258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rtl="0"/>
            <a:r>
              <a:rPr lang="cy-gb" sz="3000" b="1">
                <a:solidFill>
                  <a:schemeClr val="accent1"/>
                </a:solidFill>
                <a:latin typeface="Ubuntu"/>
              </a:rPr>
              <a:t>Hierarchaeth Anghenion Maslow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985FC9-D4BC-C6DF-B11C-0EFA6E1308C3}"/>
              </a:ext>
            </a:extLst>
          </p:cNvPr>
          <p:cNvSpPr txBox="1"/>
          <p:nvPr/>
        </p:nvSpPr>
        <p:spPr>
          <a:xfrm>
            <a:off x="337963" y="1340224"/>
            <a:ext cx="685575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rtl="0"/>
            <a:r>
              <a:rPr lang="cy-gb">
                <a:solidFill>
                  <a:schemeClr val="accent1"/>
                </a:solidFill>
                <a:latin typeface="Ubuntu"/>
              </a:rPr>
              <a:t>Beth sydd ei angen arnom i fod yn hapus ac yn iach?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943A41-9FB2-3505-3501-1CF83EA088F5}"/>
              </a:ext>
            </a:extLst>
          </p:cNvPr>
          <p:cNvSpPr txBox="1"/>
          <p:nvPr/>
        </p:nvSpPr>
        <p:spPr>
          <a:xfrm>
            <a:off x="7047271" y="5131425"/>
            <a:ext cx="4379258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rtl="0"/>
            <a:r>
              <a:rPr lang="cy-gb">
                <a:latin typeface="Ubuntu"/>
              </a:rPr>
              <a:t>Dywedodd </a:t>
            </a:r>
            <a:r>
              <a:rPr lang="cy-gb" err="1">
                <a:latin typeface="Ubuntu"/>
              </a:rPr>
              <a:t>Abraham</a:t>
            </a:r>
            <a:r>
              <a:rPr lang="cy-gb">
                <a:latin typeface="Ubuntu"/>
              </a:rPr>
              <a:t> </a:t>
            </a:r>
            <a:r>
              <a:rPr lang="cy-gb" err="1">
                <a:latin typeface="Ubuntu"/>
              </a:rPr>
              <a:t>Maslow</a:t>
            </a:r>
            <a:r>
              <a:rPr lang="cy-gb">
                <a:latin typeface="Ubuntu"/>
              </a:rPr>
              <a:t> fod angen i ni ofalu am ein hanghenion sylfaenol (fel cwsg) cyn i ni allu gwneud ein gorau yn yr ysgol, teimlo'n hyderus neu feithrin perthnasoedd da.</a:t>
            </a:r>
            <a:endParaRPr lang="en-US"/>
          </a:p>
        </p:txBody>
      </p:sp>
      <p:pic>
        <p:nvPicPr>
          <p:cNvPr id="2" name="Picture 1" descr="A colorful pyramid with text&#10;&#10;AI-generated content may be incorrect.">
            <a:extLst>
              <a:ext uri="{FF2B5EF4-FFF2-40B4-BE49-F238E27FC236}">
                <a16:creationId xmlns:a16="http://schemas.microsoft.com/office/drawing/2014/main" id="{7591EA03-B5CA-1C19-8A52-891829C160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5957" y="187569"/>
            <a:ext cx="4040348" cy="4678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098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53EFA4EF-0D9C-63F6-F3E3-E33B427A1960}"/>
              </a:ext>
            </a:extLst>
          </p:cNvPr>
          <p:cNvSpPr txBox="1">
            <a:spLocks/>
          </p:cNvSpPr>
          <p:nvPr/>
        </p:nvSpPr>
        <p:spPr>
          <a:xfrm>
            <a:off x="165358" y="883002"/>
            <a:ext cx="8306694" cy="820178"/>
          </a:xfrm>
          <a:prstGeom prst="rect">
            <a:avLst/>
          </a:prstGeom>
        </p:spPr>
        <p:txBody>
          <a:bodyPr lIns="91440" tIns="45720" rIns="91440" bIns="45720" rtlCol="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buNone/>
            </a:pPr>
            <a:r>
              <a:rPr lang="cy-gb" b="1">
                <a:latin typeface="Ubuntu"/>
              </a:rPr>
              <a:t>Y cylch cysgu </a:t>
            </a:r>
            <a:endParaRPr lang="en-US" b="1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41FA1CDA-59BF-ABE7-68EC-F35F6A85D545}"/>
              </a:ext>
            </a:extLst>
          </p:cNvPr>
          <p:cNvSpPr txBox="1">
            <a:spLocks/>
          </p:cNvSpPr>
          <p:nvPr/>
        </p:nvSpPr>
        <p:spPr>
          <a:xfrm>
            <a:off x="162837" y="1494572"/>
            <a:ext cx="11874098" cy="472363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4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en-US" sz="2200"/>
          </a:p>
          <a:p>
            <a:pPr rtl="0"/>
            <a:endParaRPr lang="en-US" sz="2200"/>
          </a:p>
          <a:p>
            <a:pPr rtl="0"/>
            <a:endParaRPr lang="en-US" sz="2200"/>
          </a:p>
          <a:p>
            <a:pPr rtl="0"/>
            <a:endParaRPr lang="en-US"/>
          </a:p>
          <a:p>
            <a:pPr rtl="0"/>
            <a:endParaRPr lang="en-US"/>
          </a:p>
          <a:p>
            <a:pPr rtl="0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62837" y="1479035"/>
            <a:ext cx="5782850" cy="1754326"/>
          </a:xfrm>
          <a:prstGeom prst="rect">
            <a:avLst/>
          </a:prstGeom>
        </p:spPr>
        <p:txBody>
          <a:bodyPr wrap="square" lIns="91440" tIns="45720" rIns="91440" bIns="45720" rtlCol="0" anchor="t">
            <a:spAutoFit/>
          </a:bodyPr>
          <a:lstStyle/>
          <a:p>
            <a:pPr rtl="0"/>
            <a:r>
              <a:rPr lang="cy-gb">
                <a:solidFill>
                  <a:srgbClr val="000000"/>
                </a:solidFill>
                <a:latin typeface="Ubuntu"/>
              </a:rPr>
              <a:t>Rydyn ni i gyd </a:t>
            </a:r>
            <a:r>
              <a:rPr lang="cy-gb" b="1">
                <a:solidFill>
                  <a:srgbClr val="000000"/>
                </a:solidFill>
                <a:latin typeface="Ubuntu"/>
              </a:rPr>
              <a:t>ar gylchdro rhwng gwahanol fathau o gwsg</a:t>
            </a:r>
            <a:r>
              <a:rPr lang="cy-gb">
                <a:solidFill>
                  <a:srgbClr val="000000"/>
                </a:solidFill>
                <a:latin typeface="Ubuntu"/>
              </a:rPr>
              <a:t> yn ystod y nos ac yn ystod cyntun (</a:t>
            </a:r>
            <a:r>
              <a:rPr lang="en-gb" i="1">
                <a:solidFill>
                  <a:srgbClr val="000000"/>
                </a:solidFill>
                <a:latin typeface="Ubuntu"/>
              </a:rPr>
              <a:t>nap</a:t>
            </a:r>
            <a:r>
              <a:rPr lang="en-gb">
                <a:solidFill>
                  <a:srgbClr val="000000"/>
                </a:solidFill>
                <a:latin typeface="Ubuntu"/>
              </a:rPr>
              <a:t>) hir.</a:t>
            </a:r>
          </a:p>
          <a:p>
            <a:pPr rtl="0"/>
            <a:endParaRPr lang="en-GB">
              <a:solidFill>
                <a:srgbClr val="000000"/>
              </a:solidFill>
              <a:latin typeface="Ubuntu"/>
            </a:endParaRPr>
          </a:p>
          <a:p>
            <a:pPr rtl="0"/>
            <a:r>
              <a:rPr lang="cy-gb">
                <a:solidFill>
                  <a:srgbClr val="000000"/>
                </a:solidFill>
                <a:latin typeface="Ubuntu"/>
              </a:rPr>
              <a:t>O tua 6 mis oed, mae cylch cysgu yn cynnwys:</a:t>
            </a:r>
            <a:endParaRPr lang="en-GB">
              <a:solidFill>
                <a:srgbClr val="000000"/>
              </a:solidFill>
              <a:latin typeface="Ubuntu"/>
              <a:ea typeface="Open Sans"/>
              <a:cs typeface="Open Sans"/>
            </a:endParaRPr>
          </a:p>
          <a:p>
            <a:pPr marL="285750" indent="-285750" rtl="0">
              <a:buFont typeface="Wingdings"/>
              <a:buChar char="Ø"/>
            </a:pPr>
            <a:r>
              <a:rPr lang="cy-gb">
                <a:solidFill>
                  <a:srgbClr val="000000"/>
                </a:solidFill>
                <a:latin typeface="Ubuntu"/>
              </a:rPr>
              <a:t>cwsg symudiad llygaid cyflym (REM) </a:t>
            </a:r>
            <a:endParaRPr lang="en-GB">
              <a:solidFill>
                <a:srgbClr val="000000"/>
              </a:solidFill>
              <a:latin typeface="Ubuntu"/>
              <a:ea typeface="Open Sans"/>
              <a:cs typeface="Open Sans"/>
            </a:endParaRPr>
          </a:p>
          <a:p>
            <a:pPr marL="285750" indent="-285750" rtl="0">
              <a:buFont typeface="Wingdings"/>
              <a:buChar char="Ø"/>
            </a:pPr>
            <a:r>
              <a:rPr lang="cy-gb">
                <a:solidFill>
                  <a:srgbClr val="000000"/>
                </a:solidFill>
                <a:latin typeface="Ubuntu"/>
              </a:rPr>
              <a:t>cwsg nad yw'n REM.</a:t>
            </a:r>
            <a:endParaRPr lang="en-GB">
              <a:solidFill>
                <a:srgbClr val="000000"/>
              </a:solidFill>
              <a:latin typeface="Ubuntu"/>
              <a:ea typeface="Open Sans"/>
              <a:cs typeface="Open Sans"/>
            </a:endParaRPr>
          </a:p>
        </p:txBody>
      </p:sp>
      <p:pic>
        <p:nvPicPr>
          <p:cNvPr id="1026" name="Picture 2" descr="Stages of Sleep: What Happens in a Sleep Cycle | Sleep Found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64" y="4537763"/>
            <a:ext cx="3136683" cy="21586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63475" y="3424896"/>
            <a:ext cx="5538167" cy="923330"/>
          </a:xfrm>
          <a:prstGeom prst="rect">
            <a:avLst/>
          </a:prstGeom>
        </p:spPr>
        <p:txBody>
          <a:bodyPr wrap="square" lIns="91440" tIns="45720" rIns="91440" bIns="45720" rtlCol="0" anchor="t">
            <a:spAutoFit/>
          </a:bodyPr>
          <a:lstStyle/>
          <a:p>
            <a:pPr rtl="0"/>
            <a:r>
              <a:rPr lang="cy-gb">
                <a:solidFill>
                  <a:srgbClr val="1A1B1F"/>
                </a:solidFill>
                <a:latin typeface="Ubuntu"/>
              </a:rPr>
              <a:t>Mae cwsg yn digwydd mewn pedwar cam, ac mae gan bob cam ei batrwm ei hun o weithgarwch yr ymennydd y gall gwyddonwyr ei weld pan fyddant yn astudio'r ymennydd yn ystod cwsg.</a:t>
            </a:r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0542717"/>
              </p:ext>
            </p:extLst>
          </p:nvPr>
        </p:nvGraphicFramePr>
        <p:xfrm>
          <a:off x="6177195" y="241999"/>
          <a:ext cx="5705388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0137">
                  <a:extLst>
                    <a:ext uri="{9D8B030D-6E8A-4147-A177-3AD203B41FA5}">
                      <a16:colId xmlns:a16="http://schemas.microsoft.com/office/drawing/2014/main" val="2748910564"/>
                    </a:ext>
                  </a:extLst>
                </a:gridCol>
                <a:gridCol w="3885251">
                  <a:extLst>
                    <a:ext uri="{9D8B030D-6E8A-4147-A177-3AD203B41FA5}">
                      <a16:colId xmlns:a16="http://schemas.microsoft.com/office/drawing/2014/main" val="3456700957"/>
                    </a:ext>
                  </a:extLst>
                </a:gridCol>
              </a:tblGrid>
              <a:tr h="574321">
                <a:tc>
                  <a:txBody>
                    <a:bodyPr/>
                    <a:lstStyle/>
                    <a:p>
                      <a:pPr rtl="0"/>
                      <a:r>
                        <a:rPr lang="cy-gb">
                          <a:latin typeface="Ubuntu"/>
                        </a:rPr>
                        <a:t>Cwsg nad yw'n REM </a:t>
                      </a:r>
                      <a:endParaRPr lang="en-GB">
                        <a:latin typeface="Ubuntu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endParaRPr lang="en-GB">
                        <a:latin typeface="Ubuntu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640849"/>
                  </a:ext>
                </a:extLst>
              </a:tr>
              <a:tr h="82045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y-gb" sz="1200" b="0" i="0" u="none" strike="noStrike" kern="1200" cap="none" spc="0" normalizeH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Ubuntu"/>
                          <a:ea typeface="+mn-ea"/>
                          <a:cs typeface="Arial"/>
                        </a:rPr>
                        <a:t>Cam 1 (N1) </a:t>
                      </a:r>
                      <a:endParaRPr lang="cy-GB" sz="1200" b="0" i="0" u="none" strike="noStrike" kern="1200" cap="none" spc="0" normalizeH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Ubuntu"/>
                        <a:ea typeface="+mn-ea"/>
                        <a:cs typeface="Arial"/>
                      </a:endParaRPr>
                    </a:p>
                    <a:p>
                      <a:pPr rtl="0"/>
                      <a:endParaRPr lang="en-GB">
                        <a:latin typeface="Ubuntu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cy-gb" sz="1200" b="0" i="0" u="none" strike="noStrike" kern="1200" cap="none" spc="0" normalizeH="0" noProof="0">
                          <a:ln>
                            <a:noFill/>
                          </a:ln>
                          <a:solidFill>
                            <a:srgbClr val="1A1B1F"/>
                          </a:solidFill>
                          <a:effectLst/>
                          <a:uLnTx/>
                          <a:uFillTx/>
                          <a:latin typeface="Ubuntu"/>
                          <a:ea typeface="+mn-ea"/>
                          <a:cs typeface="Arial"/>
                        </a:rPr>
                        <a:t>Dyma'r cyfnod pan rydyn ni'n cwympo i gysgu am y tro cyntaf. Mae'r cam hwn fel arfer yn para dim ond un i saith munud.</a:t>
                      </a:r>
                      <a:endParaRPr kumimoji="0" lang="en-GB" sz="12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Ubuntu"/>
                        <a:ea typeface="+mn-ea"/>
                        <a:cs typeface="Arial"/>
                      </a:endParaRPr>
                    </a:p>
                    <a:p>
                      <a:pPr rtl="0"/>
                      <a:endParaRPr lang="en-GB">
                        <a:latin typeface="Ubuntu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0749930"/>
                  </a:ext>
                </a:extLst>
              </a:tr>
              <a:tr h="114864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y-gb" sz="1200" b="0" i="0" u="none" strike="noStrike" kern="1200" cap="none" spc="0" normalizeH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Ubuntu"/>
                          <a:ea typeface="+mn-ea"/>
                          <a:cs typeface="Arial"/>
                        </a:rPr>
                        <a:t>Cam 2 (N2) – Cwsg ysgafn </a:t>
                      </a:r>
                      <a:endParaRPr lang="cy-GB" sz="1200" b="0" i="0" u="none" strike="noStrike" kern="1200" cap="none" spc="0" normalizeH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buntu"/>
                        <a:ea typeface="+mn-ea"/>
                        <a:cs typeface="Arial"/>
                      </a:endParaRPr>
                    </a:p>
                    <a:p>
                      <a:pPr rtl="0"/>
                      <a:endParaRPr lang="en-GB">
                        <a:latin typeface="Ubuntu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y-gb" sz="1200" b="0" i="0" u="none" strike="noStrike" kern="1200" cap="none" spc="0" normalizeH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Ubuntu"/>
                          <a:ea typeface="+mn-ea"/>
                          <a:cs typeface="Arial"/>
                        </a:rPr>
                        <a:t>Mae ein corff yn mynd i gyflwr mwy tawel, gan gynnwys gostyngiad mewn tymheredd, cyhyrau’n ymlacio, anadlu a chyfradd curiad y galon yn arafu. </a:t>
                      </a:r>
                      <a:r>
                        <a:rPr lang="cy-gb" sz="1200" b="0" i="0" u="none" strike="noStrike" kern="1200" cap="none" spc="0" normalizeH="0" noProof="0">
                          <a:ln>
                            <a:noFill/>
                          </a:ln>
                          <a:solidFill>
                            <a:srgbClr val="1A1B1F"/>
                          </a:solidFill>
                          <a:effectLst/>
                          <a:uLnTx/>
                          <a:uFillTx/>
                          <a:latin typeface="Ubuntu"/>
                          <a:ea typeface="+mn-ea"/>
                          <a:cs typeface="Arial"/>
                        </a:rPr>
                        <a:t>Gyda'i gilydd, mae unigolyn fel arfer yn treulio tua hanner eu hamser cysgu mewn cwsg N2.</a:t>
                      </a:r>
                      <a:endParaRPr kumimoji="0" lang="en-GB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buntu"/>
                        <a:ea typeface="+mn-ea"/>
                        <a:cs typeface="Arial"/>
                      </a:endParaRPr>
                    </a:p>
                    <a:p>
                      <a:pPr rtl="0"/>
                      <a:endParaRPr lang="en-GB">
                        <a:latin typeface="Ubuntu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5890247"/>
                  </a:ext>
                </a:extLst>
              </a:tr>
              <a:tr h="114864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y-gb" sz="1200" b="0" i="0" u="none" strike="noStrike" kern="1200" cap="none" spc="0" normalizeH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Ubuntu"/>
                          <a:ea typeface="+mn-ea"/>
                          <a:cs typeface="Arial"/>
                        </a:rPr>
                        <a:t>Cam 3 (N3) – Cwsg dwfn </a:t>
                      </a:r>
                      <a:endParaRPr lang="cy-GB" sz="1200" b="0" i="0" u="none" strike="noStrike" kern="1200" cap="none" spc="0" normalizeH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buntu"/>
                        <a:ea typeface="+mn-ea"/>
                        <a:cs typeface="Arial"/>
                      </a:endParaRPr>
                    </a:p>
                    <a:p>
                      <a:pPr rtl="0"/>
                      <a:endParaRPr lang="en-GB">
                        <a:latin typeface="Ubuntu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cy-gb" sz="1200" b="0" i="0" u="none" strike="noStrike" kern="1200" cap="none" spc="0" normalizeH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Ubuntu"/>
                          <a:ea typeface="+mn-ea"/>
                          <a:cs typeface="Arial"/>
                        </a:rPr>
                        <a:t>Gelwir cwsg cam 3 hefyd yn N3 neu gwsg dwfn, ac mae'n anoddach deffro rhywun o'r cam hwn. Mae ffurf cyhyrau, curiad y galon, a chyfradd anadlu yn gostwng mewn cwsg N3 wrth i'r corff ymlacio hyd yn oed ymhellach.</a:t>
                      </a:r>
                      <a:endParaRPr lang="cy-GB" sz="1200" b="0" i="0" u="none" strike="noStrike" kern="1200" cap="none" spc="0" normalizeH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buntu"/>
                        <a:ea typeface="+mn-ea"/>
                        <a:cs typeface="Arial"/>
                      </a:endParaRPr>
                    </a:p>
                    <a:p>
                      <a:pPr rtl="0"/>
                      <a:endParaRPr lang="en-GB">
                        <a:latin typeface="Ubuntu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1427671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6572447"/>
              </p:ext>
            </p:extLst>
          </p:nvPr>
        </p:nvGraphicFramePr>
        <p:xfrm>
          <a:off x="6101335" y="4397337"/>
          <a:ext cx="5935599" cy="24324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3603">
                  <a:extLst>
                    <a:ext uri="{9D8B030D-6E8A-4147-A177-3AD203B41FA5}">
                      <a16:colId xmlns:a16="http://schemas.microsoft.com/office/drawing/2014/main" val="2736712067"/>
                    </a:ext>
                  </a:extLst>
                </a:gridCol>
                <a:gridCol w="3921996">
                  <a:extLst>
                    <a:ext uri="{9D8B030D-6E8A-4147-A177-3AD203B41FA5}">
                      <a16:colId xmlns:a16="http://schemas.microsoft.com/office/drawing/2014/main" val="3534266013"/>
                    </a:ext>
                  </a:extLst>
                </a:gridCol>
              </a:tblGrid>
              <a:tr h="368852">
                <a:tc>
                  <a:txBody>
                    <a:bodyPr/>
                    <a:lstStyle/>
                    <a:p>
                      <a:pPr rtl="0"/>
                      <a:r>
                        <a:rPr lang="cy-gb">
                          <a:latin typeface="Ubuntu"/>
                        </a:rPr>
                        <a:t>Cwsg REM 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endParaRPr lang="en-GB">
                        <a:latin typeface="Ubuntu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6276089"/>
                  </a:ext>
                </a:extLst>
              </a:tr>
              <a:tr h="2063584">
                <a:tc>
                  <a:txBody>
                    <a:bodyPr/>
                    <a:lstStyle/>
                    <a:p>
                      <a:pPr rtl="0"/>
                      <a:r>
                        <a:rPr lang="cy-gb" sz="1200">
                          <a:latin typeface="Ubuntu"/>
                          <a:cs typeface="Arial"/>
                        </a:rPr>
                        <a:t>Cam 4 - REM </a:t>
                      </a:r>
                      <a:endParaRPr lang="cy-GB" sz="1200">
                        <a:latin typeface="Ubuntu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cy-gb" sz="1200" b="0" i="0" kern="1200">
                          <a:solidFill>
                            <a:schemeClr val="dk1"/>
                          </a:solidFill>
                          <a:effectLst/>
                          <a:latin typeface="Ubuntu"/>
                          <a:ea typeface="+mn-ea"/>
                          <a:cs typeface="Arial"/>
                        </a:rPr>
                        <a:t>Yn ystod cwsg REM, mae gweithgarwch yr ymennydd yn codi, gan agosáu at lefelau a welir pan fyddwn yn effro. Mae'r corff yn profi </a:t>
                      </a:r>
                      <a:r>
                        <a:rPr lang="cy-gb" sz="1200" b="0" i="0" kern="1200" err="1">
                          <a:solidFill>
                            <a:schemeClr val="dk1"/>
                          </a:solidFill>
                          <a:effectLst/>
                          <a:latin typeface="Ubuntu"/>
                          <a:ea typeface="+mn-ea"/>
                          <a:cs typeface="Arial"/>
                        </a:rPr>
                        <a:t>atonia</a:t>
                      </a:r>
                      <a:r>
                        <a:rPr lang="cy-gb" sz="1200" b="0" i="0" kern="1200">
                          <a:solidFill>
                            <a:schemeClr val="dk1"/>
                          </a:solidFill>
                          <a:effectLst/>
                          <a:latin typeface="Ubuntu"/>
                          <a:ea typeface="+mn-ea"/>
                          <a:cs typeface="Arial"/>
                        </a:rPr>
                        <a:t>, parlys dros dro o'r cyhyrau, gyda dau eithriad: y llygaid a'r cyhyrau sy'n rheoli anadlu. Er bod y llygaid ar gau, gellir eu gweld yn symud yn gyflym, a dyna sut mae'r cam hwn yn cael ei enw. </a:t>
                      </a:r>
                      <a:r>
                        <a:rPr lang="cy-gb" sz="1200" b="0" i="0">
                          <a:solidFill>
                            <a:srgbClr val="1A1B1F"/>
                          </a:solidFill>
                          <a:effectLst/>
                          <a:latin typeface="Ubuntu"/>
                        </a:rPr>
                        <a:t>O dan amgylchiadau arferol, nid ydyn ni’n mynd i gam cysgu REM nes ein bod wedi bod yn cysgu am tua 90 munud. At ei gilydd, mae cyfnodau REM yn ffurfio tua 25% o gwsg mewn oedolion.</a:t>
                      </a:r>
                      <a:endParaRPr lang="en-GB" sz="1200">
                        <a:latin typeface="Ubuntu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00371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73964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977F5A3-D535-4A58-C943-8DABF5079BEC}"/>
              </a:ext>
            </a:extLst>
          </p:cNvPr>
          <p:cNvSpPr txBox="1"/>
          <p:nvPr/>
        </p:nvSpPr>
        <p:spPr>
          <a:xfrm>
            <a:off x="651329" y="1198638"/>
            <a:ext cx="4729842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rtl="0"/>
            <a:r>
              <a:rPr lang="cy-gb" sz="2800" b="1">
                <a:solidFill>
                  <a:srgbClr val="15518B"/>
                </a:solidFill>
                <a:latin typeface="Ubuntu"/>
              </a:rPr>
              <a:t>Y Rhythm Circadaidd </a:t>
            </a:r>
            <a:endParaRPr lang="en-US" sz="28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ADE321C-5141-D5E8-C50C-B149DF4A6F70}"/>
              </a:ext>
            </a:extLst>
          </p:cNvPr>
          <p:cNvSpPr txBox="1"/>
          <p:nvPr/>
        </p:nvSpPr>
        <p:spPr>
          <a:xfrm>
            <a:off x="5482374" y="2338076"/>
            <a:ext cx="6087531" cy="45243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rtl="0"/>
            <a:r>
              <a:rPr lang="cy-gb">
                <a:latin typeface="Ubuntu"/>
                <a:ea typeface="+mn-lt"/>
                <a:cs typeface="+mn-lt"/>
              </a:rPr>
              <a:t>Ydych chi erioed wedi meddwl pam mae cymryd cyntun (</a:t>
            </a:r>
            <a:r>
              <a:rPr lang="en-gb" i="1">
                <a:latin typeface="Ubuntu"/>
                <a:ea typeface="+mn-lt"/>
                <a:cs typeface="+mn-lt"/>
              </a:rPr>
              <a:t>nap</a:t>
            </a:r>
            <a:r>
              <a:rPr lang="en-gb">
                <a:latin typeface="Ubuntu"/>
                <a:ea typeface="+mn-lt"/>
                <a:cs typeface="+mn-lt"/>
              </a:rPr>
              <a:t>) yn teimlo mor dda yng nghanol y prynhawn? Neu pam rydyn ni'n teimlo'n flinedig iawn pan fyddwn yn teithio i'r dwyrain? Neu pam mae eich amser gwely yn wahanol i amser gwely eich teulu? Mae'r atebion i'r holl gwestiynau hyn yn ymwneud â rhywbeth o'r enw </a:t>
            </a:r>
            <a:r>
              <a:rPr lang="cy-gb" b="1">
                <a:latin typeface="Ubuntu"/>
                <a:ea typeface="+mn-lt"/>
                <a:cs typeface="+mn-lt"/>
              </a:rPr>
              <a:t>rhythmau circadaidd</a:t>
            </a:r>
            <a:r>
              <a:rPr lang="cy-gb">
                <a:latin typeface="Ubuntu"/>
                <a:ea typeface="+mn-lt"/>
                <a:cs typeface="+mn-lt"/>
              </a:rPr>
              <a:t>.</a:t>
            </a:r>
            <a:endParaRPr lang="en-US" b="1">
              <a:latin typeface="Ubuntu"/>
              <a:cs typeface="Arial"/>
            </a:endParaRPr>
          </a:p>
          <a:p>
            <a:pPr rtl="0"/>
            <a:endParaRPr lang="en-US">
              <a:latin typeface="Ubuntu"/>
              <a:ea typeface="Calibri" panose="020F0502020204030204"/>
              <a:cs typeface="Arial"/>
            </a:endParaRPr>
          </a:p>
          <a:p>
            <a:pPr rtl="0"/>
            <a:r>
              <a:rPr lang="cy-gb">
                <a:latin typeface="Ubuntu"/>
                <a:ea typeface="+mn-lt"/>
                <a:cs typeface="+mn-lt"/>
              </a:rPr>
              <a:t>Ein rhythm circadaidd yw ein patrwm cysgu-deffro dros gyfnod o ddiwrnod 24 awr - dyma'r enw a roddir ar gloc mewnol ein cyrff.  </a:t>
            </a:r>
          </a:p>
          <a:p>
            <a:pPr rtl="0"/>
            <a:endParaRPr lang="en-US">
              <a:solidFill>
                <a:srgbClr val="000000"/>
              </a:solidFill>
              <a:latin typeface="Ubuntu"/>
              <a:ea typeface="Calibri"/>
              <a:cs typeface="Calibri"/>
            </a:endParaRPr>
          </a:p>
          <a:p>
            <a:pPr rtl="0"/>
            <a:r>
              <a:rPr lang="cy-gb">
                <a:solidFill>
                  <a:srgbClr val="231F20"/>
                </a:solidFill>
                <a:latin typeface="Ubuntu"/>
                <a:ea typeface="+mn-lt"/>
                <a:cs typeface="+mn-lt"/>
              </a:rPr>
              <a:t>Gall rhai pobl sylwi bod tarfu ar eu rhythm circadaidd oherwydd ffactorau allanol neu anhwylderau cwsg. Gall cynnal arferion iach ein helpu i ymateb yn well i'r rhythm naturiol hwn o'n cyrff.</a:t>
            </a:r>
            <a:endParaRPr lang="en-US">
              <a:latin typeface="Ubuntu"/>
            </a:endParaRPr>
          </a:p>
        </p:txBody>
      </p:sp>
      <p:pic>
        <p:nvPicPr>
          <p:cNvPr id="4" name="Picture 3" descr="Your Circadian Rhythm Chronotype - Quieton">
            <a:extLst>
              <a:ext uri="{FF2B5EF4-FFF2-40B4-BE49-F238E27FC236}">
                <a16:creationId xmlns:a16="http://schemas.microsoft.com/office/drawing/2014/main" id="{B077501E-CE56-8324-2D24-651443EFC3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104" y="1927335"/>
            <a:ext cx="5109603" cy="36082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057743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8B1F218-F71A-CC2A-46E7-E299CFB80F7B}"/>
              </a:ext>
            </a:extLst>
          </p:cNvPr>
          <p:cNvSpPr txBox="1"/>
          <p:nvPr/>
        </p:nvSpPr>
        <p:spPr>
          <a:xfrm>
            <a:off x="271571" y="1718647"/>
            <a:ext cx="9265556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rtl="0"/>
            <a:r>
              <a:rPr lang="cy-gb" sz="2800" b="1">
                <a:solidFill>
                  <a:srgbClr val="15518B"/>
                </a:solidFill>
                <a:latin typeface="Ubuntu"/>
              </a:rPr>
              <a:t>Pa ffactorau all newid ein Rhythm Circadaidd?  </a:t>
            </a:r>
            <a:endParaRPr lang="en-US" sz="28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D25B47-B6D7-BC63-B0FA-B552F1454745}"/>
              </a:ext>
            </a:extLst>
          </p:cNvPr>
          <p:cNvSpPr txBox="1"/>
          <p:nvPr/>
        </p:nvSpPr>
        <p:spPr>
          <a:xfrm>
            <a:off x="270329" y="2451240"/>
            <a:ext cx="11569246" cy="42165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rtl="0"/>
            <a:r>
              <a:rPr lang="cy-gb">
                <a:latin typeface="Ubuntu"/>
              </a:rPr>
              <a:t>Weithiau fe amherir ar ein rhythm </a:t>
            </a:r>
            <a:r>
              <a:rPr lang="cy-gb" err="1">
                <a:latin typeface="Ubuntu"/>
              </a:rPr>
              <a:t>circadaidd</a:t>
            </a:r>
            <a:r>
              <a:rPr lang="cy-gb">
                <a:latin typeface="Ubuntu"/>
              </a:rPr>
              <a:t> naturiol, ac mae ein hanghenion ffordd o fyw a'n cloc mewnol yn gwrthdaro. Gall hyn ddigwydd oherwydd nifer o resymau:</a:t>
            </a:r>
          </a:p>
          <a:p>
            <a:pPr rtl="0"/>
            <a:endParaRPr lang="en-US">
              <a:latin typeface="Ubuntu"/>
            </a:endParaRPr>
          </a:p>
          <a:p>
            <a:pPr marL="285750" indent="-285750" rtl="0">
              <a:buFont typeface="Wingdings"/>
              <a:buChar char="Ø"/>
            </a:pPr>
            <a:r>
              <a:rPr lang="cy-gb" b="1">
                <a:solidFill>
                  <a:srgbClr val="000000"/>
                </a:solidFill>
                <a:latin typeface="Ubuntu"/>
                <a:ea typeface="+mn-lt"/>
                <a:cs typeface="+mn-lt"/>
              </a:rPr>
              <a:t>Gormod o olau</a:t>
            </a:r>
            <a:r>
              <a:rPr lang="cy-gb">
                <a:solidFill>
                  <a:srgbClr val="000000"/>
                </a:solidFill>
                <a:latin typeface="Ubuntu"/>
                <a:ea typeface="+mn-lt"/>
                <a:cs typeface="+mn-lt"/>
              </a:rPr>
              <a:t>: Gall gormod o olau, yn enwedig yn y nos, oedi cwsg.</a:t>
            </a:r>
            <a:endParaRPr lang="en-US">
              <a:solidFill>
                <a:srgbClr val="000000"/>
              </a:solidFill>
              <a:latin typeface="Ubuntu"/>
              <a:ea typeface="Calibri"/>
              <a:cs typeface="Calibri"/>
            </a:endParaRPr>
          </a:p>
          <a:p>
            <a:pPr rtl="0">
              <a:buFont typeface="Wingdings"/>
              <a:buChar char="Ø"/>
            </a:pPr>
            <a:r>
              <a:rPr lang="cy-gb" b="1">
                <a:solidFill>
                  <a:srgbClr val="000000"/>
                </a:solidFill>
                <a:latin typeface="Ubuntu"/>
                <a:ea typeface="+mn-lt"/>
                <a:cs typeface="+mn-lt"/>
              </a:rPr>
              <a:t> Amserlen gysgu</a:t>
            </a:r>
            <a:r>
              <a:rPr lang="cy-gb">
                <a:solidFill>
                  <a:srgbClr val="000000"/>
                </a:solidFill>
                <a:latin typeface="Ubuntu"/>
                <a:ea typeface="+mn-lt"/>
                <a:cs typeface="+mn-lt"/>
              </a:rPr>
              <a:t>: Gall amseroedd cysgu afreolaidd neu </a:t>
            </a:r>
            <a:r>
              <a:rPr lang="cy-gb" err="1">
                <a:solidFill>
                  <a:srgbClr val="000000"/>
                </a:solidFill>
                <a:latin typeface="Ubuntu"/>
                <a:ea typeface="+mn-lt"/>
                <a:cs typeface="+mn-lt"/>
              </a:rPr>
              <a:t>jetludded</a:t>
            </a:r>
            <a:r>
              <a:rPr lang="cy-gb">
                <a:solidFill>
                  <a:srgbClr val="000000"/>
                </a:solidFill>
                <a:latin typeface="Ubuntu"/>
                <a:ea typeface="+mn-lt"/>
                <a:cs typeface="+mn-lt"/>
              </a:rPr>
              <a:t> (</a:t>
            </a:r>
            <a:r>
              <a:rPr lang="en-gb" i="1">
                <a:solidFill>
                  <a:srgbClr val="000000"/>
                </a:solidFill>
                <a:latin typeface="Ubuntu"/>
                <a:ea typeface="+mn-lt"/>
                <a:cs typeface="+mn-lt"/>
              </a:rPr>
              <a:t>jet lag</a:t>
            </a:r>
            <a:r>
              <a:rPr lang="en-gb">
                <a:solidFill>
                  <a:srgbClr val="000000"/>
                </a:solidFill>
                <a:latin typeface="Ubuntu"/>
                <a:ea typeface="+mn-lt"/>
                <a:cs typeface="+mn-lt"/>
              </a:rPr>
              <a:t>) </a:t>
            </a:r>
            <a:r>
              <a:rPr lang="en-gb" err="1">
                <a:solidFill>
                  <a:srgbClr val="000000"/>
                </a:solidFill>
                <a:latin typeface="Ubuntu"/>
                <a:ea typeface="+mn-lt"/>
                <a:cs typeface="+mn-lt"/>
              </a:rPr>
              <a:t>ddrysu</a:t>
            </a:r>
            <a:r>
              <a:rPr lang="en-gb">
                <a:solidFill>
                  <a:srgbClr val="000000"/>
                </a:solidFill>
                <a:latin typeface="Ubuntu"/>
                <a:ea typeface="+mn-lt"/>
                <a:cs typeface="+mn-lt"/>
              </a:rPr>
              <a:t> </a:t>
            </a:r>
            <a:r>
              <a:rPr lang="en-gb" err="1">
                <a:solidFill>
                  <a:srgbClr val="000000"/>
                </a:solidFill>
                <a:latin typeface="Ubuntu"/>
                <a:ea typeface="+mn-lt"/>
                <a:cs typeface="+mn-lt"/>
              </a:rPr>
              <a:t>cloc</a:t>
            </a:r>
            <a:r>
              <a:rPr lang="en-gb">
                <a:solidFill>
                  <a:srgbClr val="000000"/>
                </a:solidFill>
                <a:latin typeface="Ubuntu"/>
                <a:ea typeface="+mn-lt"/>
                <a:cs typeface="+mn-lt"/>
              </a:rPr>
              <a:t> </a:t>
            </a:r>
            <a:r>
              <a:rPr lang="en-gb" err="1">
                <a:solidFill>
                  <a:srgbClr val="000000"/>
                </a:solidFill>
                <a:latin typeface="Ubuntu"/>
                <a:ea typeface="+mn-lt"/>
                <a:cs typeface="+mn-lt"/>
              </a:rPr>
              <a:t>eich</a:t>
            </a:r>
            <a:r>
              <a:rPr lang="en-gb">
                <a:solidFill>
                  <a:srgbClr val="000000"/>
                </a:solidFill>
                <a:latin typeface="Ubuntu"/>
                <a:ea typeface="+mn-lt"/>
                <a:cs typeface="+mn-lt"/>
              </a:rPr>
              <a:t> </a:t>
            </a:r>
            <a:r>
              <a:rPr lang="en-gb" err="1">
                <a:solidFill>
                  <a:srgbClr val="000000"/>
                </a:solidFill>
                <a:latin typeface="Ubuntu"/>
                <a:ea typeface="+mn-lt"/>
                <a:cs typeface="+mn-lt"/>
              </a:rPr>
              <a:t>corff</a:t>
            </a:r>
            <a:r>
              <a:rPr lang="en-gb">
                <a:solidFill>
                  <a:srgbClr val="000000"/>
                </a:solidFill>
                <a:latin typeface="Ubuntu"/>
                <a:ea typeface="+mn-lt"/>
                <a:cs typeface="+mn-lt"/>
              </a:rPr>
              <a:t>.</a:t>
            </a:r>
            <a:endParaRPr lang="en-US">
              <a:latin typeface="Ubuntu"/>
            </a:endParaRPr>
          </a:p>
          <a:p>
            <a:pPr rtl="0">
              <a:buFont typeface="Wingdings"/>
              <a:buChar char="Ø"/>
            </a:pPr>
            <a:r>
              <a:rPr lang="cy-gb" b="1">
                <a:solidFill>
                  <a:srgbClr val="000000"/>
                </a:solidFill>
                <a:latin typeface="Ubuntu"/>
                <a:ea typeface="+mn-lt"/>
                <a:cs typeface="+mn-lt"/>
              </a:rPr>
              <a:t> Hormonau</a:t>
            </a:r>
            <a:r>
              <a:rPr lang="cy-gb">
                <a:solidFill>
                  <a:srgbClr val="000000"/>
                </a:solidFill>
                <a:latin typeface="Ubuntu"/>
                <a:ea typeface="+mn-lt"/>
                <a:cs typeface="+mn-lt"/>
              </a:rPr>
              <a:t>: Gall newidiadau hormonaidd effeithio ar bryd a pha mor dda rydych chi'n cysgu.</a:t>
            </a:r>
            <a:endParaRPr lang="en-US">
              <a:latin typeface="Ubuntu"/>
            </a:endParaRPr>
          </a:p>
          <a:p>
            <a:pPr rtl="0">
              <a:buFont typeface="Wingdings"/>
              <a:buChar char="Ø"/>
            </a:pPr>
            <a:r>
              <a:rPr lang="cy-gb" b="1">
                <a:solidFill>
                  <a:srgbClr val="000000"/>
                </a:solidFill>
                <a:latin typeface="Ubuntu"/>
                <a:ea typeface="+mn-lt"/>
                <a:cs typeface="+mn-lt"/>
              </a:rPr>
              <a:t> Oedran:</a:t>
            </a:r>
            <a:r>
              <a:rPr lang="cy-gb">
                <a:solidFill>
                  <a:srgbClr val="000000"/>
                </a:solidFill>
                <a:latin typeface="Ubuntu"/>
                <a:ea typeface="+mn-lt"/>
                <a:cs typeface="+mn-lt"/>
              </a:rPr>
              <a:t> Mae ein patrymau cysgu yn aml yn newid wrth i ni fynd yn hŷn.</a:t>
            </a:r>
            <a:endParaRPr lang="en-US">
              <a:latin typeface="Ubuntu"/>
            </a:endParaRPr>
          </a:p>
          <a:p>
            <a:pPr rtl="0">
              <a:buFont typeface="Wingdings"/>
              <a:buChar char="Ø"/>
            </a:pPr>
            <a:r>
              <a:rPr lang="cy-gb" b="1">
                <a:solidFill>
                  <a:srgbClr val="000000"/>
                </a:solidFill>
                <a:latin typeface="Ubuntu"/>
                <a:ea typeface="+mn-lt"/>
                <a:cs typeface="+mn-lt"/>
              </a:rPr>
              <a:t> Arferion bwyd</a:t>
            </a:r>
            <a:r>
              <a:rPr lang="cy-gb">
                <a:solidFill>
                  <a:srgbClr val="000000"/>
                </a:solidFill>
                <a:latin typeface="Ubuntu"/>
                <a:ea typeface="+mn-lt"/>
                <a:cs typeface="+mn-lt"/>
              </a:rPr>
              <a:t>: Gall bwyta'n hwyr neu ar adegau od ei gwneud hi'n anoddach cysgu.</a:t>
            </a:r>
            <a:endParaRPr lang="en-US">
              <a:latin typeface="Ubuntu"/>
            </a:endParaRPr>
          </a:p>
          <a:p>
            <a:pPr rtl="0">
              <a:buFont typeface="Wingdings"/>
              <a:buChar char="Ø"/>
            </a:pPr>
            <a:r>
              <a:rPr lang="cy-gb" b="1">
                <a:solidFill>
                  <a:srgbClr val="000000"/>
                </a:solidFill>
                <a:latin typeface="Ubuntu"/>
                <a:ea typeface="+mn-lt"/>
                <a:cs typeface="+mn-lt"/>
              </a:rPr>
              <a:t> Ymarfer corff</a:t>
            </a:r>
            <a:r>
              <a:rPr lang="cy-gb">
                <a:solidFill>
                  <a:srgbClr val="000000"/>
                </a:solidFill>
                <a:latin typeface="Ubuntu"/>
                <a:ea typeface="+mn-lt"/>
                <a:cs typeface="+mn-lt"/>
              </a:rPr>
              <a:t>: Mae bod yn actif yn rheolaidd yn helpu, ond gall ymarfer corff yn rhy hwyr eich cadw'n effro.</a:t>
            </a:r>
            <a:endParaRPr lang="en-US">
              <a:latin typeface="Ubuntu"/>
            </a:endParaRPr>
          </a:p>
          <a:p>
            <a:pPr rtl="0">
              <a:buFont typeface="Wingdings"/>
              <a:buChar char="Ø"/>
            </a:pPr>
            <a:r>
              <a:rPr lang="cy-gb" b="1">
                <a:solidFill>
                  <a:srgbClr val="000000"/>
                </a:solidFill>
                <a:latin typeface="Ubuntu"/>
                <a:ea typeface="+mn-lt"/>
                <a:cs typeface="+mn-lt"/>
              </a:rPr>
              <a:t> Amgylchedd:</a:t>
            </a:r>
            <a:r>
              <a:rPr lang="cy-gb">
                <a:solidFill>
                  <a:srgbClr val="000000"/>
                </a:solidFill>
                <a:latin typeface="Ubuntu"/>
                <a:ea typeface="+mn-lt"/>
                <a:cs typeface="+mn-lt"/>
              </a:rPr>
              <a:t> Mae sŵn, golau, a thymheredd i gyd yn effeithio ar ba mor dda rydyn ni'n cysgu.</a:t>
            </a:r>
            <a:endParaRPr lang="en-US">
              <a:latin typeface="Ubuntu"/>
            </a:endParaRPr>
          </a:p>
          <a:p>
            <a:pPr rtl="0">
              <a:buFont typeface="Wingdings"/>
              <a:buChar char="Ø"/>
            </a:pPr>
            <a:r>
              <a:rPr lang="cy-gb" b="1">
                <a:solidFill>
                  <a:srgbClr val="000000"/>
                </a:solidFill>
                <a:latin typeface="Ubuntu"/>
                <a:ea typeface="+mn-lt"/>
                <a:cs typeface="+mn-lt"/>
              </a:rPr>
              <a:t> Iechyd a meddyginiaeth</a:t>
            </a:r>
            <a:r>
              <a:rPr lang="cy-gb">
                <a:solidFill>
                  <a:srgbClr val="000000"/>
                </a:solidFill>
                <a:latin typeface="Ubuntu"/>
                <a:ea typeface="+mn-lt"/>
                <a:cs typeface="+mn-lt"/>
              </a:rPr>
              <a:t>: Gall rhai cyflyrau a meddyginiaethau amharu ar gwsg.</a:t>
            </a:r>
            <a:endParaRPr lang="en-US">
              <a:latin typeface="Ubuntu"/>
            </a:endParaRPr>
          </a:p>
          <a:p>
            <a:pPr rtl="0">
              <a:buFont typeface="Wingdings"/>
              <a:buChar char="Ø"/>
            </a:pPr>
            <a:r>
              <a:rPr lang="cy-gb" b="1">
                <a:solidFill>
                  <a:srgbClr val="000000"/>
                </a:solidFill>
                <a:latin typeface="Ubuntu"/>
                <a:ea typeface="+mn-lt"/>
                <a:cs typeface="+mn-lt"/>
              </a:rPr>
              <a:t> Tymhorau</a:t>
            </a:r>
            <a:r>
              <a:rPr lang="cy-gb">
                <a:solidFill>
                  <a:srgbClr val="000000"/>
                </a:solidFill>
                <a:latin typeface="Ubuntu"/>
                <a:ea typeface="+mn-lt"/>
                <a:cs typeface="+mn-lt"/>
              </a:rPr>
              <a:t>: Gall llai o olau dydd yn y gaeaf newid cloc eich corff.</a:t>
            </a:r>
            <a:endParaRPr lang="en-US">
              <a:latin typeface="Ubuntu"/>
            </a:endParaRPr>
          </a:p>
          <a:p>
            <a:pPr rtl="0">
              <a:buFont typeface="Wingdings"/>
              <a:buChar char="Ø"/>
            </a:pPr>
            <a:r>
              <a:rPr lang="cy-gb" b="1">
                <a:solidFill>
                  <a:srgbClr val="000000"/>
                </a:solidFill>
                <a:latin typeface="Ubuntu"/>
                <a:ea typeface="+mn-lt"/>
                <a:cs typeface="+mn-lt"/>
              </a:rPr>
              <a:t> Sgriniau a dyfeisiau</a:t>
            </a:r>
            <a:r>
              <a:rPr lang="cy-gb">
                <a:solidFill>
                  <a:srgbClr val="000000"/>
                </a:solidFill>
                <a:latin typeface="Ubuntu"/>
                <a:ea typeface="+mn-lt"/>
                <a:cs typeface="+mn-lt"/>
              </a:rPr>
              <a:t>: Gall defnyddio ffonau, </a:t>
            </a:r>
            <a:r>
              <a:rPr lang="cy-gb" err="1">
                <a:solidFill>
                  <a:srgbClr val="000000"/>
                </a:solidFill>
                <a:latin typeface="Ubuntu"/>
                <a:ea typeface="+mn-lt"/>
                <a:cs typeface="+mn-lt"/>
              </a:rPr>
              <a:t>tabledau</a:t>
            </a:r>
            <a:r>
              <a:rPr lang="cy-gb">
                <a:solidFill>
                  <a:srgbClr val="000000"/>
                </a:solidFill>
                <a:latin typeface="Ubuntu"/>
                <a:ea typeface="+mn-lt"/>
                <a:cs typeface="+mn-lt"/>
              </a:rPr>
              <a:t>, neu setiau teledu yn hwyr yn y nos ddrysu cwsg.</a:t>
            </a:r>
            <a:endParaRPr lang="en-US">
              <a:latin typeface="Ubuntu"/>
            </a:endParaRPr>
          </a:p>
          <a:p>
            <a:pPr marL="285750" indent="-285750" rtl="0">
              <a:buFont typeface="Wingdings"/>
              <a:buChar char="Ø"/>
            </a:pPr>
            <a:endParaRPr lang="en-US" sz="1600">
              <a:solidFill>
                <a:srgbClr val="000000"/>
              </a:solidFill>
              <a:latin typeface="Ubuntu"/>
              <a:ea typeface="Calibri"/>
              <a:cs typeface="Calibri"/>
            </a:endParaRPr>
          </a:p>
          <a:p>
            <a:pPr rtl="0"/>
            <a:endParaRPr lang="en-US">
              <a:solidFill>
                <a:srgbClr val="231F20"/>
              </a:solidFill>
              <a:latin typeface="Proxima Nova"/>
            </a:endParaRPr>
          </a:p>
        </p:txBody>
      </p:sp>
    </p:spTree>
    <p:extLst>
      <p:ext uri="{BB962C8B-B14F-4D97-AF65-F5344CB8AC3E}">
        <p14:creationId xmlns:p14="http://schemas.microsoft.com/office/powerpoint/2010/main" val="42830535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53EFA4EF-0D9C-63F6-F3E3-E33B427A1960}"/>
              </a:ext>
            </a:extLst>
          </p:cNvPr>
          <p:cNvSpPr txBox="1">
            <a:spLocks/>
          </p:cNvSpPr>
          <p:nvPr/>
        </p:nvSpPr>
        <p:spPr>
          <a:xfrm>
            <a:off x="310469" y="1542557"/>
            <a:ext cx="7658429" cy="669925"/>
          </a:xfrm>
          <a:prstGeom prst="rect">
            <a:avLst/>
          </a:prstGeom>
        </p:spPr>
        <p:txBody>
          <a:bodyPr lIns="91440" tIns="45720" rIns="91440" bIns="45720" rtlCol="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buNone/>
            </a:pPr>
            <a:r>
              <a:rPr lang="cy-gb" b="1"/>
              <a:t>Pam mae amserlen gysgu yn bwysig?</a:t>
            </a:r>
          </a:p>
        </p:txBody>
      </p:sp>
      <p:sp>
        <p:nvSpPr>
          <p:cNvPr id="3" name="Rectangle 2"/>
          <p:cNvSpPr/>
          <p:nvPr/>
        </p:nvSpPr>
        <p:spPr>
          <a:xfrm>
            <a:off x="311854" y="2342911"/>
            <a:ext cx="10990385" cy="3970318"/>
          </a:xfrm>
          <a:prstGeom prst="rect">
            <a:avLst/>
          </a:prstGeom>
        </p:spPr>
        <p:txBody>
          <a:bodyPr wrap="square" lIns="91440" tIns="45720" rIns="91440" bIns="45720" rtlCol="0" anchor="t">
            <a:spAutoFit/>
          </a:bodyPr>
          <a:lstStyle/>
          <a:p>
            <a:pPr rtl="0"/>
            <a:r>
              <a:rPr lang="cy-gb">
                <a:latin typeface="Ubuntu"/>
              </a:rPr>
              <a:t>Gall amserlen gysgu gyson (mynd i'r gwely a chodi yr un pryd bob dydd) ein helpu i gael faint o gwsg sydd ei angen arnom.</a:t>
            </a:r>
          </a:p>
          <a:p>
            <a:pPr rtl="0"/>
            <a:endParaRPr lang="en-GB">
              <a:latin typeface="Ubuntu"/>
            </a:endParaRPr>
          </a:p>
          <a:p>
            <a:pPr rtl="0"/>
            <a:r>
              <a:rPr lang="cy-gb">
                <a:latin typeface="Ubuntu"/>
              </a:rPr>
              <a:t>Gall amserlen gysgu reolaidd hefyd helpu i roi hwb i ansawdd ein cwsg a sicrhau</a:t>
            </a:r>
            <a:r>
              <a:rPr lang="cy-gb" b="1">
                <a:latin typeface="Ubuntu"/>
              </a:rPr>
              <a:t> nad amharir ar rhythmau </a:t>
            </a:r>
            <a:r>
              <a:rPr lang="cy-gb" b="1" err="1">
                <a:latin typeface="Ubuntu"/>
              </a:rPr>
              <a:t>circadaidd</a:t>
            </a:r>
            <a:r>
              <a:rPr lang="cy-gb" b="1">
                <a:latin typeface="Ubuntu"/>
              </a:rPr>
              <a:t> ein cyrff</a:t>
            </a:r>
            <a:r>
              <a:rPr lang="cy-gb">
                <a:latin typeface="Ubuntu"/>
              </a:rPr>
              <a:t>.</a:t>
            </a:r>
            <a:endParaRPr lang="en-GB">
              <a:latin typeface="Ubuntu"/>
              <a:ea typeface="Calibri"/>
              <a:cs typeface="Calibri"/>
            </a:endParaRPr>
          </a:p>
          <a:p>
            <a:pPr rtl="0"/>
            <a:endParaRPr lang="en-GB">
              <a:latin typeface="Ubuntu"/>
              <a:ea typeface="Calibri"/>
              <a:cs typeface="Calibri"/>
            </a:endParaRPr>
          </a:p>
          <a:p>
            <a:pPr rtl="0"/>
            <a:r>
              <a:rPr lang="cy-gb">
                <a:latin typeface="Ubuntu"/>
              </a:rPr>
              <a:t>Mae ein rhythmau </a:t>
            </a:r>
            <a:r>
              <a:rPr lang="cy-gb" err="1">
                <a:latin typeface="Ubuntu"/>
              </a:rPr>
              <a:t>circadaidd</a:t>
            </a:r>
            <a:r>
              <a:rPr lang="cy-gb">
                <a:latin typeface="Ubuntu"/>
              </a:rPr>
              <a:t> hefyd yn cael dylanwad pwysig ar y canlynol:</a:t>
            </a:r>
            <a:endParaRPr lang="en-GB">
              <a:latin typeface="Ubuntu"/>
              <a:ea typeface="Calibri"/>
              <a:cs typeface="Calibri"/>
            </a:endParaRPr>
          </a:p>
          <a:p>
            <a:pPr marL="285750" indent="-285750" rtl="0">
              <a:buFont typeface="Wingdings"/>
              <a:buChar char="Ø"/>
            </a:pPr>
            <a:r>
              <a:rPr lang="cy-gb">
                <a:latin typeface="Ubuntu"/>
              </a:rPr>
              <a:t>Pryd fyddwn ni'n teimlo'n barod i gysgu a deffro</a:t>
            </a:r>
          </a:p>
          <a:p>
            <a:pPr marL="285750" indent="-285750" rtl="0">
              <a:buFont typeface="Wingdings" panose="020B0604020202020204" pitchFamily="34" charset="0"/>
              <a:buChar char="Ø"/>
            </a:pPr>
            <a:r>
              <a:rPr lang="cy-gb">
                <a:latin typeface="Ubuntu"/>
              </a:rPr>
              <a:t>Sut mae ein corff yn cylchdroi trwy gamau cwsg</a:t>
            </a:r>
          </a:p>
          <a:p>
            <a:pPr marL="285750" indent="-285750" rtl="0">
              <a:buFont typeface="Wingdings" panose="020B0604020202020204" pitchFamily="34" charset="0"/>
              <a:buChar char="Ø"/>
            </a:pPr>
            <a:r>
              <a:rPr lang="cy-gb">
                <a:latin typeface="Ubuntu"/>
              </a:rPr>
              <a:t>Ein gallu i gysgu'n barhaus trwy'r nos </a:t>
            </a:r>
          </a:p>
          <a:p>
            <a:pPr marL="285750" indent="-285750" rtl="0">
              <a:buFont typeface="Wingdings" panose="020B0604020202020204" pitchFamily="34" charset="0"/>
              <a:buChar char="Ø"/>
            </a:pPr>
            <a:endParaRPr lang="en-GB">
              <a:latin typeface="Ubuntu"/>
            </a:endParaRPr>
          </a:p>
          <a:p>
            <a:pPr rtl="0"/>
            <a:r>
              <a:rPr lang="cy-gb">
                <a:latin typeface="Ubuntu"/>
              </a:rPr>
              <a:t>Mae ein hamgylchedd a'n hymddygiadau yn effeithio ar ein rhythmau </a:t>
            </a:r>
            <a:r>
              <a:rPr lang="cy-gb" err="1">
                <a:latin typeface="Ubuntu"/>
              </a:rPr>
              <a:t>circadaidd</a:t>
            </a:r>
            <a:r>
              <a:rPr lang="cy-gb">
                <a:latin typeface="Ubuntu"/>
              </a:rPr>
              <a:t>. Er enghraifft, mae tywyllwch yn </a:t>
            </a:r>
            <a:r>
              <a:rPr lang="cy-gb" err="1">
                <a:latin typeface="Ubuntu"/>
              </a:rPr>
              <a:t>ysgogwr</a:t>
            </a:r>
            <a:r>
              <a:rPr lang="cy-gb">
                <a:latin typeface="Ubuntu"/>
              </a:rPr>
              <a:t> cwsg sy'n sbarduno’r broses o greu’r hormon </a:t>
            </a:r>
            <a:r>
              <a:rPr lang="cy-gb" err="1">
                <a:latin typeface="Ubuntu"/>
              </a:rPr>
              <a:t>melatonin</a:t>
            </a:r>
            <a:r>
              <a:rPr lang="cy-gb">
                <a:latin typeface="Ubuntu"/>
              </a:rPr>
              <a:t> sy'n ysgogi cwsg ac sy'n cefnogi cwsg iach, ac mae’n gwneud ein rhythmau </a:t>
            </a:r>
            <a:r>
              <a:rPr lang="cy-gb" err="1">
                <a:latin typeface="Ubuntu"/>
              </a:rPr>
              <a:t>circadaidd</a:t>
            </a:r>
            <a:r>
              <a:rPr lang="cy-gb">
                <a:latin typeface="Ubuntu"/>
              </a:rPr>
              <a:t> yn gyson â'n hoff amserlen gysgu.</a:t>
            </a:r>
          </a:p>
        </p:txBody>
      </p:sp>
    </p:spTree>
    <p:extLst>
      <p:ext uri="{BB962C8B-B14F-4D97-AF65-F5344CB8AC3E}">
        <p14:creationId xmlns:p14="http://schemas.microsoft.com/office/powerpoint/2010/main" val="1595927795"/>
      </p:ext>
    </p:extLst>
  </p:cSld>
  <p:clrMapOvr>
    <a:masterClrMapping/>
  </p:clrMapOvr>
</p:sld>
</file>

<file path=ppt/theme/theme1.xml><?xml version="1.0" encoding="utf-8"?>
<a:theme xmlns:a="http://schemas.openxmlformats.org/drawingml/2006/main" name="PHW - Master Deck - Orange">
  <a:themeElements>
    <a:clrScheme name="PHW - Health &amp; Wellbeing Resources">
      <a:dk1>
        <a:srgbClr val="000000"/>
      </a:dk1>
      <a:lt1>
        <a:srgbClr val="FFFFFF"/>
      </a:lt1>
      <a:dk2>
        <a:srgbClr val="285087"/>
      </a:dk2>
      <a:lt2>
        <a:srgbClr val="E8E8E8"/>
      </a:lt2>
      <a:accent1>
        <a:srgbClr val="15518B"/>
      </a:accent1>
      <a:accent2>
        <a:srgbClr val="24FFC0"/>
      </a:accent2>
      <a:accent3>
        <a:srgbClr val="E8FF3E"/>
      </a:accent3>
      <a:accent4>
        <a:srgbClr val="FF5D0C"/>
      </a:accent4>
      <a:accent5>
        <a:srgbClr val="C288FF"/>
      </a:accent5>
      <a:accent6>
        <a:srgbClr val="E0E0E0"/>
      </a:accent6>
      <a:hlink>
        <a:srgbClr val="E8FF3E"/>
      </a:hlink>
      <a:folHlink>
        <a:srgbClr val="24FFC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6A6F83751BC542A98DC5A0AC630D3D" ma:contentTypeVersion="15" ma:contentTypeDescription="Create a new document." ma:contentTypeScope="" ma:versionID="07c4eb4ae9f433db1b465f0e766902ca">
  <xsd:schema xmlns:xsd="http://www.w3.org/2001/XMLSchema" xmlns:xs="http://www.w3.org/2001/XMLSchema" xmlns:p="http://schemas.microsoft.com/office/2006/metadata/properties" xmlns:ns2="bbd7921a-042b-4eb0-b7a0-a3fc5587e9ac" xmlns:ns3="d6550f9a-f14e-418b-a53a-e888529f43ac" targetNamespace="http://schemas.microsoft.com/office/2006/metadata/properties" ma:root="true" ma:fieldsID="fbe34ecbae75e3bf2fe83bd45dea5f21" ns2:_="" ns3:_="">
    <xsd:import namespace="bbd7921a-042b-4eb0-b7a0-a3fc5587e9ac"/>
    <xsd:import namespace="d6550f9a-f14e-418b-a53a-e888529f43a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d7921a-042b-4eb0-b7a0-a3fc5587e9a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cefaef41-70dc-4075-804e-d4e4dbdaeee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BillingMetadata" ma:index="22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550f9a-f14e-418b-a53a-e888529f43ac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3d3ce685-6bcb-45ae-998a-d25e5acaad24}" ma:internalName="TaxCatchAll" ma:showField="CatchAllData" ma:web="d6550f9a-f14e-418b-a53a-e888529f43a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d6550f9a-f14e-418b-a53a-e888529f43ac">
      <UserInfo>
        <DisplayName/>
        <AccountId xsi:nil="true"/>
        <AccountType/>
      </UserInfo>
    </SharedWithUsers>
    <MediaLengthInSeconds xmlns="bbd7921a-042b-4eb0-b7a0-a3fc5587e9ac" xsi:nil="true"/>
    <lcf76f155ced4ddcb4097134ff3c332f xmlns="bbd7921a-042b-4eb0-b7a0-a3fc5587e9ac">
      <Terms xmlns="http://schemas.microsoft.com/office/infopath/2007/PartnerControls"/>
    </lcf76f155ced4ddcb4097134ff3c332f>
    <TaxCatchAll xmlns="d6550f9a-f14e-418b-a53a-e888529f43ac" xsi:nil="true"/>
  </documentManagement>
</p:properties>
</file>

<file path=customXml/itemProps1.xml><?xml version="1.0" encoding="utf-8"?>
<ds:datastoreItem xmlns:ds="http://schemas.openxmlformats.org/officeDocument/2006/customXml" ds:itemID="{9772CF89-D81E-4226-8067-2255C6B4F3C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240B6F2-D85B-4628-AD8C-C7EF5B9812C4}">
  <ds:schemaRefs>
    <ds:schemaRef ds:uri="bbd7921a-042b-4eb0-b7a0-a3fc5587e9ac"/>
    <ds:schemaRef ds:uri="d6550f9a-f14e-418b-a53a-e888529f43a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D786DA86-E1FB-44EE-B0F0-78AE5479C1BE}">
  <ds:schemaRefs>
    <ds:schemaRef ds:uri="bbd7921a-042b-4eb0-b7a0-a3fc5587e9ac"/>
    <ds:schemaRef ds:uri="d6550f9a-f14e-418b-a53a-e888529f43a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19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PHW - Master Deck - Orange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</dc:creator>
  <cp:revision>1</cp:revision>
  <dcterms:created xsi:type="dcterms:W3CDTF">2024-01-29T16:09:21Z</dcterms:created>
  <dcterms:modified xsi:type="dcterms:W3CDTF">2025-09-23T14:07:28Z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0x0101008A6A6F83751BC542A98DC5A0AC630D3D</vt:lpwstr>
  </property>
  <property fmtid="{D5CDD505-2E9C-101B-9397-08002B2CF9AE}" pid="3" name="Order">
    <vt:r8>228500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Reviewd">
    <vt:bool>false</vt:bool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_ExtendedDescription">
    <vt:lpwstr/>
  </property>
  <property fmtid="{D5CDD505-2E9C-101B-9397-08002B2CF9AE}" pid="10" name="TriggerFlowInfo">
    <vt:lpwstr/>
  </property>
  <property fmtid="{D5CDD505-2E9C-101B-9397-08002B2CF9AE}" pid="11" name="MediaServiceImageTags">
    <vt:lpwstr/>
  </property>
</Properties>
</file>