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5"/>
  </p:notesMasterIdLst>
  <p:sldIdLst>
    <p:sldId id="306" r:id="rId5"/>
    <p:sldId id="305" r:id="rId6"/>
    <p:sldId id="310" r:id="rId7"/>
    <p:sldId id="264" r:id="rId8"/>
    <p:sldId id="259" r:id="rId9"/>
    <p:sldId id="260" r:id="rId10"/>
    <p:sldId id="262" r:id="rId11"/>
    <p:sldId id="263" r:id="rId12"/>
    <p:sldId id="304" r:id="rId13"/>
    <p:sldId id="307" r:id="rId14"/>
  </p:sldIdLst>
  <p:sldSz cx="12192000" cy="6858000"/>
  <p:notesSz cx="6858000" cy="9144000"/>
  <p:defaultTex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9892F-A510-6073-26EE-1DA906AAF76F}" name="Anthony Priest (Public Health Wales - No. 2 Capital Quarter)" initials="AQ" userId="S::anthony.priest2@wales.nhs.uk::46692481-554a-429c-bc03-d4cca9c03c2b" providerId="AD"/>
  <p188:author id="{9CEF4D41-7E19-87B1-FCC0-3FB9C95F00ED}" name="Grace Lawson (Public Health Wales - No. 2 Capital Quarter)" initials="GQ" userId="S::grace.lawson@wales.nhs.uk::88c6baf7-06f7-4e16-85cb-71260126bd16" providerId="AD"/>
  <p188:author id="{8C8B1C45-317F-9FB0-501D-14FCFB96B5FF}" name="Leanne Small (Public Health Wales - No. 2 Capital Quarter)" initials="" userId="S::Leanne.Small@wales.nhs.uk::d76cf426-005f-434f-ac47-a5eb582e6007"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0D4999D6-1E25-3088-B460-8B65078DA143}" name="Lillie Price (Public Health Wales - No. 2 Capital Quarter)" initials="" userId="S::Lillie.Price@wales.nhs.uk::032d964d-be01-4d8a-8a44-d1d16ba64254"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2567B-2642-0DA8-6979-19DC2D3B5FDB}" v="84" dt="2025-09-23T12:39:20.167"/>
    <p1510:client id="{8FD73877-EEF2-7CED-BDE6-6136E1AF5BAC}" v="108" dt="2025-09-23T11:01:59.732"/>
    <p1510:client id="{ECE09CC8-1B3E-6C49-59BC-45BFF5641761}" v="3" dt="2025-09-23T15:50:34.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ymons (Public Health Wales - No.2 Capital Quarter)" userId="S::david.symons@wales.nhs.uk::8cca83c1-be57-4213-a64f-f88bec6d7721" providerId="AD" clId="Web-{BAE4813F-6600-EECE-58E5-50536B102EC1}"/>
    <pc:docChg chg="modSld">
      <pc:chgData name="David Symons (Public Health Wales - No.2 Capital Quarter)" userId="S::david.symons@wales.nhs.uk::8cca83c1-be57-4213-a64f-f88bec6d7721" providerId="AD" clId="Web-{BAE4813F-6600-EECE-58E5-50536B102EC1}" dt="2025-09-16T12:24:37.476" v="1" actId="1076"/>
      <pc:docMkLst>
        <pc:docMk/>
      </pc:docMkLst>
      <pc:sldChg chg="modSp">
        <pc:chgData name="David Symons (Public Health Wales - No.2 Capital Quarter)" userId="S::david.symons@wales.nhs.uk::8cca83c1-be57-4213-a64f-f88bec6d7721" providerId="AD" clId="Web-{BAE4813F-6600-EECE-58E5-50536B102EC1}" dt="2025-09-16T12:24:37.476" v="1" actId="1076"/>
        <pc:sldMkLst>
          <pc:docMk/>
          <pc:sldMk cId="3844190569" sldId="262"/>
        </pc:sldMkLst>
        <pc:spChg chg="mod">
          <ac:chgData name="David Symons (Public Health Wales - No.2 Capital Quarter)" userId="S::david.symons@wales.nhs.uk::8cca83c1-be57-4213-a64f-f88bec6d7721" providerId="AD" clId="Web-{BAE4813F-6600-EECE-58E5-50536B102EC1}" dt="2025-09-16T12:24:37.476" v="1" actId="1076"/>
          <ac:spMkLst>
            <pc:docMk/>
            <pc:sldMk cId="3844190569" sldId="262"/>
            <ac:spMk id="10" creationId="{831653C8-3CA7-0B61-5A67-BD1F8A290727}"/>
          </ac:spMkLst>
        </pc:spChg>
      </pc:sldChg>
    </pc:docChg>
  </pc:docChgLst>
  <pc:docChgLst>
    <pc:chgData name="Gareth Thomas (Public Health Wales, No. 2 Capital Quarter)" userId="S::gareth.thomas17@wales.nhs.uk::74ed2807-8d61-45c7-a3b0-de76cb24c3dd" providerId="AD" clId="Web-{8FD73877-EEF2-7CED-BDE6-6136E1AF5BAC}"/>
    <pc:docChg chg="addSld delSld modSld">
      <pc:chgData name="Gareth Thomas (Public Health Wales, No. 2 Capital Quarter)" userId="S::gareth.thomas17@wales.nhs.uk::74ed2807-8d61-45c7-a3b0-de76cb24c3dd" providerId="AD" clId="Web-{8FD73877-EEF2-7CED-BDE6-6136E1AF5BAC}" dt="2025-09-23T11:01:59.732" v="103"/>
      <pc:docMkLst>
        <pc:docMk/>
      </pc:docMkLst>
      <pc:sldChg chg="addSp delSp modSp mod modClrScheme chgLayout">
        <pc:chgData name="Gareth Thomas (Public Health Wales, No. 2 Capital Quarter)" userId="S::gareth.thomas17@wales.nhs.uk::74ed2807-8d61-45c7-a3b0-de76cb24c3dd" providerId="AD" clId="Web-{8FD73877-EEF2-7CED-BDE6-6136E1AF5BAC}" dt="2025-09-23T11:01:26.760" v="99" actId="1076"/>
        <pc:sldMkLst>
          <pc:docMk/>
          <pc:sldMk cId="3222475739" sldId="259"/>
        </pc:sldMkLst>
        <pc:spChg chg="mod">
          <ac:chgData name="Gareth Thomas (Public Health Wales, No. 2 Capital Quarter)" userId="S::gareth.thomas17@wales.nhs.uk::74ed2807-8d61-45c7-a3b0-de76cb24c3dd" providerId="AD" clId="Web-{8FD73877-EEF2-7CED-BDE6-6136E1AF5BAC}" dt="2025-09-23T10:57:34.308" v="55" actId="1076"/>
          <ac:spMkLst>
            <pc:docMk/>
            <pc:sldMk cId="3222475739" sldId="259"/>
            <ac:spMk id="2" creationId="{8791D8E7-FEF5-D9C1-AC00-AC85C863753F}"/>
          </ac:spMkLst>
        </pc:spChg>
        <pc:spChg chg="add del mod ord">
          <ac:chgData name="Gareth Thomas (Public Health Wales, No. 2 Capital Quarter)" userId="S::gareth.thomas17@wales.nhs.uk::74ed2807-8d61-45c7-a3b0-de76cb24c3dd" providerId="AD" clId="Web-{8FD73877-EEF2-7CED-BDE6-6136E1AF5BAC}" dt="2025-09-23T10:56:56.528" v="51"/>
          <ac:spMkLst>
            <pc:docMk/>
            <pc:sldMk cId="3222475739" sldId="259"/>
            <ac:spMk id="5" creationId="{67FFF10D-EC07-996A-4A8D-E0AF6F5DF85C}"/>
          </ac:spMkLst>
        </pc:spChg>
        <pc:spChg chg="mod">
          <ac:chgData name="Gareth Thomas (Public Health Wales, No. 2 Capital Quarter)" userId="S::gareth.thomas17@wales.nhs.uk::74ed2807-8d61-45c7-a3b0-de76cb24c3dd" providerId="AD" clId="Web-{8FD73877-EEF2-7CED-BDE6-6136E1AF5BAC}" dt="2025-09-23T10:57:44.777" v="57" actId="1076"/>
          <ac:spMkLst>
            <pc:docMk/>
            <pc:sldMk cId="3222475739" sldId="259"/>
            <ac:spMk id="8" creationId="{8A2390CB-7350-B728-F80E-982621C80A9C}"/>
          </ac:spMkLst>
        </pc:spChg>
        <pc:spChg chg="add del mod ord">
          <ac:chgData name="Gareth Thomas (Public Health Wales, No. 2 Capital Quarter)" userId="S::gareth.thomas17@wales.nhs.uk::74ed2807-8d61-45c7-a3b0-de76cb24c3dd" providerId="AD" clId="Web-{8FD73877-EEF2-7CED-BDE6-6136E1AF5BAC}" dt="2025-09-23T10:56:45.072" v="48"/>
          <ac:spMkLst>
            <pc:docMk/>
            <pc:sldMk cId="3222475739" sldId="259"/>
            <ac:spMk id="9" creationId="{9016F82A-3C31-512C-0A49-D992E272F034}"/>
          </ac:spMkLst>
        </pc:spChg>
        <pc:spChg chg="mod">
          <ac:chgData name="Gareth Thomas (Public Health Wales, No. 2 Capital Quarter)" userId="S::gareth.thomas17@wales.nhs.uk::74ed2807-8d61-45c7-a3b0-de76cb24c3dd" providerId="AD" clId="Web-{8FD73877-EEF2-7CED-BDE6-6136E1AF5BAC}" dt="2025-09-23T10:57:39.136" v="56" actId="1076"/>
          <ac:spMkLst>
            <pc:docMk/>
            <pc:sldMk cId="3222475739" sldId="259"/>
            <ac:spMk id="16" creationId="{B9797BFC-8B49-E71F-EE34-B552A93585D9}"/>
          </ac:spMkLst>
        </pc:spChg>
        <pc:spChg chg="add del mod ord">
          <ac:chgData name="Gareth Thomas (Public Health Wales, No. 2 Capital Quarter)" userId="S::gareth.thomas17@wales.nhs.uk::74ed2807-8d61-45c7-a3b0-de76cb24c3dd" providerId="AD" clId="Web-{8FD73877-EEF2-7CED-BDE6-6136E1AF5BAC}" dt="2025-09-23T10:56:47.541" v="49"/>
          <ac:spMkLst>
            <pc:docMk/>
            <pc:sldMk cId="3222475739" sldId="259"/>
            <ac:spMk id="17" creationId="{17178BB8-C867-CCB9-4312-FC2AD9209817}"/>
          </ac:spMkLst>
        </pc:spChg>
        <pc:spChg chg="add del mod ord">
          <ac:chgData name="Gareth Thomas (Public Health Wales, No. 2 Capital Quarter)" userId="S::gareth.thomas17@wales.nhs.uk::74ed2807-8d61-45c7-a3b0-de76cb24c3dd" providerId="AD" clId="Web-{8FD73877-EEF2-7CED-BDE6-6136E1AF5BAC}" dt="2025-09-23T10:56:52.635" v="50"/>
          <ac:spMkLst>
            <pc:docMk/>
            <pc:sldMk cId="3222475739" sldId="259"/>
            <ac:spMk id="18" creationId="{44935E3F-88FA-227E-19C1-4D2B5ED63028}"/>
          </ac:spMkLst>
        </pc:spChg>
        <pc:spChg chg="add del">
          <ac:chgData name="Gareth Thomas (Public Health Wales, No. 2 Capital Quarter)" userId="S::gareth.thomas17@wales.nhs.uk::74ed2807-8d61-45c7-a3b0-de76cb24c3dd" providerId="AD" clId="Web-{8FD73877-EEF2-7CED-BDE6-6136E1AF5BAC}" dt="2025-09-23T10:57:22.073" v="53"/>
          <ac:spMkLst>
            <pc:docMk/>
            <pc:sldMk cId="3222475739" sldId="259"/>
            <ac:spMk id="19" creationId="{04D33358-05D3-72F0-9697-EA4BCD475420}"/>
          </ac:spMkLst>
        </pc:spChg>
        <pc:picChg chg="add mod">
          <ac:chgData name="Gareth Thomas (Public Health Wales, No. 2 Capital Quarter)" userId="S::gareth.thomas17@wales.nhs.uk::74ed2807-8d61-45c7-a3b0-de76cb24c3dd" providerId="AD" clId="Web-{8FD73877-EEF2-7CED-BDE6-6136E1AF5BAC}" dt="2025-09-23T11:01:26.760" v="99" actId="1076"/>
          <ac:picMkLst>
            <pc:docMk/>
            <pc:sldMk cId="3222475739" sldId="259"/>
            <ac:picMk id="20" creationId="{850A4E37-0127-CF6E-3C17-7B152433D314}"/>
          </ac:picMkLst>
        </pc:picChg>
      </pc:sldChg>
      <pc:sldChg chg="addSp delSp modSp mod modClrScheme chgLayout">
        <pc:chgData name="Gareth Thomas (Public Health Wales, No. 2 Capital Quarter)" userId="S::gareth.thomas17@wales.nhs.uk::74ed2807-8d61-45c7-a3b0-de76cb24c3dd" providerId="AD" clId="Web-{8FD73877-EEF2-7CED-BDE6-6136E1AF5BAC}" dt="2025-09-23T10:58:21.435" v="65" actId="1076"/>
        <pc:sldMkLst>
          <pc:docMk/>
          <pc:sldMk cId="2929816585" sldId="260"/>
        </pc:sldMkLst>
        <pc:spChg chg="add mod ord">
          <ac:chgData name="Gareth Thomas (Public Health Wales, No. 2 Capital Quarter)" userId="S::gareth.thomas17@wales.nhs.uk::74ed2807-8d61-45c7-a3b0-de76cb24c3dd" providerId="AD" clId="Web-{8FD73877-EEF2-7CED-BDE6-6136E1AF5BAC}" dt="2025-09-23T10:57:54.731" v="58"/>
          <ac:spMkLst>
            <pc:docMk/>
            <pc:sldMk cId="2929816585" sldId="260"/>
            <ac:spMk id="4" creationId="{DBD0C194-CC64-86C5-793F-0C99EBA7CA16}"/>
          </ac:spMkLst>
        </pc:spChg>
        <pc:spChg chg="add del mod ord">
          <ac:chgData name="Gareth Thomas (Public Health Wales, No. 2 Capital Quarter)" userId="S::gareth.thomas17@wales.nhs.uk::74ed2807-8d61-45c7-a3b0-de76cb24c3dd" providerId="AD" clId="Web-{8FD73877-EEF2-7CED-BDE6-6136E1AF5BAC}" dt="2025-09-23T10:57:59.606" v="59"/>
          <ac:spMkLst>
            <pc:docMk/>
            <pc:sldMk cId="2929816585" sldId="260"/>
            <ac:spMk id="5" creationId="{78B7AEA6-2319-7D81-4DA8-6064B50A0B4C}"/>
          </ac:spMkLst>
        </pc:spChg>
        <pc:spChg chg="add del mod ord">
          <ac:chgData name="Gareth Thomas (Public Health Wales, No. 2 Capital Quarter)" userId="S::gareth.thomas17@wales.nhs.uk::74ed2807-8d61-45c7-a3b0-de76cb24c3dd" providerId="AD" clId="Web-{8FD73877-EEF2-7CED-BDE6-6136E1AF5BAC}" dt="2025-09-23T10:58:02.356" v="60"/>
          <ac:spMkLst>
            <pc:docMk/>
            <pc:sldMk cId="2929816585" sldId="260"/>
            <ac:spMk id="6" creationId="{0FCC0023-5C66-BE4D-2B3F-BDCE6C51EB93}"/>
          </ac:spMkLst>
        </pc:spChg>
        <pc:spChg chg="mod">
          <ac:chgData name="Gareth Thomas (Public Health Wales, No. 2 Capital Quarter)" userId="S::gareth.thomas17@wales.nhs.uk::74ed2807-8d61-45c7-a3b0-de76cb24c3dd" providerId="AD" clId="Web-{8FD73877-EEF2-7CED-BDE6-6136E1AF5BAC}" dt="2025-09-23T10:58:17.841" v="64" actId="1076"/>
          <ac:spMkLst>
            <pc:docMk/>
            <pc:sldMk cId="2929816585" sldId="260"/>
            <ac:spMk id="11" creationId="{445B62B0-DE7A-AEF7-75F4-E7E3E0B24586}"/>
          </ac:spMkLst>
        </pc:spChg>
        <pc:spChg chg="add del mod ord">
          <ac:chgData name="Gareth Thomas (Public Health Wales, No. 2 Capital Quarter)" userId="S::gareth.thomas17@wales.nhs.uk::74ed2807-8d61-45c7-a3b0-de76cb24c3dd" providerId="AD" clId="Web-{8FD73877-EEF2-7CED-BDE6-6136E1AF5BAC}" dt="2025-09-23T10:58:05.137" v="61"/>
          <ac:spMkLst>
            <pc:docMk/>
            <pc:sldMk cId="2929816585" sldId="260"/>
            <ac:spMk id="12" creationId="{70EE8903-4335-C1D2-A6D7-16B529115BF1}"/>
          </ac:spMkLst>
        </pc:spChg>
        <pc:spChg chg="mod">
          <ac:chgData name="Gareth Thomas (Public Health Wales, No. 2 Capital Quarter)" userId="S::gareth.thomas17@wales.nhs.uk::74ed2807-8d61-45c7-a3b0-de76cb24c3dd" providerId="AD" clId="Web-{8FD73877-EEF2-7CED-BDE6-6136E1AF5BAC}" dt="2025-09-23T10:58:21.435" v="65" actId="1076"/>
          <ac:spMkLst>
            <pc:docMk/>
            <pc:sldMk cId="2929816585" sldId="260"/>
            <ac:spMk id="16" creationId="{2BEED59B-D6AD-B9EC-93FC-4FAD9F498CE3}"/>
          </ac:spMkLst>
        </pc:spChg>
      </pc:sldChg>
      <pc:sldChg chg="addSp delSp modSp mod modClrScheme chgLayout">
        <pc:chgData name="Gareth Thomas (Public Health Wales, No. 2 Capital Quarter)" userId="S::gareth.thomas17@wales.nhs.uk::74ed2807-8d61-45c7-a3b0-de76cb24c3dd" providerId="AD" clId="Web-{8FD73877-EEF2-7CED-BDE6-6136E1AF5BAC}" dt="2025-09-23T11:01:36.527" v="101" actId="1076"/>
        <pc:sldMkLst>
          <pc:docMk/>
          <pc:sldMk cId="3844190569" sldId="262"/>
        </pc:sldMkLst>
        <pc:spChg chg="mod">
          <ac:chgData name="Gareth Thomas (Public Health Wales, No. 2 Capital Quarter)" userId="S::gareth.thomas17@wales.nhs.uk::74ed2807-8d61-45c7-a3b0-de76cb24c3dd" providerId="AD" clId="Web-{8FD73877-EEF2-7CED-BDE6-6136E1AF5BAC}" dt="2025-09-23T10:59:27.983" v="78" actId="1076"/>
          <ac:spMkLst>
            <pc:docMk/>
            <pc:sldMk cId="3844190569" sldId="262"/>
            <ac:spMk id="3" creationId="{4BDEFE2E-E82A-8C09-486B-02E3D1FF4D60}"/>
          </ac:spMkLst>
        </pc:spChg>
        <pc:spChg chg="mod">
          <ac:chgData name="Gareth Thomas (Public Health Wales, No. 2 Capital Quarter)" userId="S::gareth.thomas17@wales.nhs.uk::74ed2807-8d61-45c7-a3b0-de76cb24c3dd" providerId="AD" clId="Web-{8FD73877-EEF2-7CED-BDE6-6136E1AF5BAC}" dt="2025-09-23T10:59:20.858" v="77" actId="1076"/>
          <ac:spMkLst>
            <pc:docMk/>
            <pc:sldMk cId="3844190569" sldId="262"/>
            <ac:spMk id="4" creationId="{86066468-B48B-5D42-E450-C512A86D351E}"/>
          </ac:spMkLst>
        </pc:spChg>
        <pc:spChg chg="add del mod ord">
          <ac:chgData name="Gareth Thomas (Public Health Wales, No. 2 Capital Quarter)" userId="S::gareth.thomas17@wales.nhs.uk::74ed2807-8d61-45c7-a3b0-de76cb24c3dd" providerId="AD" clId="Web-{8FD73877-EEF2-7CED-BDE6-6136E1AF5BAC}" dt="2025-09-23T10:58:45.670" v="70"/>
          <ac:spMkLst>
            <pc:docMk/>
            <pc:sldMk cId="3844190569" sldId="262"/>
            <ac:spMk id="5" creationId="{3E8D2D55-EA7E-5838-379D-296F00DD00D4}"/>
          </ac:spMkLst>
        </pc:spChg>
        <pc:spChg chg="mod">
          <ac:chgData name="Gareth Thomas (Public Health Wales, No. 2 Capital Quarter)" userId="S::gareth.thomas17@wales.nhs.uk::74ed2807-8d61-45c7-a3b0-de76cb24c3dd" providerId="AD" clId="Web-{8FD73877-EEF2-7CED-BDE6-6136E1AF5BAC}" dt="2025-09-23T10:59:00.452" v="73" actId="1076"/>
          <ac:spMkLst>
            <pc:docMk/>
            <pc:sldMk cId="3844190569" sldId="262"/>
            <ac:spMk id="7" creationId="{BE1CDD3B-5B6A-A6D5-0D50-1513D4366781}"/>
          </ac:spMkLst>
        </pc:spChg>
        <pc:spChg chg="add del mod ord">
          <ac:chgData name="Gareth Thomas (Public Health Wales, No. 2 Capital Quarter)" userId="S::gareth.thomas17@wales.nhs.uk::74ed2807-8d61-45c7-a3b0-de76cb24c3dd" providerId="AD" clId="Web-{8FD73877-EEF2-7CED-BDE6-6136E1AF5BAC}" dt="2025-09-23T10:58:34.232" v="67"/>
          <ac:spMkLst>
            <pc:docMk/>
            <pc:sldMk cId="3844190569" sldId="262"/>
            <ac:spMk id="9" creationId="{3F93FC2F-32F0-1087-04BF-F19DFAEBC6DC}"/>
          </ac:spMkLst>
        </pc:spChg>
        <pc:spChg chg="mod">
          <ac:chgData name="Gareth Thomas (Public Health Wales, No. 2 Capital Quarter)" userId="S::gareth.thomas17@wales.nhs.uk::74ed2807-8d61-45c7-a3b0-de76cb24c3dd" providerId="AD" clId="Web-{8FD73877-EEF2-7CED-BDE6-6136E1AF5BAC}" dt="2025-09-23T10:58:53.780" v="72" actId="1076"/>
          <ac:spMkLst>
            <pc:docMk/>
            <pc:sldMk cId="3844190569" sldId="262"/>
            <ac:spMk id="10" creationId="{831653C8-3CA7-0B61-5A67-BD1F8A290727}"/>
          </ac:spMkLst>
        </pc:spChg>
        <pc:spChg chg="mod">
          <ac:chgData name="Gareth Thomas (Public Health Wales, No. 2 Capital Quarter)" userId="S::gareth.thomas17@wales.nhs.uk::74ed2807-8d61-45c7-a3b0-de76cb24c3dd" providerId="AD" clId="Web-{8FD73877-EEF2-7CED-BDE6-6136E1AF5BAC}" dt="2025-09-23T10:59:18.686" v="76" actId="1076"/>
          <ac:spMkLst>
            <pc:docMk/>
            <pc:sldMk cId="3844190569" sldId="262"/>
            <ac:spMk id="11" creationId="{181411C5-9F32-48EF-DB6E-DCE4F0A91DF2}"/>
          </ac:spMkLst>
        </pc:spChg>
        <pc:spChg chg="add del mod ord">
          <ac:chgData name="Gareth Thomas (Public Health Wales, No. 2 Capital Quarter)" userId="S::gareth.thomas17@wales.nhs.uk::74ed2807-8d61-45c7-a3b0-de76cb24c3dd" providerId="AD" clId="Web-{8FD73877-EEF2-7CED-BDE6-6136E1AF5BAC}" dt="2025-09-23T10:58:38.531" v="68"/>
          <ac:spMkLst>
            <pc:docMk/>
            <pc:sldMk cId="3844190569" sldId="262"/>
            <ac:spMk id="12" creationId="{A48BE78B-63D6-10E0-C243-C3875D53B895}"/>
          </ac:spMkLst>
        </pc:spChg>
        <pc:spChg chg="add del mod ord">
          <ac:chgData name="Gareth Thomas (Public Health Wales, No. 2 Capital Quarter)" userId="S::gareth.thomas17@wales.nhs.uk::74ed2807-8d61-45c7-a3b0-de76cb24c3dd" providerId="AD" clId="Web-{8FD73877-EEF2-7CED-BDE6-6136E1AF5BAC}" dt="2025-09-23T10:58:41.935" v="69"/>
          <ac:spMkLst>
            <pc:docMk/>
            <pc:sldMk cId="3844190569" sldId="262"/>
            <ac:spMk id="17" creationId="{DFC57BC9-5102-4363-171D-1DDB42152B19}"/>
          </ac:spMkLst>
        </pc:spChg>
        <pc:picChg chg="mod">
          <ac:chgData name="Gareth Thomas (Public Health Wales, No. 2 Capital Quarter)" userId="S::gareth.thomas17@wales.nhs.uk::74ed2807-8d61-45c7-a3b0-de76cb24c3dd" providerId="AD" clId="Web-{8FD73877-EEF2-7CED-BDE6-6136E1AF5BAC}" dt="2025-09-23T10:59:34.827" v="79" actId="1076"/>
          <ac:picMkLst>
            <pc:docMk/>
            <pc:sldMk cId="3844190569" sldId="262"/>
            <ac:picMk id="2" creationId="{5952F47B-2BF4-CF0D-7C46-E89C2FA77292}"/>
          </ac:picMkLst>
        </pc:picChg>
        <pc:picChg chg="add mod">
          <ac:chgData name="Gareth Thomas (Public Health Wales, No. 2 Capital Quarter)" userId="S::gareth.thomas17@wales.nhs.uk::74ed2807-8d61-45c7-a3b0-de76cb24c3dd" providerId="AD" clId="Web-{8FD73877-EEF2-7CED-BDE6-6136E1AF5BAC}" dt="2025-09-23T11:01:36.527" v="101" actId="1076"/>
          <ac:picMkLst>
            <pc:docMk/>
            <pc:sldMk cId="3844190569" sldId="262"/>
            <ac:picMk id="18" creationId="{34AE9F3A-170A-9548-6CEC-83229C19ECE2}"/>
          </ac:picMkLst>
        </pc:picChg>
      </pc:sldChg>
      <pc:sldChg chg="addSp delSp modSp mod modClrScheme chgLayout">
        <pc:chgData name="Gareth Thomas (Public Health Wales, No. 2 Capital Quarter)" userId="S::gareth.thomas17@wales.nhs.uk::74ed2807-8d61-45c7-a3b0-de76cb24c3dd" providerId="AD" clId="Web-{8FD73877-EEF2-7CED-BDE6-6136E1AF5BAC}" dt="2025-09-23T11:01:44.403" v="102"/>
        <pc:sldMkLst>
          <pc:docMk/>
          <pc:sldMk cId="24484228" sldId="263"/>
        </pc:sldMkLst>
        <pc:spChg chg="add del mod ord">
          <ac:chgData name="Gareth Thomas (Public Health Wales, No. 2 Capital Quarter)" userId="S::gareth.thomas17@wales.nhs.uk::74ed2807-8d61-45c7-a3b0-de76cb24c3dd" providerId="AD" clId="Web-{8FD73877-EEF2-7CED-BDE6-6136E1AF5BAC}" dt="2025-09-23T11:01:44.403" v="102"/>
          <ac:spMkLst>
            <pc:docMk/>
            <pc:sldMk cId="24484228" sldId="263"/>
            <ac:spMk id="2" creationId="{090D6FE4-6728-93F3-5401-C0307D8AC5D3}"/>
          </ac:spMkLst>
        </pc:spChg>
        <pc:spChg chg="add del mod ord">
          <ac:chgData name="Gareth Thomas (Public Health Wales, No. 2 Capital Quarter)" userId="S::gareth.thomas17@wales.nhs.uk::74ed2807-8d61-45c7-a3b0-de76cb24c3dd" providerId="AD" clId="Web-{8FD73877-EEF2-7CED-BDE6-6136E1AF5BAC}" dt="2025-09-23T10:59:47.250" v="81"/>
          <ac:spMkLst>
            <pc:docMk/>
            <pc:sldMk cId="24484228" sldId="263"/>
            <ac:spMk id="5" creationId="{ECAC838C-6D51-BB9E-9716-1EB107387673}"/>
          </ac:spMkLst>
        </pc:spChg>
        <pc:spChg chg="mod">
          <ac:chgData name="Gareth Thomas (Public Health Wales, No. 2 Capital Quarter)" userId="S::gareth.thomas17@wales.nhs.uk::74ed2807-8d61-45c7-a3b0-de76cb24c3dd" providerId="AD" clId="Web-{8FD73877-EEF2-7CED-BDE6-6136E1AF5BAC}" dt="2025-09-23T11:00:19.205" v="89" actId="1076"/>
          <ac:spMkLst>
            <pc:docMk/>
            <pc:sldMk cId="24484228" sldId="263"/>
            <ac:spMk id="9" creationId="{49B17736-C4E9-3880-0F0B-6CD65516588E}"/>
          </ac:spMkLst>
        </pc:spChg>
        <pc:spChg chg="add del mod ord">
          <ac:chgData name="Gareth Thomas (Public Health Wales, No. 2 Capital Quarter)" userId="S::gareth.thomas17@wales.nhs.uk::74ed2807-8d61-45c7-a3b0-de76cb24c3dd" providerId="AD" clId="Web-{8FD73877-EEF2-7CED-BDE6-6136E1AF5BAC}" dt="2025-09-23T10:59:49.828" v="82"/>
          <ac:spMkLst>
            <pc:docMk/>
            <pc:sldMk cId="24484228" sldId="263"/>
            <ac:spMk id="10" creationId="{6FCAA754-4030-42B3-4BFD-9CC260E47115}"/>
          </ac:spMkLst>
        </pc:spChg>
        <pc:spChg chg="mod">
          <ac:chgData name="Gareth Thomas (Public Health Wales, No. 2 Capital Quarter)" userId="S::gareth.thomas17@wales.nhs.uk::74ed2807-8d61-45c7-a3b0-de76cb24c3dd" providerId="AD" clId="Web-{8FD73877-EEF2-7CED-BDE6-6136E1AF5BAC}" dt="2025-09-23T11:00:07.141" v="86" actId="1076"/>
          <ac:spMkLst>
            <pc:docMk/>
            <pc:sldMk cId="24484228" sldId="263"/>
            <ac:spMk id="11" creationId="{8038C9E7-3BB9-38C8-18AD-129E08AB75BE}"/>
          </ac:spMkLst>
        </pc:spChg>
        <pc:spChg chg="add del mod ord">
          <ac:chgData name="Gareth Thomas (Public Health Wales, No. 2 Capital Quarter)" userId="S::gareth.thomas17@wales.nhs.uk::74ed2807-8d61-45c7-a3b0-de76cb24c3dd" providerId="AD" clId="Web-{8FD73877-EEF2-7CED-BDE6-6136E1AF5BAC}" dt="2025-09-23T10:59:52.234" v="83"/>
          <ac:spMkLst>
            <pc:docMk/>
            <pc:sldMk cId="24484228" sldId="263"/>
            <ac:spMk id="13" creationId="{AA555B17-8838-78E0-E35A-D72788D23A45}"/>
          </ac:spMkLst>
        </pc:spChg>
        <pc:spChg chg="mod">
          <ac:chgData name="Gareth Thomas (Public Health Wales, No. 2 Capital Quarter)" userId="S::gareth.thomas17@wales.nhs.uk::74ed2807-8d61-45c7-a3b0-de76cb24c3dd" providerId="AD" clId="Web-{8FD73877-EEF2-7CED-BDE6-6136E1AF5BAC}" dt="2025-09-23T11:00:16.688" v="88" actId="1076"/>
          <ac:spMkLst>
            <pc:docMk/>
            <pc:sldMk cId="24484228" sldId="263"/>
            <ac:spMk id="17" creationId="{F8EFC9D8-9335-FACB-5323-7C81D3F730BF}"/>
          </ac:spMkLst>
        </pc:spChg>
      </pc:sldChg>
      <pc:sldChg chg="addSp delSp modSp mod modClrScheme chgLayout">
        <pc:chgData name="Gareth Thomas (Public Health Wales, No. 2 Capital Quarter)" userId="S::gareth.thomas17@wales.nhs.uk::74ed2807-8d61-45c7-a3b0-de76cb24c3dd" providerId="AD" clId="Web-{8FD73877-EEF2-7CED-BDE6-6136E1AF5BAC}" dt="2025-09-23T11:01:15.071" v="97" actId="1076"/>
        <pc:sldMkLst>
          <pc:docMk/>
          <pc:sldMk cId="2926307922" sldId="264"/>
        </pc:sldMkLst>
        <pc:spChg chg="add del mod ord">
          <ac:chgData name="Gareth Thomas (Public Health Wales, No. 2 Capital Quarter)" userId="S::gareth.thomas17@wales.nhs.uk::74ed2807-8d61-45c7-a3b0-de76cb24c3dd" providerId="AD" clId="Web-{8FD73877-EEF2-7CED-BDE6-6136E1AF5BAC}" dt="2025-09-23T10:53:05.982" v="13"/>
          <ac:spMkLst>
            <pc:docMk/>
            <pc:sldMk cId="2926307922" sldId="264"/>
            <ac:spMk id="2" creationId="{C75D7823-18D2-CAF3-C504-96E12E7B99F6}"/>
          </ac:spMkLst>
        </pc:spChg>
        <pc:spChg chg="mod">
          <ac:chgData name="Gareth Thomas (Public Health Wales, No. 2 Capital Quarter)" userId="S::gareth.thomas17@wales.nhs.uk::74ed2807-8d61-45c7-a3b0-de76cb24c3dd" providerId="AD" clId="Web-{8FD73877-EEF2-7CED-BDE6-6136E1AF5BAC}" dt="2025-09-23T10:55:15.177" v="36" actId="1076"/>
          <ac:spMkLst>
            <pc:docMk/>
            <pc:sldMk cId="2926307922" sldId="264"/>
            <ac:spMk id="4" creationId="{86066468-B48B-5D42-E450-C512A86D351E}"/>
          </ac:spMkLst>
        </pc:spChg>
        <pc:spChg chg="add del mod ord">
          <ac:chgData name="Gareth Thomas (Public Health Wales, No. 2 Capital Quarter)" userId="S::gareth.thomas17@wales.nhs.uk::74ed2807-8d61-45c7-a3b0-de76cb24c3dd" providerId="AD" clId="Web-{8FD73877-EEF2-7CED-BDE6-6136E1AF5BAC}" dt="2025-09-23T10:52:53.950" v="10"/>
          <ac:spMkLst>
            <pc:docMk/>
            <pc:sldMk cId="2926307922" sldId="264"/>
            <ac:spMk id="5" creationId="{25963D7C-7045-5E22-E615-6C3EABCEEC9B}"/>
          </ac:spMkLst>
        </pc:spChg>
        <pc:spChg chg="mod">
          <ac:chgData name="Gareth Thomas (Public Health Wales, No. 2 Capital Quarter)" userId="S::gareth.thomas17@wales.nhs.uk::74ed2807-8d61-45c7-a3b0-de76cb24c3dd" providerId="AD" clId="Web-{8FD73877-EEF2-7CED-BDE6-6136E1AF5BAC}" dt="2025-09-23T10:56:28.368" v="46" actId="1076"/>
          <ac:spMkLst>
            <pc:docMk/>
            <pc:sldMk cId="2926307922" sldId="264"/>
            <ac:spMk id="6" creationId="{E0D3AE6F-2FCD-83D8-62F1-9C5C4E702BF6}"/>
          </ac:spMkLst>
        </pc:spChg>
        <pc:spChg chg="mod">
          <ac:chgData name="Gareth Thomas (Public Health Wales, No. 2 Capital Quarter)" userId="S::gareth.thomas17@wales.nhs.uk::74ed2807-8d61-45c7-a3b0-de76cb24c3dd" providerId="AD" clId="Web-{8FD73877-EEF2-7CED-BDE6-6136E1AF5BAC}" dt="2025-09-23T10:53:55.174" v="23" actId="1076"/>
          <ac:spMkLst>
            <pc:docMk/>
            <pc:sldMk cId="2926307922" sldId="264"/>
            <ac:spMk id="7" creationId="{A9B9112C-E862-2429-A1A1-9F3F587EEFE7}"/>
          </ac:spMkLst>
        </pc:spChg>
        <pc:spChg chg="add del mod ord">
          <ac:chgData name="Gareth Thomas (Public Health Wales, No. 2 Capital Quarter)" userId="S::gareth.thomas17@wales.nhs.uk::74ed2807-8d61-45c7-a3b0-de76cb24c3dd" providerId="AD" clId="Web-{8FD73877-EEF2-7CED-BDE6-6136E1AF5BAC}" dt="2025-09-23T10:52:58.231" v="11"/>
          <ac:spMkLst>
            <pc:docMk/>
            <pc:sldMk cId="2926307922" sldId="264"/>
            <ac:spMk id="8" creationId="{A1EE7EEB-73D5-6F4C-841D-C13F22671B17}"/>
          </ac:spMkLst>
        </pc:spChg>
        <pc:spChg chg="mod">
          <ac:chgData name="Gareth Thomas (Public Health Wales, No. 2 Capital Quarter)" userId="S::gareth.thomas17@wales.nhs.uk::74ed2807-8d61-45c7-a3b0-de76cb24c3dd" providerId="AD" clId="Web-{8FD73877-EEF2-7CED-BDE6-6136E1AF5BAC}" dt="2025-09-23T10:54:49.598" v="31" actId="1076"/>
          <ac:spMkLst>
            <pc:docMk/>
            <pc:sldMk cId="2926307922" sldId="264"/>
            <ac:spMk id="9" creationId="{4D7F9679-6F63-E558-7D24-E9FF151A374B}"/>
          </ac:spMkLst>
        </pc:spChg>
        <pc:spChg chg="mod">
          <ac:chgData name="Gareth Thomas (Public Health Wales, No. 2 Capital Quarter)" userId="S::gareth.thomas17@wales.nhs.uk::74ed2807-8d61-45c7-a3b0-de76cb24c3dd" providerId="AD" clId="Web-{8FD73877-EEF2-7CED-BDE6-6136E1AF5BAC}" dt="2025-09-23T10:53:30.530" v="17" actId="1076"/>
          <ac:spMkLst>
            <pc:docMk/>
            <pc:sldMk cId="2926307922" sldId="264"/>
            <ac:spMk id="11" creationId="{7ED9D9D7-C114-F702-FF29-7E84782D0FE3}"/>
          </ac:spMkLst>
        </pc:spChg>
        <pc:spChg chg="add del mod ord">
          <ac:chgData name="Gareth Thomas (Public Health Wales, No. 2 Capital Quarter)" userId="S::gareth.thomas17@wales.nhs.uk::74ed2807-8d61-45c7-a3b0-de76cb24c3dd" providerId="AD" clId="Web-{8FD73877-EEF2-7CED-BDE6-6136E1AF5BAC}" dt="2025-09-23T10:53:01.091" v="12"/>
          <ac:spMkLst>
            <pc:docMk/>
            <pc:sldMk cId="2926307922" sldId="264"/>
            <ac:spMk id="13" creationId="{E100F49B-4D62-DBBD-1666-884DF1B11D27}"/>
          </ac:spMkLst>
        </pc:spChg>
        <pc:spChg chg="mod">
          <ac:chgData name="Gareth Thomas (Public Health Wales, No. 2 Capital Quarter)" userId="S::gareth.thomas17@wales.nhs.uk::74ed2807-8d61-45c7-a3b0-de76cb24c3dd" providerId="AD" clId="Web-{8FD73877-EEF2-7CED-BDE6-6136E1AF5BAC}" dt="2025-09-23T10:55:42.944" v="42" actId="1076"/>
          <ac:spMkLst>
            <pc:docMk/>
            <pc:sldMk cId="2926307922" sldId="264"/>
            <ac:spMk id="16" creationId="{E244A4BC-2BF3-1AFC-89BB-CE60E0EF5806}"/>
          </ac:spMkLst>
        </pc:spChg>
        <pc:spChg chg="mod">
          <ac:chgData name="Gareth Thomas (Public Health Wales, No. 2 Capital Quarter)" userId="S::gareth.thomas17@wales.nhs.uk::74ed2807-8d61-45c7-a3b0-de76cb24c3dd" providerId="AD" clId="Web-{8FD73877-EEF2-7CED-BDE6-6136E1AF5BAC}" dt="2025-09-23T10:56:13.867" v="45" actId="20577"/>
          <ac:spMkLst>
            <pc:docMk/>
            <pc:sldMk cId="2926307922" sldId="264"/>
            <ac:spMk id="17" creationId="{2FE0E1A5-9F70-43B4-144B-F4AB6D6E4ADB}"/>
          </ac:spMkLst>
        </pc:spChg>
        <pc:spChg chg="mod">
          <ac:chgData name="Gareth Thomas (Public Health Wales, No. 2 Capital Quarter)" userId="S::gareth.thomas17@wales.nhs.uk::74ed2807-8d61-45c7-a3b0-de76cb24c3dd" providerId="AD" clId="Web-{8FD73877-EEF2-7CED-BDE6-6136E1AF5BAC}" dt="2025-09-23T10:55:50.882" v="43" actId="1076"/>
          <ac:spMkLst>
            <pc:docMk/>
            <pc:sldMk cId="2926307922" sldId="264"/>
            <ac:spMk id="18" creationId="{8C0C812C-B2D5-9721-EEDF-47EC54D645FC}"/>
          </ac:spMkLst>
        </pc:spChg>
        <pc:picChg chg="mod">
          <ac:chgData name="Gareth Thomas (Public Health Wales, No. 2 Capital Quarter)" userId="S::gareth.thomas17@wales.nhs.uk::74ed2807-8d61-45c7-a3b0-de76cb24c3dd" providerId="AD" clId="Web-{8FD73877-EEF2-7CED-BDE6-6136E1AF5BAC}" dt="2025-09-23T10:53:27.765" v="16" actId="1076"/>
          <ac:picMkLst>
            <pc:docMk/>
            <pc:sldMk cId="2926307922" sldId="264"/>
            <ac:picMk id="10" creationId="{D37EC00F-F336-AD8A-F7E9-DA89B23A6263}"/>
          </ac:picMkLst>
        </pc:picChg>
        <pc:picChg chg="mod">
          <ac:chgData name="Gareth Thomas (Public Health Wales, No. 2 Capital Quarter)" userId="S::gareth.thomas17@wales.nhs.uk::74ed2807-8d61-45c7-a3b0-de76cb24c3dd" providerId="AD" clId="Web-{8FD73877-EEF2-7CED-BDE6-6136E1AF5BAC}" dt="2025-09-23T10:55:03.833" v="34" actId="1076"/>
          <ac:picMkLst>
            <pc:docMk/>
            <pc:sldMk cId="2926307922" sldId="264"/>
            <ac:picMk id="12" creationId="{1D3EE79A-C93F-612C-2740-DD262F0C75D4}"/>
          </ac:picMkLst>
        </pc:picChg>
        <pc:picChg chg="mod">
          <ac:chgData name="Gareth Thomas (Public Health Wales, No. 2 Capital Quarter)" userId="S::gareth.thomas17@wales.nhs.uk::74ed2807-8d61-45c7-a3b0-de76cb24c3dd" providerId="AD" clId="Web-{8FD73877-EEF2-7CED-BDE6-6136E1AF5BAC}" dt="2025-09-23T10:54:46.113" v="30" actId="1076"/>
          <ac:picMkLst>
            <pc:docMk/>
            <pc:sldMk cId="2926307922" sldId="264"/>
            <ac:picMk id="14" creationId="{99BC9A6E-165D-4ACA-7E89-FF52807CFD30}"/>
          </ac:picMkLst>
        </pc:picChg>
        <pc:picChg chg="add mod">
          <ac:chgData name="Gareth Thomas (Public Health Wales, No. 2 Capital Quarter)" userId="S::gareth.thomas17@wales.nhs.uk::74ed2807-8d61-45c7-a3b0-de76cb24c3dd" providerId="AD" clId="Web-{8FD73877-EEF2-7CED-BDE6-6136E1AF5BAC}" dt="2025-09-23T11:01:15.071" v="97" actId="1076"/>
          <ac:picMkLst>
            <pc:docMk/>
            <pc:sldMk cId="2926307922" sldId="264"/>
            <ac:picMk id="15" creationId="{634FB3C9-17F9-A5E0-210E-F53A6C18F74C}"/>
          </ac:picMkLst>
        </pc:picChg>
      </pc:sldChg>
      <pc:sldChg chg="addSp delSp modSp mod modClrScheme chgLayout">
        <pc:chgData name="Gareth Thomas (Public Health Wales, No. 2 Capital Quarter)" userId="S::gareth.thomas17@wales.nhs.uk::74ed2807-8d61-45c7-a3b0-de76cb24c3dd" providerId="AD" clId="Web-{8FD73877-EEF2-7CED-BDE6-6136E1AF5BAC}" dt="2025-09-23T11:01:59.732" v="103"/>
        <pc:sldMkLst>
          <pc:docMk/>
          <pc:sldMk cId="2837543079" sldId="304"/>
        </pc:sldMkLst>
        <pc:spChg chg="mod">
          <ac:chgData name="Gareth Thomas (Public Health Wales, No. 2 Capital Quarter)" userId="S::gareth.thomas17@wales.nhs.uk::74ed2807-8d61-45c7-a3b0-de76cb24c3dd" providerId="AD" clId="Web-{8FD73877-EEF2-7CED-BDE6-6136E1AF5BAC}" dt="2025-09-23T11:00:45.254" v="94" actId="1076"/>
          <ac:spMkLst>
            <pc:docMk/>
            <pc:sldMk cId="2837543079" sldId="304"/>
            <ac:spMk id="2" creationId="{047268BC-AC0C-2BB6-F472-ADC339562105}"/>
          </ac:spMkLst>
        </pc:spChg>
        <pc:spChg chg="add del mod ord">
          <ac:chgData name="Gareth Thomas (Public Health Wales, No. 2 Capital Quarter)" userId="S::gareth.thomas17@wales.nhs.uk::74ed2807-8d61-45c7-a3b0-de76cb24c3dd" providerId="AD" clId="Web-{8FD73877-EEF2-7CED-BDE6-6136E1AF5BAC}" dt="2025-09-23T11:00:50.724" v="95"/>
          <ac:spMkLst>
            <pc:docMk/>
            <pc:sldMk cId="2837543079" sldId="304"/>
            <ac:spMk id="4" creationId="{F8551ADF-3D1A-1C81-3CCA-0B2CAF70A6FE}"/>
          </ac:spMkLst>
        </pc:spChg>
        <pc:spChg chg="add del mod ord">
          <ac:chgData name="Gareth Thomas (Public Health Wales, No. 2 Capital Quarter)" userId="S::gareth.thomas17@wales.nhs.uk::74ed2807-8d61-45c7-a3b0-de76cb24c3dd" providerId="AD" clId="Web-{8FD73877-EEF2-7CED-BDE6-6136E1AF5BAC}" dt="2025-09-23T11:00:33.518" v="91"/>
          <ac:spMkLst>
            <pc:docMk/>
            <pc:sldMk cId="2837543079" sldId="304"/>
            <ac:spMk id="5" creationId="{74689F5D-40B8-6231-A46D-92538F9E620E}"/>
          </ac:spMkLst>
        </pc:spChg>
        <pc:spChg chg="add del mod ord">
          <ac:chgData name="Gareth Thomas (Public Health Wales, No. 2 Capital Quarter)" userId="S::gareth.thomas17@wales.nhs.uk::74ed2807-8d61-45c7-a3b0-de76cb24c3dd" providerId="AD" clId="Web-{8FD73877-EEF2-7CED-BDE6-6136E1AF5BAC}" dt="2025-09-23T11:00:39.457" v="93"/>
          <ac:spMkLst>
            <pc:docMk/>
            <pc:sldMk cId="2837543079" sldId="304"/>
            <ac:spMk id="6" creationId="{69AE4529-0522-B255-7E0B-DEFBFA38A680}"/>
          </ac:spMkLst>
        </pc:spChg>
        <pc:spChg chg="add del mod ord">
          <ac:chgData name="Gareth Thomas (Public Health Wales, No. 2 Capital Quarter)" userId="S::gareth.thomas17@wales.nhs.uk::74ed2807-8d61-45c7-a3b0-de76cb24c3dd" providerId="AD" clId="Web-{8FD73877-EEF2-7CED-BDE6-6136E1AF5BAC}" dt="2025-09-23T11:00:36.128" v="92"/>
          <ac:spMkLst>
            <pc:docMk/>
            <pc:sldMk cId="2837543079" sldId="304"/>
            <ac:spMk id="7" creationId="{2172C4BB-BF8E-8CF2-A2A1-8C7117EE5B45}"/>
          </ac:spMkLst>
        </pc:spChg>
        <pc:picChg chg="add">
          <ac:chgData name="Gareth Thomas (Public Health Wales, No. 2 Capital Quarter)" userId="S::gareth.thomas17@wales.nhs.uk::74ed2807-8d61-45c7-a3b0-de76cb24c3dd" providerId="AD" clId="Web-{8FD73877-EEF2-7CED-BDE6-6136E1AF5BAC}" dt="2025-09-23T11:01:59.732" v="103"/>
          <ac:picMkLst>
            <pc:docMk/>
            <pc:sldMk cId="2837543079" sldId="304"/>
            <ac:picMk id="9" creationId="{82774F91-0344-3EFA-F95B-38B52C020748}"/>
          </ac:picMkLst>
        </pc:picChg>
      </pc:sldChg>
      <pc:sldChg chg="addSp delSp modSp mod modClrScheme chgLayout">
        <pc:chgData name="Gareth Thomas (Public Health Wales, No. 2 Capital Quarter)" userId="S::gareth.thomas17@wales.nhs.uk::74ed2807-8d61-45c7-a3b0-de76cb24c3dd" providerId="AD" clId="Web-{8FD73877-EEF2-7CED-BDE6-6136E1AF5BAC}" dt="2025-09-23T10:52:09.133" v="7" actId="1076"/>
        <pc:sldMkLst>
          <pc:docMk/>
          <pc:sldMk cId="3522355813" sldId="310"/>
        </pc:sldMkLst>
        <pc:spChg chg="add del mod ord">
          <ac:chgData name="Gareth Thomas (Public Health Wales, No. 2 Capital Quarter)" userId="S::gareth.thomas17@wales.nhs.uk::74ed2807-8d61-45c7-a3b0-de76cb24c3dd" providerId="AD" clId="Web-{8FD73877-EEF2-7CED-BDE6-6136E1AF5BAC}" dt="2025-09-23T10:51:53.820" v="5"/>
          <ac:spMkLst>
            <pc:docMk/>
            <pc:sldMk cId="3522355813" sldId="310"/>
            <ac:spMk id="2" creationId="{FA14DEFD-5AA9-0C96-1CF4-41069DAD117E}"/>
          </ac:spMkLst>
        </pc:spChg>
        <pc:spChg chg="add del mod ord">
          <ac:chgData name="Gareth Thomas (Public Health Wales, No. 2 Capital Quarter)" userId="S::gareth.thomas17@wales.nhs.uk::74ed2807-8d61-45c7-a3b0-de76cb24c3dd" providerId="AD" clId="Web-{8FD73877-EEF2-7CED-BDE6-6136E1AF5BAC}" dt="2025-09-23T10:51:43.913" v="2"/>
          <ac:spMkLst>
            <pc:docMk/>
            <pc:sldMk cId="3522355813" sldId="310"/>
            <ac:spMk id="3" creationId="{B8E6C5FB-0691-B708-23AA-B1A0C635AF4E}"/>
          </ac:spMkLst>
        </pc:spChg>
        <pc:spChg chg="add del mod ord">
          <ac:chgData name="Gareth Thomas (Public Health Wales, No. 2 Capital Quarter)" userId="S::gareth.thomas17@wales.nhs.uk::74ed2807-8d61-45c7-a3b0-de76cb24c3dd" providerId="AD" clId="Web-{8FD73877-EEF2-7CED-BDE6-6136E1AF5BAC}" dt="2025-09-23T10:51:46.022" v="3"/>
          <ac:spMkLst>
            <pc:docMk/>
            <pc:sldMk cId="3522355813" sldId="310"/>
            <ac:spMk id="5" creationId="{51E39275-A6FD-1615-3A76-3FFE367C3FCE}"/>
          </ac:spMkLst>
        </pc:spChg>
        <pc:spChg chg="add del mod ord">
          <ac:chgData name="Gareth Thomas (Public Health Wales, No. 2 Capital Quarter)" userId="S::gareth.thomas17@wales.nhs.uk::74ed2807-8d61-45c7-a3b0-de76cb24c3dd" providerId="AD" clId="Web-{8FD73877-EEF2-7CED-BDE6-6136E1AF5BAC}" dt="2025-09-23T10:51:50.257" v="4"/>
          <ac:spMkLst>
            <pc:docMk/>
            <pc:sldMk cId="3522355813" sldId="310"/>
            <ac:spMk id="7" creationId="{9D2EA11F-5F20-13D4-AAC3-7F6B510176C6}"/>
          </ac:spMkLst>
        </pc:spChg>
        <pc:picChg chg="add mod">
          <ac:chgData name="Gareth Thomas (Public Health Wales, No. 2 Capital Quarter)" userId="S::gareth.thomas17@wales.nhs.uk::74ed2807-8d61-45c7-a3b0-de76cb24c3dd" providerId="AD" clId="Web-{8FD73877-EEF2-7CED-BDE6-6136E1AF5BAC}" dt="2025-09-23T10:52:09.133" v="7" actId="1076"/>
          <ac:picMkLst>
            <pc:docMk/>
            <pc:sldMk cId="3522355813" sldId="310"/>
            <ac:picMk id="9" creationId="{DE9F0F77-9987-852A-8C2A-CC8F64FD72FF}"/>
          </ac:picMkLst>
        </pc:picChg>
      </pc:sldChg>
      <pc:sldChg chg="add del">
        <pc:chgData name="Gareth Thomas (Public Health Wales, No. 2 Capital Quarter)" userId="S::gareth.thomas17@wales.nhs.uk::74ed2807-8d61-45c7-a3b0-de76cb24c3dd" providerId="AD" clId="Web-{8FD73877-EEF2-7CED-BDE6-6136E1AF5BAC}" dt="2025-09-23T10:52:28.010" v="8"/>
        <pc:sldMkLst>
          <pc:docMk/>
          <pc:sldMk cId="1677103144" sldId="322"/>
        </pc:sldMkLst>
      </pc:sldChg>
      <pc:sldMasterChg chg="addSldLayout">
        <pc:chgData name="Gareth Thomas (Public Health Wales, No. 2 Capital Quarter)" userId="S::gareth.thomas17@wales.nhs.uk::74ed2807-8d61-45c7-a3b0-de76cb24c3dd" providerId="AD" clId="Web-{8FD73877-EEF2-7CED-BDE6-6136E1AF5BAC}" dt="2025-09-23T10:51:30.865" v="0"/>
        <pc:sldMasterMkLst>
          <pc:docMk/>
          <pc:sldMasterMk cId="1333482334" sldId="2147483685"/>
        </pc:sldMasterMkLst>
        <pc:sldLayoutChg chg="add">
          <pc:chgData name="Gareth Thomas (Public Health Wales, No. 2 Capital Quarter)" userId="S::gareth.thomas17@wales.nhs.uk::74ed2807-8d61-45c7-a3b0-de76cb24c3dd" providerId="AD" clId="Web-{8FD73877-EEF2-7CED-BDE6-6136E1AF5BAC}" dt="2025-09-23T10:51:30.865" v="0"/>
          <pc:sldLayoutMkLst>
            <pc:docMk/>
            <pc:sldMasterMk cId="1333482334" sldId="2147483685"/>
            <pc:sldLayoutMk cId="1528122522" sldId="2147483703"/>
          </pc:sldLayoutMkLst>
        </pc:sldLayoutChg>
      </pc:sldMasterChg>
    </pc:docChg>
  </pc:docChgLst>
  <pc:docChgLst>
    <pc:chgData name="Almaz Wong (Public Health Wales - No. 2 Capital Quarter)" userId="S::almaz.wong@wales.nhs.uk::ea748972-8fa9-44ab-8b63-a8fb3618c257" providerId="AD" clId="Web-{F8B10C02-0574-C858-2DC2-8E851E5FC791}"/>
    <pc:docChg chg="modSld">
      <pc:chgData name="Almaz Wong (Public Health Wales - No. 2 Capital Quarter)" userId="S::almaz.wong@wales.nhs.uk::ea748972-8fa9-44ab-8b63-a8fb3618c257" providerId="AD" clId="Web-{F8B10C02-0574-C858-2DC2-8E851E5FC791}" dt="2025-09-17T13:54:30.174" v="0" actId="14100"/>
      <pc:docMkLst>
        <pc:docMk/>
      </pc:docMkLst>
      <pc:sldChg chg="modSp">
        <pc:chgData name="Almaz Wong (Public Health Wales - No. 2 Capital Quarter)" userId="S::almaz.wong@wales.nhs.uk::ea748972-8fa9-44ab-8b63-a8fb3618c257" providerId="AD" clId="Web-{F8B10C02-0574-C858-2DC2-8E851E5FC791}" dt="2025-09-17T13:54:30.174" v="0" actId="14100"/>
        <pc:sldMkLst>
          <pc:docMk/>
          <pc:sldMk cId="24484228" sldId="263"/>
        </pc:sldMkLst>
        <pc:picChg chg="mod">
          <ac:chgData name="Almaz Wong (Public Health Wales - No. 2 Capital Quarter)" userId="S::almaz.wong@wales.nhs.uk::ea748972-8fa9-44ab-8b63-a8fb3618c257" providerId="AD" clId="Web-{F8B10C02-0574-C858-2DC2-8E851E5FC791}" dt="2025-09-17T13:54:30.174" v="0" actId="14100"/>
          <ac:picMkLst>
            <pc:docMk/>
            <pc:sldMk cId="24484228" sldId="263"/>
            <ac:picMk id="12" creationId="{D9887069-2602-1121-EEB6-8C8853386B2C}"/>
          </ac:picMkLst>
        </pc:picChg>
      </pc:sldChg>
    </pc:docChg>
  </pc:docChgLst>
  <pc:docChgLst>
    <pc:chgData name="Almaz Wong (Public Health Wales - No. 2 Capital Quarter)" userId="ea748972-8fa9-44ab-8b63-a8fb3618c257" providerId="ADAL" clId="{6963DDA2-0938-42DB-9626-2D1F62F75D99}"/>
    <pc:docChg chg="undo custSel modSld modMainMaster">
      <pc:chgData name="Almaz Wong (Public Health Wales - No. 2 Capital Quarter)" userId="ea748972-8fa9-44ab-8b63-a8fb3618c257" providerId="ADAL" clId="{6963DDA2-0938-42DB-9626-2D1F62F75D99}" dt="2025-09-17T13:53:56.878" v="33"/>
      <pc:docMkLst>
        <pc:docMk/>
      </pc:docMkLst>
      <pc:sldChg chg="modSp mod">
        <pc:chgData name="Almaz Wong (Public Health Wales - No. 2 Capital Quarter)" userId="ea748972-8fa9-44ab-8b63-a8fb3618c257" providerId="ADAL" clId="{6963DDA2-0938-42DB-9626-2D1F62F75D99}" dt="2025-09-17T13:52:22.364" v="2" actId="27636"/>
        <pc:sldMkLst>
          <pc:docMk/>
          <pc:sldMk cId="3522355813" sldId="310"/>
        </pc:sldMkLst>
        <pc:spChg chg="mod">
          <ac:chgData name="Almaz Wong (Public Health Wales - No. 2 Capital Quarter)" userId="ea748972-8fa9-44ab-8b63-a8fb3618c257" providerId="ADAL" clId="{6963DDA2-0938-42DB-9626-2D1F62F75D99}" dt="2025-09-17T13:52:22.364" v="2" actId="27636"/>
          <ac:spMkLst>
            <pc:docMk/>
            <pc:sldMk cId="3522355813" sldId="310"/>
            <ac:spMk id="6" creationId="{6444C234-C39A-6B24-177D-4F0C4E113A4C}"/>
          </ac:spMkLst>
        </pc:spChg>
      </pc:sldChg>
      <pc:sldMasterChg chg="modSldLayout">
        <pc:chgData name="Almaz Wong (Public Health Wales - No. 2 Capital Quarter)" userId="ea748972-8fa9-44ab-8b63-a8fb3618c257" providerId="ADAL" clId="{6963DDA2-0938-42DB-9626-2D1F62F75D99}" dt="2025-09-17T13:53:56.878" v="33"/>
        <pc:sldMasterMkLst>
          <pc:docMk/>
          <pc:sldMasterMk cId="1333482334" sldId="2147483685"/>
        </pc:sldMasterMkLst>
        <pc:sldLayoutChg chg="addSp delSp modSp mod">
          <pc:chgData name="Almaz Wong (Public Health Wales - No. 2 Capital Quarter)" userId="ea748972-8fa9-44ab-8b63-a8fb3618c257" providerId="ADAL" clId="{6963DDA2-0938-42DB-9626-2D1F62F75D99}" dt="2025-09-17T13:52:33.656" v="4" actId="207"/>
          <pc:sldLayoutMkLst>
            <pc:docMk/>
            <pc:sldMasterMk cId="1333482334" sldId="2147483685"/>
            <pc:sldLayoutMk cId="4186661068" sldId="2147483652"/>
          </pc:sldLayoutMkLst>
          <pc:spChg chg="add mod">
            <ac:chgData name="Almaz Wong (Public Health Wales - No. 2 Capital Quarter)" userId="ea748972-8fa9-44ab-8b63-a8fb3618c257" providerId="ADAL" clId="{6963DDA2-0938-42DB-9626-2D1F62F75D99}" dt="2025-09-17T13:52:33.656" v="4" actId="207"/>
            <ac:spMkLst>
              <pc:docMk/>
              <pc:sldMasterMk cId="1333482334" sldId="2147483685"/>
              <pc:sldLayoutMk cId="4186661068" sldId="2147483652"/>
              <ac:spMk id="3" creationId="{EABDD363-0CD0-EE10-96A3-9A8EC2A57CE3}"/>
            </ac:spMkLst>
          </pc:spChg>
        </pc:sldLayoutChg>
        <pc:sldLayoutChg chg="addSp delSp modSp mod">
          <pc:chgData name="Almaz Wong (Public Health Wales - No. 2 Capital Quarter)" userId="ea748972-8fa9-44ab-8b63-a8fb3618c257" providerId="ADAL" clId="{6963DDA2-0938-42DB-9626-2D1F62F75D99}" dt="2025-09-17T13:52:51.008" v="8" actId="207"/>
          <pc:sldLayoutMkLst>
            <pc:docMk/>
            <pc:sldMasterMk cId="1333482334" sldId="2147483685"/>
            <pc:sldLayoutMk cId="763103745" sldId="2147483657"/>
          </pc:sldLayoutMkLst>
          <pc:spChg chg="add mod">
            <ac:chgData name="Almaz Wong (Public Health Wales - No. 2 Capital Quarter)" userId="ea748972-8fa9-44ab-8b63-a8fb3618c257" providerId="ADAL" clId="{6963DDA2-0938-42DB-9626-2D1F62F75D99}" dt="2025-09-17T13:52:51.008" v="8" actId="207"/>
            <ac:spMkLst>
              <pc:docMk/>
              <pc:sldMasterMk cId="1333482334" sldId="2147483685"/>
              <pc:sldLayoutMk cId="763103745" sldId="2147483657"/>
              <ac:spMk id="8" creationId="{E2EAD2B4-9A06-9744-0419-0F19448C53F6}"/>
            </ac:spMkLst>
          </pc:spChg>
        </pc:sldLayoutChg>
        <pc:sldLayoutChg chg="addSp delSp modSp mod">
          <pc:chgData name="Almaz Wong (Public Health Wales - No. 2 Capital Quarter)" userId="ea748972-8fa9-44ab-8b63-a8fb3618c257" providerId="ADAL" clId="{6963DDA2-0938-42DB-9626-2D1F62F75D99}" dt="2025-09-17T13:52:59.568" v="12" actId="207"/>
          <pc:sldLayoutMkLst>
            <pc:docMk/>
            <pc:sldMasterMk cId="1333482334" sldId="2147483685"/>
            <pc:sldLayoutMk cId="3405453922" sldId="2147483662"/>
          </pc:sldLayoutMkLst>
          <pc:spChg chg="add mod">
            <ac:chgData name="Almaz Wong (Public Health Wales - No. 2 Capital Quarter)" userId="ea748972-8fa9-44ab-8b63-a8fb3618c257" providerId="ADAL" clId="{6963DDA2-0938-42DB-9626-2D1F62F75D99}" dt="2025-09-17T13:52:59.568" v="12" actId="207"/>
            <ac:spMkLst>
              <pc:docMk/>
              <pc:sldMasterMk cId="1333482334" sldId="2147483685"/>
              <pc:sldLayoutMk cId="3405453922" sldId="2147483662"/>
              <ac:spMk id="4" creationId="{CCCA6151-C4A8-0549-5E52-0AC907A4DB8B}"/>
            </ac:spMkLst>
          </pc:spChg>
        </pc:sldLayoutChg>
        <pc:sldLayoutChg chg="addSp delSp modSp mod">
          <pc:chgData name="Almaz Wong (Public Health Wales - No. 2 Capital Quarter)" userId="ea748972-8fa9-44ab-8b63-a8fb3618c257" providerId="ADAL" clId="{6963DDA2-0938-42DB-9626-2D1F62F75D99}" dt="2025-09-17T13:53:21.646" v="20" actId="207"/>
          <pc:sldLayoutMkLst>
            <pc:docMk/>
            <pc:sldMasterMk cId="1333482334" sldId="2147483685"/>
            <pc:sldLayoutMk cId="3020660744" sldId="2147483667"/>
          </pc:sldLayoutMkLst>
          <pc:spChg chg="add mod">
            <ac:chgData name="Almaz Wong (Public Health Wales - No. 2 Capital Quarter)" userId="ea748972-8fa9-44ab-8b63-a8fb3618c257" providerId="ADAL" clId="{6963DDA2-0938-42DB-9626-2D1F62F75D99}" dt="2025-09-17T13:53:21.646" v="20" actId="207"/>
            <ac:spMkLst>
              <pc:docMk/>
              <pc:sldMasterMk cId="1333482334" sldId="2147483685"/>
              <pc:sldLayoutMk cId="3020660744" sldId="2147483667"/>
              <ac:spMk id="8" creationId="{F574F8C0-5683-9CFA-B0F1-8B5A95A664DB}"/>
            </ac:spMkLst>
          </pc:spChg>
        </pc:sldLayoutChg>
        <pc:sldLayoutChg chg="addSp delSp modSp mod">
          <pc:chgData name="Almaz Wong (Public Health Wales - No. 2 Capital Quarter)" userId="ea748972-8fa9-44ab-8b63-a8fb3618c257" providerId="ADAL" clId="{6963DDA2-0938-42DB-9626-2D1F62F75D99}" dt="2025-09-17T13:53:08.812" v="16"/>
          <pc:sldLayoutMkLst>
            <pc:docMk/>
            <pc:sldMasterMk cId="1333482334" sldId="2147483685"/>
            <pc:sldLayoutMk cId="2295155855" sldId="2147483672"/>
          </pc:sldLayoutMkLst>
          <pc:spChg chg="add mod">
            <ac:chgData name="Almaz Wong (Public Health Wales - No. 2 Capital Quarter)" userId="ea748972-8fa9-44ab-8b63-a8fb3618c257" providerId="ADAL" clId="{6963DDA2-0938-42DB-9626-2D1F62F75D99}" dt="2025-09-17T13:53:08.812" v="16"/>
            <ac:spMkLst>
              <pc:docMk/>
              <pc:sldMasterMk cId="1333482334" sldId="2147483685"/>
              <pc:sldLayoutMk cId="2295155855" sldId="2147483672"/>
              <ac:spMk id="4" creationId="{6C1DFA2E-984A-0B5B-9B47-DCCF6C2A820E}"/>
            </ac:spMkLst>
          </pc:spChg>
          <pc:picChg chg="add del">
            <ac:chgData name="Almaz Wong (Public Health Wales - No. 2 Capital Quarter)" userId="ea748972-8fa9-44ab-8b63-a8fb3618c257" providerId="ADAL" clId="{6963DDA2-0938-42DB-9626-2D1F62F75D99}" dt="2025-09-17T13:53:04.928" v="14" actId="478"/>
            <ac:picMkLst>
              <pc:docMk/>
              <pc:sldMasterMk cId="1333482334" sldId="2147483685"/>
              <pc:sldLayoutMk cId="2295155855" sldId="2147483672"/>
              <ac:picMk id="2" creationId="{FBDC0EE8-50B0-E896-5852-F4B8BFA0274B}"/>
            </ac:picMkLst>
          </pc:picChg>
        </pc:sldLayoutChg>
        <pc:sldLayoutChg chg="addSp modSp mod">
          <pc:chgData name="Almaz Wong (Public Health Wales - No. 2 Capital Quarter)" userId="ea748972-8fa9-44ab-8b63-a8fb3618c257" providerId="ADAL" clId="{6963DDA2-0938-42DB-9626-2D1F62F75D99}" dt="2025-09-17T13:53:32.974" v="25" actId="207"/>
          <pc:sldLayoutMkLst>
            <pc:docMk/>
            <pc:sldMasterMk cId="1333482334" sldId="2147483685"/>
            <pc:sldLayoutMk cId="1341353794" sldId="2147483689"/>
          </pc:sldLayoutMkLst>
          <pc:spChg chg="add mod">
            <ac:chgData name="Almaz Wong (Public Health Wales - No. 2 Capital Quarter)" userId="ea748972-8fa9-44ab-8b63-a8fb3618c257" providerId="ADAL" clId="{6963DDA2-0938-42DB-9626-2D1F62F75D99}" dt="2025-09-17T13:53:32.974" v="25" actId="207"/>
            <ac:spMkLst>
              <pc:docMk/>
              <pc:sldMasterMk cId="1333482334" sldId="2147483685"/>
              <pc:sldLayoutMk cId="1341353794" sldId="2147483689"/>
              <ac:spMk id="2" creationId="{13C00982-09B4-8924-792B-C3B58D076818}"/>
            </ac:spMkLst>
          </pc:spChg>
        </pc:sldLayoutChg>
        <pc:sldLayoutChg chg="addSp modSp mod">
          <pc:chgData name="Almaz Wong (Public Health Wales - No. 2 Capital Quarter)" userId="ea748972-8fa9-44ab-8b63-a8fb3618c257" providerId="ADAL" clId="{6963DDA2-0938-42DB-9626-2D1F62F75D99}" dt="2025-09-17T13:53:37.949" v="27" actId="207"/>
          <pc:sldLayoutMkLst>
            <pc:docMk/>
            <pc:sldMasterMk cId="1333482334" sldId="2147483685"/>
            <pc:sldLayoutMk cId="3398022825" sldId="2147483690"/>
          </pc:sldLayoutMkLst>
          <pc:spChg chg="add mod">
            <ac:chgData name="Almaz Wong (Public Health Wales - No. 2 Capital Quarter)" userId="ea748972-8fa9-44ab-8b63-a8fb3618c257" providerId="ADAL" clId="{6963DDA2-0938-42DB-9626-2D1F62F75D99}" dt="2025-09-17T13:53:37.949" v="27" actId="207"/>
            <ac:spMkLst>
              <pc:docMk/>
              <pc:sldMasterMk cId="1333482334" sldId="2147483685"/>
              <pc:sldLayoutMk cId="3398022825" sldId="2147483690"/>
              <ac:spMk id="2" creationId="{C02714D5-CA10-72F9-8DD3-CE2A63AA7F18}"/>
            </ac:spMkLst>
          </pc:spChg>
        </pc:sldLayoutChg>
        <pc:sldLayoutChg chg="addSp delSp modSp mod">
          <pc:chgData name="Almaz Wong (Public Health Wales - No. 2 Capital Quarter)" userId="ea748972-8fa9-44ab-8b63-a8fb3618c257" providerId="ADAL" clId="{6963DDA2-0938-42DB-9626-2D1F62F75D99}" dt="2025-09-17T13:53:43.488" v="29"/>
          <pc:sldLayoutMkLst>
            <pc:docMk/>
            <pc:sldMasterMk cId="1333482334" sldId="2147483685"/>
            <pc:sldLayoutMk cId="867784441" sldId="2147483699"/>
          </pc:sldLayoutMkLst>
          <pc:spChg chg="add mod">
            <ac:chgData name="Almaz Wong (Public Health Wales - No. 2 Capital Quarter)" userId="ea748972-8fa9-44ab-8b63-a8fb3618c257" providerId="ADAL" clId="{6963DDA2-0938-42DB-9626-2D1F62F75D99}" dt="2025-09-17T13:53:43.488" v="29"/>
            <ac:spMkLst>
              <pc:docMk/>
              <pc:sldMasterMk cId="1333482334" sldId="2147483685"/>
              <pc:sldLayoutMk cId="867784441" sldId="2147483699"/>
              <ac:spMk id="3" creationId="{88F9E0EE-2AFB-1877-F790-C7DB362A6FF1}"/>
            </ac:spMkLst>
          </pc:spChg>
        </pc:sldLayoutChg>
        <pc:sldLayoutChg chg="addSp delSp modSp mod">
          <pc:chgData name="Almaz Wong (Public Health Wales - No. 2 Capital Quarter)" userId="ea748972-8fa9-44ab-8b63-a8fb3618c257" providerId="ADAL" clId="{6963DDA2-0938-42DB-9626-2D1F62F75D99}" dt="2025-09-17T13:53:28.198" v="23" actId="207"/>
          <pc:sldLayoutMkLst>
            <pc:docMk/>
            <pc:sldMasterMk cId="1333482334" sldId="2147483685"/>
            <pc:sldLayoutMk cId="101288413" sldId="2147483700"/>
          </pc:sldLayoutMkLst>
          <pc:spChg chg="add mod">
            <ac:chgData name="Almaz Wong (Public Health Wales - No. 2 Capital Quarter)" userId="ea748972-8fa9-44ab-8b63-a8fb3618c257" providerId="ADAL" clId="{6963DDA2-0938-42DB-9626-2D1F62F75D99}" dt="2025-09-17T13:53:28.198" v="23" actId="207"/>
            <ac:spMkLst>
              <pc:docMk/>
              <pc:sldMasterMk cId="1333482334" sldId="2147483685"/>
              <pc:sldLayoutMk cId="101288413" sldId="2147483700"/>
              <ac:spMk id="3" creationId="{ABE64EAF-E240-E93E-ABB5-C13CC92BEC22}"/>
            </ac:spMkLst>
          </pc:spChg>
        </pc:sldLayoutChg>
        <pc:sldLayoutChg chg="addSp delSp modSp mod">
          <pc:chgData name="Almaz Wong (Public Health Wales - No. 2 Capital Quarter)" userId="ea748972-8fa9-44ab-8b63-a8fb3618c257" providerId="ADAL" clId="{6963DDA2-0938-42DB-9626-2D1F62F75D99}" dt="2025-09-17T13:53:48.359" v="31"/>
          <pc:sldLayoutMkLst>
            <pc:docMk/>
            <pc:sldMasterMk cId="1333482334" sldId="2147483685"/>
            <pc:sldLayoutMk cId="2981672115" sldId="2147483701"/>
          </pc:sldLayoutMkLst>
          <pc:spChg chg="add mod">
            <ac:chgData name="Almaz Wong (Public Health Wales - No. 2 Capital Quarter)" userId="ea748972-8fa9-44ab-8b63-a8fb3618c257" providerId="ADAL" clId="{6963DDA2-0938-42DB-9626-2D1F62F75D99}" dt="2025-09-17T13:53:48.359" v="31"/>
            <ac:spMkLst>
              <pc:docMk/>
              <pc:sldMasterMk cId="1333482334" sldId="2147483685"/>
              <pc:sldLayoutMk cId="2981672115" sldId="2147483701"/>
              <ac:spMk id="2" creationId="{6821FA4F-2D91-1744-DA6F-035BDD9B09D3}"/>
            </ac:spMkLst>
          </pc:spChg>
        </pc:sldLayoutChg>
        <pc:sldLayoutChg chg="addSp delSp modSp mod">
          <pc:chgData name="Almaz Wong (Public Health Wales - No. 2 Capital Quarter)" userId="ea748972-8fa9-44ab-8b63-a8fb3618c257" providerId="ADAL" clId="{6963DDA2-0938-42DB-9626-2D1F62F75D99}" dt="2025-09-17T13:53:56.878" v="33"/>
          <pc:sldLayoutMkLst>
            <pc:docMk/>
            <pc:sldMasterMk cId="1333482334" sldId="2147483685"/>
            <pc:sldLayoutMk cId="1254481461" sldId="2147483702"/>
          </pc:sldLayoutMkLst>
          <pc:spChg chg="add mod">
            <ac:chgData name="Almaz Wong (Public Health Wales - No. 2 Capital Quarter)" userId="ea748972-8fa9-44ab-8b63-a8fb3618c257" providerId="ADAL" clId="{6963DDA2-0938-42DB-9626-2D1F62F75D99}" dt="2025-09-17T13:53:56.878" v="33"/>
            <ac:spMkLst>
              <pc:docMk/>
              <pc:sldMasterMk cId="1333482334" sldId="2147483685"/>
              <pc:sldLayoutMk cId="1254481461" sldId="2147483702"/>
              <ac:spMk id="2" creationId="{841D5B85-C31F-916F-F2D8-36BDD496716A}"/>
            </ac:spMkLst>
          </pc:spChg>
        </pc:sldLayoutChg>
      </pc:sldMasterChg>
    </pc:docChg>
  </pc:docChgLst>
  <pc:docChgLst>
    <pc:chgData name="Sophie Flood (Public Health Wales - Matrix House)" userId="S::sophie.flood@wales.nhs.uk::f1b68508-ff1d-4a78-a875-f6aa95017de1" providerId="AD" clId="Web-{ECE09CC8-1B3E-6C49-59BC-45BFF5641761}"/>
    <pc:docChg chg="modSld">
      <pc:chgData name="Sophie Flood (Public Health Wales - Matrix House)" userId="S::sophie.flood@wales.nhs.uk::f1b68508-ff1d-4a78-a875-f6aa95017de1" providerId="AD" clId="Web-{ECE09CC8-1B3E-6C49-59BC-45BFF5641761}" dt="2025-09-23T15:50:34.800" v="2"/>
      <pc:docMkLst>
        <pc:docMk/>
      </pc:docMkLst>
      <pc:sldChg chg="addSp delSp">
        <pc:chgData name="Sophie Flood (Public Health Wales - Matrix House)" userId="S::sophie.flood@wales.nhs.uk::f1b68508-ff1d-4a78-a875-f6aa95017de1" providerId="AD" clId="Web-{ECE09CC8-1B3E-6C49-59BC-45BFF5641761}" dt="2025-09-23T15:50:21.329" v="1"/>
        <pc:sldMkLst>
          <pc:docMk/>
          <pc:sldMk cId="2929816585" sldId="260"/>
        </pc:sldMkLst>
        <pc:spChg chg="del">
          <ac:chgData name="Sophie Flood (Public Health Wales - Matrix House)" userId="S::sophie.flood@wales.nhs.uk::f1b68508-ff1d-4a78-a875-f6aa95017de1" providerId="AD" clId="Web-{ECE09CC8-1B3E-6C49-59BC-45BFF5641761}" dt="2025-09-23T15:50:08.030" v="0"/>
          <ac:spMkLst>
            <pc:docMk/>
            <pc:sldMk cId="2929816585" sldId="260"/>
            <ac:spMk id="4" creationId="{DBD0C194-CC64-86C5-793F-0C99EBA7CA16}"/>
          </ac:spMkLst>
        </pc:spChg>
        <pc:picChg chg="add">
          <ac:chgData name="Sophie Flood (Public Health Wales - Matrix House)" userId="S::sophie.flood@wales.nhs.uk::f1b68508-ff1d-4a78-a875-f6aa95017de1" providerId="AD" clId="Web-{ECE09CC8-1B3E-6C49-59BC-45BFF5641761}" dt="2025-09-23T15:50:21.329" v="1"/>
          <ac:picMkLst>
            <pc:docMk/>
            <pc:sldMk cId="2929816585" sldId="260"/>
            <ac:picMk id="6" creationId="{BB511444-9C97-8B6C-C4FA-557D9CBC0FD7}"/>
          </ac:picMkLst>
        </pc:picChg>
      </pc:sldChg>
      <pc:sldChg chg="addSp">
        <pc:chgData name="Sophie Flood (Public Health Wales - Matrix House)" userId="S::sophie.flood@wales.nhs.uk::f1b68508-ff1d-4a78-a875-f6aa95017de1" providerId="AD" clId="Web-{ECE09CC8-1B3E-6C49-59BC-45BFF5641761}" dt="2025-09-23T15:50:34.800" v="2"/>
        <pc:sldMkLst>
          <pc:docMk/>
          <pc:sldMk cId="24484228" sldId="263"/>
        </pc:sldMkLst>
        <pc:picChg chg="add">
          <ac:chgData name="Sophie Flood (Public Health Wales - Matrix House)" userId="S::sophie.flood@wales.nhs.uk::f1b68508-ff1d-4a78-a875-f6aa95017de1" providerId="AD" clId="Web-{ECE09CC8-1B3E-6C49-59BC-45BFF5641761}" dt="2025-09-23T15:50:34.800" v="2"/>
          <ac:picMkLst>
            <pc:docMk/>
            <pc:sldMk cId="24484228" sldId="263"/>
            <ac:picMk id="5" creationId="{926A224C-32D4-6496-95BF-CF7A0B6FC226}"/>
          </ac:picMkLst>
        </pc:picChg>
      </pc:sldChg>
    </pc:docChg>
  </pc:docChgLst>
  <pc:docChgLst>
    <pc:chgData name="David Symons (Public Health Wales - No.2 Capital Quarter)" userId="S::david.symons@wales.nhs.uk::8cca83c1-be57-4213-a64f-f88bec6d7721" providerId="AD" clId="Web-{D3E597C1-AF11-4F0D-48BE-30B3374E231F}"/>
    <pc:docChg chg="modSld">
      <pc:chgData name="David Symons (Public Health Wales - No.2 Capital Quarter)" userId="S::david.symons@wales.nhs.uk::8cca83c1-be57-4213-a64f-f88bec6d7721" providerId="AD" clId="Web-{D3E597C1-AF11-4F0D-48BE-30B3374E231F}" dt="2025-09-16T12:23:26.569" v="0" actId="20577"/>
      <pc:docMkLst>
        <pc:docMk/>
      </pc:docMkLst>
      <pc:sldChg chg="modSp">
        <pc:chgData name="David Symons (Public Health Wales - No.2 Capital Quarter)" userId="S::david.symons@wales.nhs.uk::8cca83c1-be57-4213-a64f-f88bec6d7721" providerId="AD" clId="Web-{D3E597C1-AF11-4F0D-48BE-30B3374E231F}" dt="2025-09-16T12:23:26.569" v="0" actId="20577"/>
        <pc:sldMkLst>
          <pc:docMk/>
          <pc:sldMk cId="2629694126" sldId="305"/>
        </pc:sldMkLst>
        <pc:spChg chg="mod">
          <ac:chgData name="David Symons (Public Health Wales - No.2 Capital Quarter)" userId="S::david.symons@wales.nhs.uk::8cca83c1-be57-4213-a64f-f88bec6d7721" providerId="AD" clId="Web-{D3E597C1-AF11-4F0D-48BE-30B3374E231F}" dt="2025-09-16T12:23:26.569" v="0" actId="20577"/>
          <ac:spMkLst>
            <pc:docMk/>
            <pc:sldMk cId="2629694126" sldId="305"/>
            <ac:spMk id="5" creationId="{9D16C461-1705-953C-AA71-3B5B6C0B4ECB}"/>
          </ac:spMkLst>
        </pc:spChg>
      </pc:sldChg>
    </pc:docChg>
  </pc:docChgLst>
  <pc:docChgLst>
    <pc:chgData name="Sophie Flood (Public Health Wales - Matrix House)" userId="S::sophie.flood@wales.nhs.uk::f1b68508-ff1d-4a78-a875-f6aa95017de1" providerId="AD" clId="Web-{15A2567B-2642-0DA8-6979-19DC2D3B5FDB}"/>
    <pc:docChg chg="modSld">
      <pc:chgData name="Sophie Flood (Public Health Wales - Matrix House)" userId="S::sophie.flood@wales.nhs.uk::f1b68508-ff1d-4a78-a875-f6aa95017de1" providerId="AD" clId="Web-{15A2567B-2642-0DA8-6979-19DC2D3B5FDB}" dt="2025-09-23T12:39:20.167" v="70"/>
      <pc:docMkLst>
        <pc:docMk/>
      </pc:docMkLst>
      <pc:sldChg chg="modSp">
        <pc:chgData name="Sophie Flood (Public Health Wales - Matrix House)" userId="S::sophie.flood@wales.nhs.uk::f1b68508-ff1d-4a78-a875-f6aa95017de1" providerId="AD" clId="Web-{15A2567B-2642-0DA8-6979-19DC2D3B5FDB}" dt="2025-09-23T11:45:19.746" v="40" actId="1076"/>
        <pc:sldMkLst>
          <pc:docMk/>
          <pc:sldMk cId="3222475739" sldId="259"/>
        </pc:sldMkLst>
        <pc:spChg chg="mod">
          <ac:chgData name="Sophie Flood (Public Health Wales - Matrix House)" userId="S::sophie.flood@wales.nhs.uk::f1b68508-ff1d-4a78-a875-f6aa95017de1" providerId="AD" clId="Web-{15A2567B-2642-0DA8-6979-19DC2D3B5FDB}" dt="2025-09-23T11:44:46.183" v="35" actId="1076"/>
          <ac:spMkLst>
            <pc:docMk/>
            <pc:sldMk cId="3222475739" sldId="259"/>
            <ac:spMk id="2" creationId="{8791D8E7-FEF5-D9C1-AC00-AC85C863753F}"/>
          </ac:spMkLst>
        </pc:spChg>
        <pc:spChg chg="mod">
          <ac:chgData name="Sophie Flood (Public Health Wales - Matrix House)" userId="S::sophie.flood@wales.nhs.uk::f1b68508-ff1d-4a78-a875-f6aa95017de1" providerId="AD" clId="Web-{15A2567B-2642-0DA8-6979-19DC2D3B5FDB}" dt="2025-09-23T11:45:19.746" v="40" actId="1076"/>
          <ac:spMkLst>
            <pc:docMk/>
            <pc:sldMk cId="3222475739" sldId="259"/>
            <ac:spMk id="8" creationId="{8A2390CB-7350-B728-F80E-982621C80A9C}"/>
          </ac:spMkLst>
        </pc:spChg>
        <pc:spChg chg="mod">
          <ac:chgData name="Sophie Flood (Public Health Wales - Matrix House)" userId="S::sophie.flood@wales.nhs.uk::f1b68508-ff1d-4a78-a875-f6aa95017de1" providerId="AD" clId="Web-{15A2567B-2642-0DA8-6979-19DC2D3B5FDB}" dt="2025-09-23T11:44:56.605" v="36" actId="1076"/>
          <ac:spMkLst>
            <pc:docMk/>
            <pc:sldMk cId="3222475739" sldId="259"/>
            <ac:spMk id="16" creationId="{B9797BFC-8B49-E71F-EE34-B552A93585D9}"/>
          </ac:spMkLst>
        </pc:spChg>
      </pc:sldChg>
      <pc:sldChg chg="modSp">
        <pc:chgData name="Sophie Flood (Public Health Wales - Matrix House)" userId="S::sophie.flood@wales.nhs.uk::f1b68508-ff1d-4a78-a875-f6aa95017de1" providerId="AD" clId="Web-{15A2567B-2642-0DA8-6979-19DC2D3B5FDB}" dt="2025-09-23T11:46:23.997" v="47" actId="1076"/>
        <pc:sldMkLst>
          <pc:docMk/>
          <pc:sldMk cId="2929816585" sldId="260"/>
        </pc:sldMkLst>
        <pc:spChg chg="mod">
          <ac:chgData name="Sophie Flood (Public Health Wales - Matrix House)" userId="S::sophie.flood@wales.nhs.uk::f1b68508-ff1d-4a78-a875-f6aa95017de1" providerId="AD" clId="Web-{15A2567B-2642-0DA8-6979-19DC2D3B5FDB}" dt="2025-09-23T11:46:23.997" v="47" actId="1076"/>
          <ac:spMkLst>
            <pc:docMk/>
            <pc:sldMk cId="2929816585" sldId="260"/>
            <ac:spMk id="11" creationId="{445B62B0-DE7A-AEF7-75F4-E7E3E0B24586}"/>
          </ac:spMkLst>
        </pc:spChg>
        <pc:spChg chg="mod">
          <ac:chgData name="Sophie Flood (Public Health Wales - Matrix House)" userId="S::sophie.flood@wales.nhs.uk::f1b68508-ff1d-4a78-a875-f6aa95017de1" providerId="AD" clId="Web-{15A2567B-2642-0DA8-6979-19DC2D3B5FDB}" dt="2025-09-23T11:45:39.012" v="42" actId="1076"/>
          <ac:spMkLst>
            <pc:docMk/>
            <pc:sldMk cId="2929816585" sldId="260"/>
            <ac:spMk id="16" creationId="{2BEED59B-D6AD-B9EC-93FC-4FAD9F498CE3}"/>
          </ac:spMkLst>
        </pc:spChg>
      </pc:sldChg>
      <pc:sldChg chg="modSp">
        <pc:chgData name="Sophie Flood (Public Health Wales - Matrix House)" userId="S::sophie.flood@wales.nhs.uk::f1b68508-ff1d-4a78-a875-f6aa95017de1" providerId="AD" clId="Web-{15A2567B-2642-0DA8-6979-19DC2D3B5FDB}" dt="2025-09-23T12:36:12.363" v="56" actId="1076"/>
        <pc:sldMkLst>
          <pc:docMk/>
          <pc:sldMk cId="3844190569" sldId="262"/>
        </pc:sldMkLst>
        <pc:spChg chg="mod">
          <ac:chgData name="Sophie Flood (Public Health Wales - Matrix House)" userId="S::sophie.flood@wales.nhs.uk::f1b68508-ff1d-4a78-a875-f6aa95017de1" providerId="AD" clId="Web-{15A2567B-2642-0DA8-6979-19DC2D3B5FDB}" dt="2025-09-23T12:36:09.082" v="55" actId="1076"/>
          <ac:spMkLst>
            <pc:docMk/>
            <pc:sldMk cId="3844190569" sldId="262"/>
            <ac:spMk id="7" creationId="{BE1CDD3B-5B6A-A6D5-0D50-1513D4366781}"/>
          </ac:spMkLst>
        </pc:spChg>
        <pc:spChg chg="mod">
          <ac:chgData name="Sophie Flood (Public Health Wales - Matrix House)" userId="S::sophie.flood@wales.nhs.uk::f1b68508-ff1d-4a78-a875-f6aa95017de1" providerId="AD" clId="Web-{15A2567B-2642-0DA8-6979-19DC2D3B5FDB}" dt="2025-09-23T12:36:12.363" v="56" actId="1076"/>
          <ac:spMkLst>
            <pc:docMk/>
            <pc:sldMk cId="3844190569" sldId="262"/>
            <ac:spMk id="10" creationId="{831653C8-3CA7-0B61-5A67-BD1F8A290727}"/>
          </ac:spMkLst>
        </pc:spChg>
      </pc:sldChg>
      <pc:sldChg chg="modSp">
        <pc:chgData name="Sophie Flood (Public Health Wales - Matrix House)" userId="S::sophie.flood@wales.nhs.uk::f1b68508-ff1d-4a78-a875-f6aa95017de1" providerId="AD" clId="Web-{15A2567B-2642-0DA8-6979-19DC2D3B5FDB}" dt="2025-09-23T12:38:34.978" v="64" actId="1076"/>
        <pc:sldMkLst>
          <pc:docMk/>
          <pc:sldMk cId="24484228" sldId="263"/>
        </pc:sldMkLst>
        <pc:spChg chg="mod">
          <ac:chgData name="Sophie Flood (Public Health Wales - Matrix House)" userId="S::sophie.flood@wales.nhs.uk::f1b68508-ff1d-4a78-a875-f6aa95017de1" providerId="AD" clId="Web-{15A2567B-2642-0DA8-6979-19DC2D3B5FDB}" dt="2025-09-23T12:38:28.259" v="63" actId="14100"/>
          <ac:spMkLst>
            <pc:docMk/>
            <pc:sldMk cId="24484228" sldId="263"/>
            <ac:spMk id="9" creationId="{49B17736-C4E9-3880-0F0B-6CD65516588E}"/>
          </ac:spMkLst>
        </pc:spChg>
        <pc:spChg chg="mod">
          <ac:chgData name="Sophie Flood (Public Health Wales - Matrix House)" userId="S::sophie.flood@wales.nhs.uk::f1b68508-ff1d-4a78-a875-f6aa95017de1" providerId="AD" clId="Web-{15A2567B-2642-0DA8-6979-19DC2D3B5FDB}" dt="2025-09-23T12:38:23.603" v="62" actId="1076"/>
          <ac:spMkLst>
            <pc:docMk/>
            <pc:sldMk cId="24484228" sldId="263"/>
            <ac:spMk id="11" creationId="{8038C9E7-3BB9-38C8-18AD-129E08AB75BE}"/>
          </ac:spMkLst>
        </pc:spChg>
        <pc:spChg chg="mod">
          <ac:chgData name="Sophie Flood (Public Health Wales - Matrix House)" userId="S::sophie.flood@wales.nhs.uk::f1b68508-ff1d-4a78-a875-f6aa95017de1" providerId="AD" clId="Web-{15A2567B-2642-0DA8-6979-19DC2D3B5FDB}" dt="2025-09-23T12:38:34.978" v="64" actId="1076"/>
          <ac:spMkLst>
            <pc:docMk/>
            <pc:sldMk cId="24484228" sldId="263"/>
            <ac:spMk id="17" creationId="{F8EFC9D8-9335-FACB-5323-7C81D3F730BF}"/>
          </ac:spMkLst>
        </pc:spChg>
      </pc:sldChg>
      <pc:sldChg chg="modSp">
        <pc:chgData name="Sophie Flood (Public Health Wales - Matrix House)" userId="S::sophie.flood@wales.nhs.uk::f1b68508-ff1d-4a78-a875-f6aa95017de1" providerId="AD" clId="Web-{15A2567B-2642-0DA8-6979-19DC2D3B5FDB}" dt="2025-09-23T11:43:39.494" v="26" actId="20577"/>
        <pc:sldMkLst>
          <pc:docMk/>
          <pc:sldMk cId="2926307922" sldId="264"/>
        </pc:sldMkLst>
        <pc:spChg chg="mod">
          <ac:chgData name="Sophie Flood (Public Health Wales - Matrix House)" userId="S::sophie.flood@wales.nhs.uk::f1b68508-ff1d-4a78-a875-f6aa95017de1" providerId="AD" clId="Web-{15A2567B-2642-0DA8-6979-19DC2D3B5FDB}" dt="2025-09-23T11:42:12.929" v="9" actId="1076"/>
          <ac:spMkLst>
            <pc:docMk/>
            <pc:sldMk cId="2926307922" sldId="264"/>
            <ac:spMk id="4" creationId="{86066468-B48B-5D42-E450-C512A86D351E}"/>
          </ac:spMkLst>
        </pc:spChg>
        <pc:spChg chg="mod">
          <ac:chgData name="Sophie Flood (Public Health Wales - Matrix House)" userId="S::sophie.flood@wales.nhs.uk::f1b68508-ff1d-4a78-a875-f6aa95017de1" providerId="AD" clId="Web-{15A2567B-2642-0DA8-6979-19DC2D3B5FDB}" dt="2025-09-23T11:42:19.585" v="10" actId="1076"/>
          <ac:spMkLst>
            <pc:docMk/>
            <pc:sldMk cId="2926307922" sldId="264"/>
            <ac:spMk id="6" creationId="{E0D3AE6F-2FCD-83D8-62F1-9C5C4E702BF6}"/>
          </ac:spMkLst>
        </pc:spChg>
        <pc:spChg chg="mod">
          <ac:chgData name="Sophie Flood (Public Health Wales - Matrix House)" userId="S::sophie.flood@wales.nhs.uk::f1b68508-ff1d-4a78-a875-f6aa95017de1" providerId="AD" clId="Web-{15A2567B-2642-0DA8-6979-19DC2D3B5FDB}" dt="2025-09-23T11:43:12.899" v="22" actId="1076"/>
          <ac:spMkLst>
            <pc:docMk/>
            <pc:sldMk cId="2926307922" sldId="264"/>
            <ac:spMk id="7" creationId="{A9B9112C-E862-2429-A1A1-9F3F587EEFE7}"/>
          </ac:spMkLst>
        </pc:spChg>
        <pc:spChg chg="mod">
          <ac:chgData name="Sophie Flood (Public Health Wales - Matrix House)" userId="S::sophie.flood@wales.nhs.uk::f1b68508-ff1d-4a78-a875-f6aa95017de1" providerId="AD" clId="Web-{15A2567B-2642-0DA8-6979-19DC2D3B5FDB}" dt="2025-09-23T11:42:42.305" v="14" actId="14100"/>
          <ac:spMkLst>
            <pc:docMk/>
            <pc:sldMk cId="2926307922" sldId="264"/>
            <ac:spMk id="16" creationId="{E244A4BC-2BF3-1AFC-89BB-CE60E0EF5806}"/>
          </ac:spMkLst>
        </pc:spChg>
        <pc:spChg chg="mod">
          <ac:chgData name="Sophie Flood (Public Health Wales - Matrix House)" userId="S::sophie.flood@wales.nhs.uk::f1b68508-ff1d-4a78-a875-f6aa95017de1" providerId="AD" clId="Web-{15A2567B-2642-0DA8-6979-19DC2D3B5FDB}" dt="2025-09-23T11:43:39.494" v="26" actId="20577"/>
          <ac:spMkLst>
            <pc:docMk/>
            <pc:sldMk cId="2926307922" sldId="264"/>
            <ac:spMk id="17" creationId="{2FE0E1A5-9F70-43B4-144B-F4AB6D6E4ADB}"/>
          </ac:spMkLst>
        </pc:spChg>
        <pc:spChg chg="mod">
          <ac:chgData name="Sophie Flood (Public Health Wales - Matrix House)" userId="S::sophie.flood@wales.nhs.uk::f1b68508-ff1d-4a78-a875-f6aa95017de1" providerId="AD" clId="Web-{15A2567B-2642-0DA8-6979-19DC2D3B5FDB}" dt="2025-09-23T11:42:35.023" v="13" actId="1076"/>
          <ac:spMkLst>
            <pc:docMk/>
            <pc:sldMk cId="2926307922" sldId="264"/>
            <ac:spMk id="18" creationId="{8C0C812C-B2D5-9721-EEDF-47EC54D645FC}"/>
          </ac:spMkLst>
        </pc:spChg>
        <pc:picChg chg="mod">
          <ac:chgData name="Sophie Flood (Public Health Wales - Matrix House)" userId="S::sophie.flood@wales.nhs.uk::f1b68508-ff1d-4a78-a875-f6aa95017de1" providerId="AD" clId="Web-{15A2567B-2642-0DA8-6979-19DC2D3B5FDB}" dt="2025-09-23T11:43:20.384" v="24" actId="1076"/>
          <ac:picMkLst>
            <pc:docMk/>
            <pc:sldMk cId="2926307922" sldId="264"/>
            <ac:picMk id="12" creationId="{1D3EE79A-C93F-612C-2740-DD262F0C75D4}"/>
          </ac:picMkLst>
        </pc:picChg>
      </pc:sldChg>
      <pc:sldChg chg="modSp">
        <pc:chgData name="Sophie Flood (Public Health Wales - Matrix House)" userId="S::sophie.flood@wales.nhs.uk::f1b68508-ff1d-4a78-a875-f6aa95017de1" providerId="AD" clId="Web-{15A2567B-2642-0DA8-6979-19DC2D3B5FDB}" dt="2025-09-23T12:39:20.167" v="70"/>
        <pc:sldMkLst>
          <pc:docMk/>
          <pc:sldMk cId="2629694126" sldId="305"/>
        </pc:sldMkLst>
        <pc:graphicFrameChg chg="mod modGraphic">
          <ac:chgData name="Sophie Flood (Public Health Wales - Matrix House)" userId="S::sophie.flood@wales.nhs.uk::f1b68508-ff1d-4a78-a875-f6aa95017de1" providerId="AD" clId="Web-{15A2567B-2642-0DA8-6979-19DC2D3B5FDB}" dt="2025-09-23T12:39:20.167" v="70"/>
          <ac:graphicFrameMkLst>
            <pc:docMk/>
            <pc:sldMk cId="2629694126" sldId="305"/>
            <ac:graphicFrameMk id="9" creationId="{C44939F1-56C1-C2BB-4B4A-460F01D5AD8C}"/>
          </ac:graphicFrameMkLst>
        </pc:graphicFrameChg>
      </pc:sldChg>
      <pc:sldChg chg="addSp modSp">
        <pc:chgData name="Sophie Flood (Public Health Wales - Matrix House)" userId="S::sophie.flood@wales.nhs.uk::f1b68508-ff1d-4a78-a875-f6aa95017de1" providerId="AD" clId="Web-{15A2567B-2642-0DA8-6979-19DC2D3B5FDB}" dt="2025-09-23T10:56:41.449" v="6" actId="14100"/>
        <pc:sldMkLst>
          <pc:docMk/>
          <pc:sldMk cId="3499240507" sldId="306"/>
        </pc:sldMkLst>
        <pc:spChg chg="add mod">
          <ac:chgData name="Sophie Flood (Public Health Wales - Matrix House)" userId="S::sophie.flood@wales.nhs.uk::f1b68508-ff1d-4a78-a875-f6aa95017de1" providerId="AD" clId="Web-{15A2567B-2642-0DA8-6979-19DC2D3B5FDB}" dt="2025-09-23T10:56:41.449" v="6" actId="14100"/>
          <ac:spMkLst>
            <pc:docMk/>
            <pc:sldMk cId="3499240507" sldId="306"/>
            <ac:spMk id="4" creationId="{CC031987-4DC3-516D-3E3D-5C46452DAEC5}"/>
          </ac:spMkLst>
        </pc:spChg>
      </pc:sldChg>
    </pc:docChg>
  </pc:docChgLst>
  <pc:docChgLst>
    <pc:chgData name="Nerys Owen" userId="4b5b500a-7ebf-49e9-9740-3c0018c096d0" providerId="ADAL" clId="{E480B058-967F-4430-94DC-FF1EDF0D9DFA}"/>
    <pc:docChg chg="modSld">
      <pc:chgData name="Nerys Owen" userId="4b5b500a-7ebf-49e9-9740-3c0018c096d0" providerId="ADAL" clId="{E480B058-967F-4430-94DC-FF1EDF0D9DFA}" dt="2025-09-04T09:44:15.715" v="0" actId="20577"/>
      <pc:docMkLst>
        <pc:docMk/>
      </pc:docMkLst>
      <pc:sldChg chg="modSp mod">
        <pc:chgData name="Nerys Owen" userId="4b5b500a-7ebf-49e9-9740-3c0018c096d0" providerId="ADAL" clId="{E480B058-967F-4430-94DC-FF1EDF0D9DFA}" dt="2025-09-04T09:44:15.715" v="0" actId="20577"/>
        <pc:sldMkLst>
          <pc:docMk/>
          <pc:sldMk cId="3497636728" sldId="307"/>
        </pc:sldMkLst>
        <pc:spChg chg="mod">
          <ac:chgData name="Nerys Owen" userId="4b5b500a-7ebf-49e9-9740-3c0018c096d0" providerId="ADAL" clId="{E480B058-967F-4430-94DC-FF1EDF0D9DFA}" dt="2025-09-04T09:44:15.715" v="0" actId="20577"/>
          <ac:spMkLst>
            <pc:docMk/>
            <pc:sldMk cId="3497636728" sldId="307"/>
            <ac:spMk id="2" creationId="{D2946455-6E1B-4149-38B9-613B5CA969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3C5D82-122C-8E42-B3D6-67347C6BA68D}"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rtlCol="0"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rtlCol="0"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rtlCol="0"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Date</a:t>
            </a:r>
            <a:endParaRPr lang="en-US"/>
          </a:p>
        </p:txBody>
      </p:sp>
      <p:sp>
        <p:nvSpPr>
          <p:cNvPr id="3" name="TextBox 11">
            <a:extLst>
              <a:ext uri="{FF2B5EF4-FFF2-40B4-BE49-F238E27FC236}">
                <a16:creationId xmlns:a16="http://schemas.microsoft.com/office/drawing/2014/main" id="{EABDD363-0CD0-EE10-96A3-9A8EC2A57CE3}"/>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bg1"/>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rtlCol="0"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rtlCol="0"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rtlCol="0"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Date</a:t>
            </a:r>
            <a:endParaRPr lang="en-US"/>
          </a:p>
        </p:txBody>
      </p:sp>
      <p:sp>
        <p:nvSpPr>
          <p:cNvPr id="2" name="TextBox 11">
            <a:extLst>
              <a:ext uri="{FF2B5EF4-FFF2-40B4-BE49-F238E27FC236}">
                <a16:creationId xmlns:a16="http://schemas.microsoft.com/office/drawing/2014/main" id="{6821FA4F-2D91-1744-DA6F-035BDD9B09D3}"/>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bg1"/>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6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rtlCol="0"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Thank you </a:t>
            </a:r>
            <a:br>
              <a:rPr lang="en-GB"/>
            </a:br>
            <a:r>
              <a:rPr lang="cy-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rtlCol="0"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Further info or contact details to go here.</a:t>
            </a:r>
            <a:endParaRPr lang="en-US"/>
          </a:p>
        </p:txBody>
      </p:sp>
      <p:sp>
        <p:nvSpPr>
          <p:cNvPr id="2" name="TextBox 11">
            <a:extLst>
              <a:ext uri="{FF2B5EF4-FFF2-40B4-BE49-F238E27FC236}">
                <a16:creationId xmlns:a16="http://schemas.microsoft.com/office/drawing/2014/main" id="{841D5B85-C31F-916F-F2D8-36BDD496716A}"/>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bg1"/>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448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152812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rtlCol="0" anchor="b">
            <a:normAutofit/>
          </a:bodyPr>
          <a:lstStyle>
            <a:lvl1pPr marL="0" indent="0">
              <a:buNone/>
              <a:defRPr sz="3200" b="1">
                <a:solidFill>
                  <a:schemeClr val="accent1"/>
                </a:solidFill>
                <a:latin typeface="Ubuntu" panose="020B0504030602030204" pitchFamily="34" charset="0"/>
              </a:defRPr>
            </a:lvl1pPr>
          </a:lstStyle>
          <a:p>
            <a:pPr lvl="0" rtl="0"/>
            <a:r>
              <a:rPr lang="cy-gb"/>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rtlCol="0" anchor="t">
            <a:normAutofit/>
          </a:bodyPr>
          <a:lstStyle>
            <a:lvl1pPr marL="0" indent="0">
              <a:buNone/>
              <a:defRPr sz="2000" b="0">
                <a:solidFill>
                  <a:schemeClr val="accent1"/>
                </a:solidFill>
                <a:latin typeface="Ubuntu" panose="020B0504030602030204" pitchFamily="34" charset="0"/>
              </a:defRPr>
            </a:lvl1pPr>
          </a:lstStyle>
          <a:p>
            <a:pPr lvl="0" rtl="0"/>
            <a:r>
              <a:rPr lang="cy-gb"/>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rtlCol="0">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8" name="TextBox 11">
            <a:extLst>
              <a:ext uri="{FF2B5EF4-FFF2-40B4-BE49-F238E27FC236}">
                <a16:creationId xmlns:a16="http://schemas.microsoft.com/office/drawing/2014/main" id="{E2EAD2B4-9A06-9744-0419-0F19448C53F6}"/>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rtlCol="0">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rtlCol="0" anchor="b">
            <a:normAutofit/>
          </a:bodyPr>
          <a:lstStyle>
            <a:lvl1pPr marL="0" indent="0">
              <a:buNone/>
              <a:defRPr sz="3200" b="1">
                <a:solidFill>
                  <a:schemeClr val="accent1"/>
                </a:solidFill>
                <a:latin typeface="Ubuntu" panose="020B0504030602030204" pitchFamily="34" charset="0"/>
              </a:defRPr>
            </a:lvl1pPr>
          </a:lstStyle>
          <a:p>
            <a:pPr lvl="0" rtl="0"/>
            <a:r>
              <a:rPr lang="cy-gb"/>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rtlCol="0" anchor="t">
            <a:normAutofit/>
          </a:bodyPr>
          <a:lstStyle>
            <a:lvl1pPr marL="0" indent="0">
              <a:buNone/>
              <a:defRPr sz="2000" b="0">
                <a:solidFill>
                  <a:schemeClr val="accent1"/>
                </a:solidFill>
                <a:latin typeface="Ubuntu" panose="020B0504030602030204" pitchFamily="34" charset="0"/>
              </a:defRPr>
            </a:lvl1pPr>
          </a:lstStyle>
          <a:p>
            <a:pPr lvl="0" rtl="0"/>
            <a:r>
              <a:rPr lang="cy-gb"/>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rtlCol="0">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4" name="TextBox 11">
            <a:extLst>
              <a:ext uri="{FF2B5EF4-FFF2-40B4-BE49-F238E27FC236}">
                <a16:creationId xmlns:a16="http://schemas.microsoft.com/office/drawing/2014/main" id="{CCCA6151-C4A8-0549-5E52-0AC907A4DB8B}"/>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rtlCol="0"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Divider title</a:t>
            </a:r>
            <a:endParaRPr lang="en-US"/>
          </a:p>
        </p:txBody>
      </p:sp>
      <p:sp>
        <p:nvSpPr>
          <p:cNvPr id="4" name="TextBox 11">
            <a:extLst>
              <a:ext uri="{FF2B5EF4-FFF2-40B4-BE49-F238E27FC236}">
                <a16:creationId xmlns:a16="http://schemas.microsoft.com/office/drawing/2014/main" id="{6C1DFA2E-984A-0B5B-9B47-DCCF6C2A820E}"/>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bg1"/>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rtlCol="0"/>
          <a:lstStyle/>
          <a:p>
            <a:pPr rtl="0"/>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rtlCol="0" anchor="b">
            <a:normAutofit/>
          </a:bodyPr>
          <a:lstStyle>
            <a:lvl1pPr marL="0" indent="0">
              <a:buNone/>
              <a:defRPr sz="3200" b="1">
                <a:solidFill>
                  <a:schemeClr val="accent1"/>
                </a:solidFill>
                <a:latin typeface="Ubuntu" panose="020B0504030602030204" pitchFamily="34" charset="0"/>
              </a:defRPr>
            </a:lvl1pPr>
          </a:lstStyle>
          <a:p>
            <a:pPr lvl="0" rtl="0"/>
            <a:r>
              <a:rPr lang="cy-gb"/>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rtlCol="0" anchor="t">
            <a:normAutofit/>
          </a:bodyPr>
          <a:lstStyle>
            <a:lvl1pPr marL="0" indent="0">
              <a:buNone/>
              <a:defRPr sz="2000" b="0">
                <a:solidFill>
                  <a:schemeClr val="accent1"/>
                </a:solidFill>
                <a:latin typeface="Ubuntu" panose="020B0504030602030204" pitchFamily="34" charset="0"/>
              </a:defRPr>
            </a:lvl1pPr>
          </a:lstStyle>
          <a:p>
            <a:pPr lvl="0" rtl="0"/>
            <a:r>
              <a:rPr lang="cy-gb"/>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rtlCol="0">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8" name="TextBox 11">
            <a:extLst>
              <a:ext uri="{FF2B5EF4-FFF2-40B4-BE49-F238E27FC236}">
                <a16:creationId xmlns:a16="http://schemas.microsoft.com/office/drawing/2014/main" id="{F574F8C0-5683-9CFA-B0F1-8B5A95A664DB}"/>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3" name="TextBox 11">
            <a:extLst>
              <a:ext uri="{FF2B5EF4-FFF2-40B4-BE49-F238E27FC236}">
                <a16:creationId xmlns:a16="http://schemas.microsoft.com/office/drawing/2014/main" id="{ABE64EAF-E240-E93E-ABB5-C13CC92BEC22}"/>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rtlCol="0"/>
          <a:lstStyle/>
          <a:p>
            <a:pPr rtl="0"/>
            <a:endParaRPr lang="en-US"/>
          </a:p>
        </p:txBody>
      </p:sp>
      <p:sp>
        <p:nvSpPr>
          <p:cNvPr id="2" name="TextBox 11">
            <a:extLst>
              <a:ext uri="{FF2B5EF4-FFF2-40B4-BE49-F238E27FC236}">
                <a16:creationId xmlns:a16="http://schemas.microsoft.com/office/drawing/2014/main" id="{13C00982-09B4-8924-792B-C3B58D076818}"/>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rtlCol="0"/>
          <a:lstStyle/>
          <a:p>
            <a:pPr rtl="0"/>
            <a:endParaRPr lang="en-US"/>
          </a:p>
        </p:txBody>
      </p:sp>
      <p:sp>
        <p:nvSpPr>
          <p:cNvPr id="2" name="TextBox 11">
            <a:extLst>
              <a:ext uri="{FF2B5EF4-FFF2-40B4-BE49-F238E27FC236}">
                <a16:creationId xmlns:a16="http://schemas.microsoft.com/office/drawing/2014/main" id="{C02714D5-CA10-72F9-8DD3-CE2A63AA7F18}"/>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tx2"/>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rtlCol="0"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Thank you </a:t>
            </a:r>
            <a:br>
              <a:rPr lang="en-GB"/>
            </a:br>
            <a:r>
              <a:rPr lang="cy-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rtlCol="0"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rtl="0"/>
            <a:r>
              <a:rPr lang="cy-gb"/>
              <a:t>Further info or contact details to go here.</a:t>
            </a:r>
            <a:endParaRPr lang="en-US"/>
          </a:p>
        </p:txBody>
      </p:sp>
      <p:sp>
        <p:nvSpPr>
          <p:cNvPr id="3" name="TextBox 11">
            <a:extLst>
              <a:ext uri="{FF2B5EF4-FFF2-40B4-BE49-F238E27FC236}">
                <a16:creationId xmlns:a16="http://schemas.microsoft.com/office/drawing/2014/main" id="{88F9E0EE-2AFB-1877-F790-C7DB362A6FF1}"/>
              </a:ext>
            </a:extLst>
          </p:cNvPr>
          <p:cNvSpPr txBox="1"/>
          <p:nvPr userDrawn="1"/>
        </p:nvSpPr>
        <p:spPr>
          <a:xfrm>
            <a:off x="109204" y="6459506"/>
            <a:ext cx="2212901" cy="246221"/>
          </a:xfrm>
          <a:prstGeom prst="rect">
            <a:avLst/>
          </a:prstGeom>
          <a:noFill/>
        </p:spPr>
        <p:txBody>
          <a:bodyPr wrap="square" rtlCol="0">
            <a:spAutoFit/>
          </a:bodyPr>
          <a:lstStyle>
            <a:defPPr rtl="0">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cy-GB" sz="1000" b="1">
                <a:solidFill>
                  <a:schemeClr val="bg1"/>
                </a:solidFill>
                <a:latin typeface="Verdana" panose="020B0604030504040204" pitchFamily="34" charset="0"/>
                <a:ea typeface="Verdana" panose="020B0604030504040204" pitchFamily="34" charset="0"/>
                <a:cs typeface="Verdana" panose="020B0604030504040204" pitchFamily="34" charset="0"/>
              </a:rPr>
              <a:t>Iechyd Cyhoeddus Cymru</a:t>
            </a:r>
            <a:endParaRPr lang="cy-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cy-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pPr rtl="0"/>
            <a:fld id="{82B51D49-EE0F-5642-AE4A-D88F56CE5BD0}" type="datetimeFigureOut">
              <a:rPr lang="en-US" smtClean="0"/>
              <a:pPr rtl="0"/>
              <a:t>9/23/2025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pPr rtl="0"/>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pPr rtl="0"/>
            <a:fld id="{8BF3B2AA-8EE5-0E49-B5D5-F85568A574C4}" type="slidenum">
              <a:rPr lang="en-US" smtClean="0"/>
              <a:pPr rtl="0"/>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arnardos.org.uk/news/children-sleeping-floor-and-sharing-mouldy-and-soiled-beds-cost-living-crisis-continues" TargetMode="External"/><Relationship Id="rId7" Type="http://schemas.openxmlformats.org/officeDocument/2006/relationships/image" Target="../media/image9.jpeg"/><Relationship Id="rId2" Type="http://schemas.openxmlformats.org/officeDocument/2006/relationships/hyperlink" Target="https://www.childrenssociety.org.uk/what-we-do/blogs/why-children-need-more-sleep" TargetMode="External"/><Relationship Id="rId1" Type="http://schemas.openxmlformats.org/officeDocument/2006/relationships/slideLayout" Target="../slideLayouts/slideLayout12.xml"/><Relationship Id="rId6" Type="http://schemas.openxmlformats.org/officeDocument/2006/relationships/hyperlink" Target="https://www.bbc.co.uk/bitesize/articles/zvqgcmn" TargetMode="External"/><Relationship Id="rId5" Type="http://schemas.openxmlformats.org/officeDocument/2006/relationships/hyperlink" Target="https://www.bbc.co.uk/newsround/47388673" TargetMode="External"/><Relationship Id="rId4" Type="http://schemas.openxmlformats.org/officeDocument/2006/relationships/hyperlink" Target="https://www.bbc.co.uk/bitesize/articles/zkynkhv#zth8nk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ldrenssociety.org.uk/what-we-do/blogs/why-children-need-more-sleep"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s://www.youtube.com/playlist?list=PLPO8A9eBJyWtUqt8vQnwTNU6tIh_t5Qis"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barnardos.org.uk/research/no-crib-impact-cost-living-crisis-bed-poverty" TargetMode="External"/><Relationship Id="rId2" Type="http://schemas.openxmlformats.org/officeDocument/2006/relationships/hyperlink" Target="https://www.barnardos.org.uk/news/children-sleeping-floor-and-sharing-mouldy-and-soiled-beds-cost-living-crisis-continues"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articles/zkynkhv#zth8nk7" TargetMode="Externa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hyperlink" Target="https://www.bbc.co.uk/bitesize/articles/zd3pyw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uk/newsround/47388673"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s://www.bbc.co.uk/cbbc/findoutmore/help-me-out-sleep#:~:text=Sleep%20is%20really%20important%20in,to%20us%20during%20the%20day."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articles/zvqgcmn" TargetMode="Externa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hyperlink" Target="https://www.bbc.co.uk/newsround/2736097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dia.gosh.nhs.uk/documents/Getting_a_good_nights_sleep.pdf" TargetMode="External"/><Relationship Id="rId2" Type="http://schemas.openxmlformats.org/officeDocument/2006/relationships/hyperlink" Target="https://media.gosh.nhs.uk/documents/GOSH_Sleep_Hygiene_in_children.pdf" TargetMode="Externa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file:///C:\Users\so251463\Downloads\TSC-Advice-Sheets_Creating-an-ideal-bedroom-environment-for-children_Col.pdf" TargetMode="External"/><Relationship Id="rId4" Type="http://schemas.openxmlformats.org/officeDocument/2006/relationships/hyperlink" Target="file:///C:\Users\so251463\Downloads\TSC-Advice-Sheets_Creating-an-ideal-bedroom-environment-for-children_Onlin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rtlCol="0"/>
          <a:lstStyle/>
          <a:p>
            <a:pPr rtl="0"/>
            <a:r>
              <a:rPr lang="cy-gb">
                <a:latin typeface="Ubuntu"/>
                <a:ea typeface="Verdana"/>
              </a:rPr>
              <a:t>Adroddiadau Newyddion ac Erthyglau</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rtlCol="0"/>
          <a:lstStyle/>
          <a:p>
            <a:pPr rtl="0"/>
            <a:r>
              <a:rPr lang="cy-gb">
                <a:latin typeface="Ubuntu"/>
                <a:ea typeface="Verdana"/>
              </a:rPr>
              <a:t>Cwsg</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
        <p:nvSpPr>
          <p:cNvPr id="4" name="TextBox 3">
            <a:extLst>
              <a:ext uri="{FF2B5EF4-FFF2-40B4-BE49-F238E27FC236}">
                <a16:creationId xmlns:a16="http://schemas.microsoft.com/office/drawing/2014/main" id="{CC031987-4DC3-516D-3E3D-5C46452DAEC5}"/>
              </a:ext>
            </a:extLst>
          </p:cNvPr>
          <p:cNvSpPr txBox="1"/>
          <p:nvPr/>
        </p:nvSpPr>
        <p:spPr>
          <a:xfrm>
            <a:off x="298077" y="4242547"/>
            <a:ext cx="52421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buntu"/>
              </a:rPr>
              <a:t>*Yn anffodus nid yw'r holl adnoddau ar gael yn y Gymraeg. Lle nad yw'r adnoddau ar gael yn y Gymraeg, darperir adnoddau yn Saesneg.</a:t>
            </a:r>
            <a:endParaRPr lang="en-US"/>
          </a:p>
        </p:txBody>
      </p:sp>
    </p:spTree>
    <p:extLst>
      <p:ext uri="{BB962C8B-B14F-4D97-AF65-F5344CB8AC3E}">
        <p14:creationId xmlns:p14="http://schemas.microsoft.com/office/powerpoint/2010/main" val="349924050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rtlCol="0"/>
          <a:lstStyle/>
          <a:p>
            <a:pPr rtl="0"/>
            <a:r>
              <a:rPr lang="en-US" err="1"/>
              <a:t>Diolch</a:t>
            </a:r>
            <a:r>
              <a:rPr lang="en-US"/>
              <a:t> am </a:t>
            </a:r>
            <a:r>
              <a:rPr lang="en-US" err="1"/>
              <a:t>wrando</a:t>
            </a:r>
            <a:r>
              <a:rPr lang="en-US"/>
              <a:t>.</a:t>
            </a:r>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rtl="0"/>
            <a:r>
              <a:rPr lang="cy-gb" sz="1700">
                <a:solidFill>
                  <a:schemeClr val="accent1"/>
                </a:solidFill>
                <a:latin typeface="Ubuntu"/>
                <a:ea typeface="+mn-lt"/>
                <a:cs typeface="+mn-lt"/>
              </a:rPr>
              <a:t>Mae'r gweithgareddau hyn wedi'u datblygu i'w defnyddio gyda dysgwyr oedran cynradd ac uwchradd. Dylid eu defnyddio'n hyblyg a gellir eu haddasu i ddiwallu anghenion eich dysgwyr yng nghyd-destun eich ysgol neu leoliad.</a:t>
            </a:r>
            <a:r>
              <a:rPr lang="cy-gb"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496335"/>
            <a:ext cx="11982257" cy="1415772"/>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1600" b="1">
                <a:solidFill>
                  <a:schemeClr val="accent1"/>
                </a:solidFill>
                <a:latin typeface="Ubuntu"/>
                <a:ea typeface="Calibri"/>
                <a:cs typeface="Calibri"/>
              </a:rPr>
              <a:t>Dolenni i Ddatganiadau o'r hyn sy'n bwysig </a:t>
            </a:r>
          </a:p>
          <a:p>
            <a:pPr marL="228600" indent="-228600" rtl="0"/>
            <a:r>
              <a:rPr lang="cy-gb" sz="1400" b="1">
                <a:solidFill>
                  <a:schemeClr val="accent1"/>
                </a:solidFill>
                <a:latin typeface="Ubuntu"/>
                <a:ea typeface="+mn-lt"/>
                <a:cs typeface="+mn-lt"/>
              </a:rPr>
              <a:t>Iechyd a Lles</a:t>
            </a:r>
            <a:r>
              <a:rPr lang="cy-gb" sz="1400">
                <a:solidFill>
                  <a:srgbClr val="18518A"/>
                </a:solidFill>
                <a:latin typeface="Ubuntu"/>
                <a:ea typeface="+mn-lt"/>
                <a:cs typeface="+mn-lt"/>
              </a:rPr>
              <a:t>: Mae datblygu iechyd corfforol yn arwain at fuddiannau gydol oes (ymddygiadau sy'n hyrwyddo iechyd ac sy'n niweidio iechyd)</a:t>
            </a:r>
            <a:endParaRPr lang="en-US" sz="1400">
              <a:latin typeface="Ubuntu"/>
            </a:endParaRPr>
          </a:p>
          <a:p>
            <a:pPr marL="228600" indent="-228600" rtl="0"/>
            <a:r>
              <a:rPr lang="cy-gb" sz="1400" b="1">
                <a:solidFill>
                  <a:schemeClr val="accent1"/>
                </a:solidFill>
                <a:latin typeface="Ubuntu"/>
                <a:ea typeface="+mn-lt"/>
                <a:cs typeface="+mn-lt"/>
              </a:rPr>
              <a:t>Iechyd a Lles</a:t>
            </a:r>
            <a:r>
              <a:rPr lang="cy-gb" sz="1400">
                <a:solidFill>
                  <a:schemeClr val="accent1"/>
                </a:solidFill>
                <a:latin typeface="Ubuntu"/>
                <a:ea typeface="+mn-lt"/>
                <a:cs typeface="+mn-lt"/>
              </a:rPr>
              <a:t>: Mae’r ffordd rydym yn gwneud penderfyniadau yn effeithio ar ansawdd ein bywydau ni a bywydau eraill (gwneud penderfyniadau gwybodus)</a:t>
            </a:r>
            <a:endParaRPr lang="en-US" sz="1400">
              <a:solidFill>
                <a:schemeClr val="accent1"/>
              </a:solidFill>
              <a:latin typeface="Ubuntu"/>
            </a:endParaRPr>
          </a:p>
          <a:p>
            <a:pPr rtl="0"/>
            <a:r>
              <a:rPr lang="cy-gb" sz="1400" b="1">
                <a:solidFill>
                  <a:srgbClr val="18518A"/>
                </a:solidFill>
                <a:latin typeface="Ubuntu"/>
                <a:ea typeface="Calibri"/>
                <a:cs typeface="Calibri"/>
              </a:rPr>
              <a:t>Gwyddoniaeth a Thechnoleg</a:t>
            </a:r>
            <a:r>
              <a:rPr lang="cy-gb" sz="1400">
                <a:solidFill>
                  <a:srgbClr val="18518A"/>
                </a:solidFill>
                <a:latin typeface="Ubuntu"/>
                <a:ea typeface="Calibri"/>
                <a:cs typeface="Calibri"/>
              </a:rPr>
              <a:t>: </a:t>
            </a:r>
            <a:r>
              <a:rPr lang="cy-gb" sz="1400">
                <a:solidFill>
                  <a:srgbClr val="18518A"/>
                </a:solidFill>
                <a:latin typeface="Ubuntu"/>
                <a:ea typeface="+mn-lt"/>
                <a:cs typeface="+mn-lt"/>
              </a:rPr>
              <a:t>Mae'r byd o'n cwmpas yn llawn pethau byw sy'n dibynnu ar ei gilydd i oroesi (mae dealltwriaeth o'r ffactorau sy'n effeithio ar ein hiechyd yn caniatáu inni wneud penderfyniadau gwybodus am ein hiechyd corfforol)</a:t>
            </a:r>
          </a:p>
        </p:txBody>
      </p:sp>
      <p:sp>
        <p:nvSpPr>
          <p:cNvPr id="5" name="TextBox 4">
            <a:extLst>
              <a:ext uri="{FF2B5EF4-FFF2-40B4-BE49-F238E27FC236}">
                <a16:creationId xmlns:a16="http://schemas.microsoft.com/office/drawing/2014/main" id="{9D16C461-1705-953C-AA71-3B5B6C0B4ECB}"/>
              </a:ext>
            </a:extLst>
          </p:cNvPr>
          <p:cNvSpPr txBox="1"/>
          <p:nvPr/>
        </p:nvSpPr>
        <p:spPr>
          <a:xfrm>
            <a:off x="118740"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cy-gb" b="1">
                <a:solidFill>
                  <a:schemeClr val="accent1"/>
                </a:solidFill>
                <a:latin typeface="Ubuntu"/>
                <a:ea typeface="Calibri"/>
                <a:cs typeface="Calibri"/>
              </a:rPr>
              <a:t>Disgrifiadau dysgu </a:t>
            </a:r>
            <a:r>
              <a:rPr lang="cy-gb">
                <a:solidFill>
                  <a:schemeClr val="accent1"/>
                </a:solidFill>
                <a:latin typeface="Ubuntu"/>
                <a:ea typeface="Calibri"/>
                <a:cs typeface="Calibri"/>
              </a:rPr>
              <a:t>(posibl)</a:t>
            </a:r>
            <a:endParaRPr lang="en-US">
              <a:solidFill>
                <a:schemeClr val="accent1"/>
              </a:solidFill>
            </a:endParaRPr>
          </a:p>
          <a:p>
            <a:pPr marL="228600" indent="-228600" rtl="0"/>
            <a:endParaRPr lang="en-US" sz="2000" b="1">
              <a:solidFill>
                <a:schemeClr val="accent1"/>
              </a:solidFill>
              <a:latin typeface="Ubuntu"/>
              <a:ea typeface="Calibri"/>
              <a:cs typeface="Calibri"/>
            </a:endParaRPr>
          </a:p>
          <a:p>
            <a:pPr marL="228600" indent="-228600" rtl="0"/>
            <a:endParaRPr lang="en-US" sz="2000" b="1">
              <a:solidFill>
                <a:schemeClr val="accent1"/>
              </a:solidFill>
              <a:latin typeface="Ubuntu"/>
              <a:ea typeface="Calibri"/>
              <a:cs typeface="Calibri"/>
            </a:endParaRPr>
          </a:p>
          <a:p>
            <a:pPr marL="228600" indent="-228600" rtl="0"/>
            <a:endParaRPr lang="en-US" sz="2000" b="1">
              <a:solidFill>
                <a:schemeClr val="accent1"/>
              </a:solidFill>
              <a:latin typeface="Ubuntu"/>
              <a:ea typeface="Calibri"/>
              <a:cs typeface="Calibri"/>
            </a:endParaRPr>
          </a:p>
          <a:p>
            <a:pPr marL="228600" indent="-228600" rtl="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1700" b="1">
                <a:solidFill>
                  <a:srgbClr val="18518A"/>
                </a:solidFill>
                <a:latin typeface="Ubuntu"/>
                <a:ea typeface="Calibri"/>
                <a:cs typeface="Calibri"/>
              </a:rPr>
              <a:t>Adroddiadau Newyddion ac Erthyglau</a:t>
            </a:r>
            <a:r>
              <a:rPr lang="cy-gb" sz="1700">
                <a:solidFill>
                  <a:srgbClr val="18518A"/>
                </a:solidFill>
                <a:latin typeface="Ubuntu"/>
                <a:ea typeface="Calibri"/>
                <a:cs typeface="Calibri"/>
              </a:rPr>
              <a:t>: Banciau Gwybodaeth 'Beth yw cwsg da?' 'Ffactorau Ffordd o Fyw, Cymdeithasol ac Amgylcheddol sy'n siapio ein cwsg' a 'Sut mae cwsg yn effeithio ar ein hiechyd a'n lles?' .</a:t>
            </a:r>
            <a:endParaRPr lang="en-US" sz="1700">
              <a:solidFill>
                <a:srgbClr val="000000"/>
              </a:solidFill>
              <a:latin typeface="Ubuntu"/>
              <a:ea typeface="Calibri"/>
              <a:cs typeface="Calibri"/>
            </a:endParaRPr>
          </a:p>
          <a:p>
            <a:pPr marL="228600" indent="-228600" rtl="0"/>
            <a:r>
              <a:rPr lang="cy-gb" sz="1600">
                <a:solidFill>
                  <a:srgbClr val="18518A"/>
                </a:solidFill>
                <a:latin typeface="Ubuntu"/>
                <a:ea typeface="Calibri"/>
                <a:cs typeface="Calibri"/>
              </a:rPr>
              <a:t>Mae'r gweithgareddau hyn yn rhoi dolenni i adroddiadau ac erthyglau am gwsg gyda chwestiynau i'w trafod ar thema cwsg.</a:t>
            </a:r>
          </a:p>
          <a:p>
            <a:pPr marL="228600" indent="-228600" rtl="0"/>
            <a:r>
              <a:rPr lang="cy-gb" sz="1600">
                <a:solidFill>
                  <a:srgbClr val="18518A"/>
                </a:solidFill>
                <a:latin typeface="Ubuntu"/>
                <a:ea typeface="Calibri"/>
                <a:cs typeface="Calibri"/>
              </a:rPr>
              <a:t>Ar ddiwedd y gweithgareddau mae awgrymiadau dysgu posibl pellach.</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1831744008"/>
              </p:ext>
            </p:extLst>
          </p:nvPr>
        </p:nvGraphicFramePr>
        <p:xfrm>
          <a:off x="105756" y="4536902"/>
          <a:ext cx="11990861" cy="228600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2255520">
                <a:tc>
                  <a:txBody>
                    <a:bodyPr/>
                    <a:lstStyle/>
                    <a:p>
                      <a:pPr lvl="0" algn="l" rtl="0">
                        <a:lnSpc>
                          <a:spcPct val="100000"/>
                        </a:lnSpc>
                        <a:spcBef>
                          <a:spcPts val="0"/>
                        </a:spcBef>
                        <a:spcAft>
                          <a:spcPts val="0"/>
                        </a:spcAft>
                        <a:buNone/>
                      </a:pPr>
                      <a:r>
                        <a:rPr lang="cy-gb" sz="1200" b="1" i="0" u="none" strike="noStrike" noProof="0" dirty="0">
                          <a:solidFill>
                            <a:schemeClr val="bg1"/>
                          </a:solidFill>
                          <a:latin typeface="Ubuntu"/>
                        </a:rPr>
                        <a:t>Cam cynnydd 1</a:t>
                      </a:r>
                      <a:endParaRPr lang="en-US" sz="1200" dirty="0">
                        <a:solidFill>
                          <a:schemeClr val="bg1"/>
                        </a:solidFill>
                        <a:latin typeface="Ubuntu"/>
                      </a:endParaRPr>
                    </a:p>
                    <a:p>
                      <a:pPr lvl="0" algn="l" rtl="0">
                        <a:lnSpc>
                          <a:spcPct val="100000"/>
                        </a:lnSpc>
                        <a:spcBef>
                          <a:spcPts val="0"/>
                        </a:spcBef>
                        <a:spcAft>
                          <a:spcPts val="0"/>
                        </a:spcAft>
                        <a:buNone/>
                      </a:pPr>
                      <a:r>
                        <a:rPr lang="cy-gb" sz="1200" b="1" i="0" u="none" strike="noStrike" noProof="0" dirty="0">
                          <a:solidFill>
                            <a:schemeClr val="bg1"/>
                          </a:solidFill>
                          <a:latin typeface="Ubuntu"/>
                        </a:rPr>
                        <a:t>Rwy’n dechrau adnabod rhai mathau o ymddygiad, cyflyrau a sefyllfaoedd sy’n effeithio ar fy iechyd a lles corfforol, ac rwy’n dechrau gwybod sut i ymateb a chael cymorth.</a:t>
                      </a:r>
                      <a:endParaRPr lang="en-US" sz="1200" dirty="0">
                        <a:solidFill>
                          <a:schemeClr val="bg1"/>
                        </a:solidFill>
                        <a:latin typeface="Ubuntu"/>
                      </a:endParaRPr>
                    </a:p>
                    <a:p>
                      <a:pPr lvl="0" algn="l" rtl="0">
                        <a:lnSpc>
                          <a:spcPct val="100000"/>
                        </a:lnSpc>
                        <a:spcBef>
                          <a:spcPts val="0"/>
                        </a:spcBef>
                        <a:spcAft>
                          <a:spcPts val="0"/>
                        </a:spcAft>
                        <a:buNone/>
                      </a:pPr>
                      <a:endParaRPr lang="en-US" sz="1200" b="0" i="0" u="none" strike="noStrike" noProof="0" dirty="0">
                        <a:solidFill>
                          <a:schemeClr val="bg1"/>
                        </a:solidFill>
                        <a:latin typeface="Ubuntu"/>
                      </a:endParaRPr>
                    </a:p>
                    <a:p>
                      <a:pPr lvl="0" rtl="0">
                        <a:buNone/>
                      </a:pPr>
                      <a:endParaRPr lang="en-US" sz="1200" dirty="0">
                        <a:solidFill>
                          <a:schemeClr val="bg1"/>
                        </a:solidFill>
                        <a:latin typeface="Ubuntu"/>
                      </a:endParaRPr>
                    </a:p>
                  </a:txBody>
                  <a:tcPr/>
                </a:tc>
                <a:tc>
                  <a:txBody>
                    <a:bodyPr/>
                    <a:lstStyle/>
                    <a:p>
                      <a:pPr lvl="0" algn="l" rtl="0">
                        <a:lnSpc>
                          <a:spcPct val="100000"/>
                        </a:lnSpc>
                        <a:spcBef>
                          <a:spcPts val="0"/>
                        </a:spcBef>
                        <a:spcAft>
                          <a:spcPts val="0"/>
                        </a:spcAft>
                        <a:buNone/>
                      </a:pPr>
                      <a:r>
                        <a:rPr lang="cy-gb" sz="1200" b="1" i="0" u="none" strike="noStrike" noProof="0" dirty="0">
                          <a:solidFill>
                            <a:schemeClr val="bg1"/>
                          </a:solidFill>
                          <a:latin typeface="Ubuntu"/>
                        </a:rPr>
                        <a:t>Cam cynnydd 2</a:t>
                      </a:r>
                      <a:endParaRPr lang="en-US" sz="1200" dirty="0">
                        <a:solidFill>
                          <a:schemeClr val="bg1"/>
                        </a:solidFill>
                        <a:latin typeface="Ubuntu"/>
                      </a:endParaRPr>
                    </a:p>
                    <a:p>
                      <a:pPr lvl="0" algn="l" rtl="0">
                        <a:lnSpc>
                          <a:spcPct val="100000"/>
                        </a:lnSpc>
                        <a:spcBef>
                          <a:spcPts val="0"/>
                        </a:spcBef>
                        <a:spcAft>
                          <a:spcPts val="0"/>
                        </a:spcAft>
                        <a:buNone/>
                      </a:pPr>
                      <a:r>
                        <a:rPr lang="cy-gb" sz="1200" b="1" i="0" u="none" strike="noStrike" noProof="0" dirty="0">
                          <a:solidFill>
                            <a:schemeClr val="bg1"/>
                          </a:solidFill>
                          <a:latin typeface="Ubuntu"/>
                        </a:rPr>
                        <a:t>Rwy’n gallu adnabod rhai mathau o ymddygiad, cyflyrau a sefyllfaoedd sy’n effeithio ar fy iechyd a lles corfforol, ac rwy’n gwybod sut i ymateb a chael cymorth mewn ffordd ddiogel. </a:t>
                      </a:r>
                      <a:endParaRPr lang="en-US" sz="1200" dirty="0">
                        <a:solidFill>
                          <a:schemeClr val="bg1"/>
                        </a:solidFill>
                        <a:latin typeface="Ubuntu"/>
                      </a:endParaRPr>
                    </a:p>
                    <a:p>
                      <a:pPr lvl="0" algn="l" rtl="0">
                        <a:lnSpc>
                          <a:spcPct val="100000"/>
                        </a:lnSpc>
                        <a:spcBef>
                          <a:spcPts val="0"/>
                        </a:spcBef>
                        <a:spcAft>
                          <a:spcPts val="0"/>
                        </a:spcAft>
                        <a:buNone/>
                      </a:pPr>
                      <a:endParaRPr lang="en-US" sz="1200" b="0" i="0" u="none" strike="noStrike" noProof="0" dirty="0">
                        <a:solidFill>
                          <a:schemeClr val="bg1"/>
                        </a:solidFill>
                        <a:latin typeface="Ubuntu"/>
                      </a:endParaRPr>
                    </a:p>
                    <a:p>
                      <a:pPr lvl="0" rtl="0">
                        <a:buNone/>
                      </a:pPr>
                      <a:endParaRPr lang="en-US" sz="1200" dirty="0">
                        <a:solidFill>
                          <a:schemeClr val="bg1"/>
                        </a:solidFill>
                        <a:latin typeface="Ubuntu"/>
                      </a:endParaRPr>
                    </a:p>
                  </a:txBody>
                  <a:tcPr/>
                </a:tc>
                <a:tc>
                  <a:txBody>
                    <a:bodyPr/>
                    <a:lstStyle/>
                    <a:p>
                      <a:pPr lvl="0" algn="l" rtl="0">
                        <a:lnSpc>
                          <a:spcPct val="100000"/>
                        </a:lnSpc>
                        <a:spcBef>
                          <a:spcPts val="0"/>
                        </a:spcBef>
                        <a:spcAft>
                          <a:spcPts val="0"/>
                        </a:spcAft>
                        <a:buNone/>
                      </a:pPr>
                      <a:r>
                        <a:rPr lang="cy-gb" sz="1200" b="1" i="0" u="none" strike="noStrike" noProof="0" dirty="0">
                          <a:solidFill>
                            <a:schemeClr val="bg1"/>
                          </a:solidFill>
                          <a:latin typeface="Ubuntu"/>
                        </a:rPr>
                        <a:t>Cam cynnydd 3</a:t>
                      </a:r>
                      <a:endParaRPr lang="en-US" sz="1200" dirty="0">
                        <a:solidFill>
                          <a:schemeClr val="bg1"/>
                        </a:solidFill>
                        <a:latin typeface="Ubuntu"/>
                      </a:endParaRPr>
                    </a:p>
                    <a:p>
                      <a:pPr lvl="0" algn="l" rtl="0">
                        <a:lnSpc>
                          <a:spcPct val="100000"/>
                        </a:lnSpc>
                        <a:spcBef>
                          <a:spcPts val="0"/>
                        </a:spcBef>
                        <a:spcAft>
                          <a:spcPts val="0"/>
                        </a:spcAft>
                        <a:buNone/>
                      </a:pPr>
                      <a:r>
                        <a:rPr lang="cy-gb" sz="1200" b="1" i="0" u="none" strike="noStrike" noProof="0" dirty="0">
                          <a:solidFill>
                            <a:schemeClr val="bg1"/>
                          </a:solidFill>
                          <a:latin typeface="Ubuntu"/>
                        </a:rPr>
                        <a:t>Rwy’n gallu disgrifio’r gwahanol fathau o ymddygiad, cyflyrau a sefyllfaoedd sy’n effeithio ar fy iechyd a lles corfforol, ac rwy’n gwybod sut i ymateb i, a/neu reoli’r rhain er mwyn gweithredu i leihau’r risg o niwed i mi fy hun. </a:t>
                      </a:r>
                      <a:endParaRPr lang="en-US" sz="1200" dirty="0">
                        <a:solidFill>
                          <a:schemeClr val="bg1"/>
                        </a:solidFill>
                        <a:latin typeface="Ubuntu"/>
                      </a:endParaRPr>
                    </a:p>
                  </a:txBody>
                  <a:tcPr/>
                </a:tc>
                <a:tc>
                  <a:txBody>
                    <a:bodyPr/>
                    <a:lstStyle/>
                    <a:p>
                      <a:pPr lvl="0" algn="l" rtl="0">
                        <a:lnSpc>
                          <a:spcPct val="100000"/>
                        </a:lnSpc>
                        <a:spcBef>
                          <a:spcPts val="0"/>
                        </a:spcBef>
                        <a:spcAft>
                          <a:spcPts val="0"/>
                        </a:spcAft>
                        <a:buNone/>
                      </a:pPr>
                      <a:r>
                        <a:rPr lang="cy-gb" sz="1200" b="1" i="0" u="none" strike="noStrike" noProof="0" dirty="0">
                          <a:solidFill>
                            <a:schemeClr val="bg1"/>
                          </a:solidFill>
                          <a:latin typeface="Ubuntu"/>
                        </a:rPr>
                        <a:t>Cam cynnydd 4</a:t>
                      </a:r>
                      <a:endParaRPr lang="en-US" sz="1200" dirty="0">
                        <a:solidFill>
                          <a:schemeClr val="bg1"/>
                        </a:solidFill>
                        <a:latin typeface="Ubuntu"/>
                      </a:endParaRPr>
                    </a:p>
                    <a:p>
                      <a:pPr lvl="0" algn="l" rtl="0">
                        <a:lnSpc>
                          <a:spcPct val="100000"/>
                        </a:lnSpc>
                        <a:spcBef>
                          <a:spcPts val="0"/>
                        </a:spcBef>
                        <a:spcAft>
                          <a:spcPts val="0"/>
                        </a:spcAft>
                        <a:buNone/>
                      </a:pPr>
                      <a:r>
                        <a:rPr lang="cy-gb" sz="1200" b="1" i="0" u="none" strike="noStrike" noProof="0" dirty="0">
                          <a:solidFill>
                            <a:schemeClr val="bg1"/>
                          </a:solidFill>
                          <a:latin typeface="Ubuntu"/>
                        </a:rPr>
                        <a:t>Rwy’n gallu esbonio’r gwahanol fathau o ymddygiad, cyflyrau a sefyllfaoedd sy’n effeithio ar fy iechyd a lles corfforol a, thrwy fy ngweithredoedd, rwy’n gallu ymateb i a/neu reoli’r rhain er mwyn gweithredu i leihau’r risg o niwed i mi fy hun ac eraill.</a:t>
                      </a:r>
                      <a:endParaRPr lang="en-US" sz="1200" dirty="0">
                        <a:solidFill>
                          <a:schemeClr val="bg1"/>
                        </a:solidFill>
                        <a:latin typeface="Ubuntu"/>
                      </a:endParaRPr>
                    </a:p>
                    <a:p>
                      <a:pPr lvl="0" algn="l" rtl="0">
                        <a:lnSpc>
                          <a:spcPct val="100000"/>
                        </a:lnSpc>
                        <a:spcBef>
                          <a:spcPts val="0"/>
                        </a:spcBef>
                        <a:spcAft>
                          <a:spcPts val="0"/>
                        </a:spcAft>
                        <a:buNone/>
                      </a:pPr>
                      <a:endParaRPr lang="en-US" sz="1200" b="0" i="0" u="none" strike="noStrike" noProof="0" dirty="0">
                        <a:solidFill>
                          <a:schemeClr val="bg1"/>
                        </a:solidFill>
                        <a:latin typeface="Ubuntu"/>
                      </a:endParaRPr>
                    </a:p>
                  </a:txBody>
                  <a:tcPr/>
                </a:tc>
                <a:tc>
                  <a:txBody>
                    <a:bodyPr/>
                    <a:lstStyle/>
                    <a:p>
                      <a:pPr lvl="0" algn="l" rtl="0">
                        <a:lnSpc>
                          <a:spcPct val="100000"/>
                        </a:lnSpc>
                        <a:spcBef>
                          <a:spcPts val="0"/>
                        </a:spcBef>
                        <a:spcAft>
                          <a:spcPts val="0"/>
                        </a:spcAft>
                        <a:buNone/>
                      </a:pPr>
                      <a:r>
                        <a:rPr lang="cy-gb" sz="1200" b="1" i="0" u="none" strike="noStrike" noProof="0" dirty="0">
                          <a:solidFill>
                            <a:schemeClr val="bg1"/>
                          </a:solidFill>
                          <a:latin typeface="Ubuntu"/>
                        </a:rPr>
                        <a:t>Cam cynnydd 5</a:t>
                      </a:r>
                      <a:endParaRPr lang="en-US" sz="1200" dirty="0">
                        <a:solidFill>
                          <a:schemeClr val="bg1"/>
                        </a:solidFill>
                        <a:latin typeface="Ubuntu"/>
                      </a:endParaRPr>
                    </a:p>
                    <a:p>
                      <a:pPr lvl="0" algn="l" rtl="0">
                        <a:lnSpc>
                          <a:spcPct val="100000"/>
                        </a:lnSpc>
                        <a:spcBef>
                          <a:spcPts val="0"/>
                        </a:spcBef>
                        <a:spcAft>
                          <a:spcPts val="0"/>
                        </a:spcAft>
                        <a:buNone/>
                      </a:pPr>
                      <a:r>
                        <a:rPr lang="cy-gb" sz="1200" b="1" i="0" u="none" strike="noStrike" noProof="0" dirty="0">
                          <a:solidFill>
                            <a:schemeClr val="bg1"/>
                          </a:solidFill>
                          <a:latin typeface="Ubuntu"/>
                        </a:rPr>
                        <a:t>Rwy’n gallu cymhwyso fy ngwybodaeth o wahanol fathau o ymddygiad, cyflyrau a sefyllfaoedd sy’n effeithio ar fy iechyd a lles corfforol er mwyn cadw fy hun ac eraill yn ddiogel. Rwy’n gallu ymyrryd yn ddiogel, gan ddefnyddio technegau wedi’u dysgu, pan mae iechyd corfforol eraill mewn perygl.</a:t>
                      </a:r>
                      <a:endParaRPr lang="en-US" sz="1200" dirty="0">
                        <a:solidFill>
                          <a:schemeClr val="bg1"/>
                        </a:solidFill>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BF95-6B46-9FA6-B6FD-743C484716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26730-9A8F-1A92-EAFE-E78DC9DB249A}"/>
              </a:ext>
            </a:extLst>
          </p:cNvPr>
          <p:cNvSpPr txBox="1"/>
          <p:nvPr/>
        </p:nvSpPr>
        <p:spPr>
          <a:xfrm>
            <a:off x="194426" y="2324331"/>
            <a:ext cx="108942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rtl="0">
              <a:buFont typeface="Arial,Sans-Serif"/>
              <a:buChar char="•"/>
            </a:pPr>
            <a:r>
              <a:rPr lang="cy-gb" sz="2400">
                <a:solidFill>
                  <a:schemeClr val="accent1"/>
                </a:solidFill>
                <a:latin typeface="Ubuntu"/>
                <a:cs typeface="Arial"/>
              </a:rPr>
              <a:t>Cymdeithas y Plant - </a:t>
            </a:r>
            <a:r>
              <a:rPr lang="cy-gb" sz="2400" u="sng">
                <a:solidFill>
                  <a:schemeClr val="accent1"/>
                </a:solidFill>
                <a:latin typeface="Ubuntu"/>
                <a:cs typeface="Arial"/>
                <a:hlinkClick r:id="rId2">
                  <a:extLst>
                    <a:ext uri="{A12FA001-AC4F-418D-AE19-62706E023703}">
                      <ahyp:hlinkClr xmlns:ahyp="http://schemas.microsoft.com/office/drawing/2018/hyperlinkcolor" val="tx"/>
                    </a:ext>
                  </a:extLst>
                </a:hlinkClick>
              </a:rPr>
              <a:t>Why children need more sleep | The Children’s Society</a:t>
            </a:r>
          </a:p>
          <a:p>
            <a:pPr marL="171450" indent="-171450" rtl="0">
              <a:buFont typeface="Arial,Sans-Serif"/>
              <a:buChar char="•"/>
            </a:pPr>
            <a:r>
              <a:rPr lang="cy-gb" sz="2400">
                <a:solidFill>
                  <a:schemeClr val="accent1"/>
                </a:solidFill>
                <a:latin typeface="Ubuntu"/>
                <a:cs typeface="Arial"/>
              </a:rPr>
              <a:t>Barnardo's - </a:t>
            </a:r>
            <a:r>
              <a:rPr lang="cy-gb" sz="2400" u="sng">
                <a:solidFill>
                  <a:schemeClr val="accent1"/>
                </a:solidFill>
                <a:latin typeface="Ubuntu"/>
                <a:cs typeface="Arial"/>
                <a:hlinkClick r:id="rId3">
                  <a:extLst>
                    <a:ext uri="{A12FA001-AC4F-418D-AE19-62706E023703}">
                      <ahyp:hlinkClr xmlns:ahyp="http://schemas.microsoft.com/office/drawing/2018/hyperlinkcolor" val="tx"/>
                    </a:ext>
                  </a:extLst>
                </a:hlinkClick>
              </a:rPr>
              <a:t>Children sleeping on the floor and sharing mouldy and soiled beds as cost-of-living crisis continues | Barnardo's</a:t>
            </a:r>
            <a:r>
              <a:rPr lang="cy-gb" sz="2400">
                <a:solidFill>
                  <a:schemeClr val="accent1"/>
                </a:solidFill>
                <a:latin typeface="Ubuntu"/>
                <a:cs typeface="Arial"/>
              </a:rPr>
              <a:t>​</a:t>
            </a:r>
          </a:p>
          <a:p>
            <a:pPr marL="171450" indent="-171450" rtl="0">
              <a:buFont typeface="Arial,Sans-Serif"/>
              <a:buChar char="•"/>
            </a:pPr>
            <a:r>
              <a:rPr lang="cy-gb" sz="2400">
                <a:solidFill>
                  <a:schemeClr val="accent1"/>
                </a:solidFill>
                <a:latin typeface="Ubuntu"/>
                <a:cs typeface="Arial"/>
              </a:rPr>
              <a:t>BBC Bitesize - </a:t>
            </a:r>
            <a:r>
              <a:rPr lang="cy-gb" sz="2400" u="sng">
                <a:solidFill>
                  <a:schemeClr val="accent1"/>
                </a:solidFill>
                <a:latin typeface="Ubuntu"/>
                <a:cs typeface="Arial"/>
                <a:hlinkClick r:id="rId4">
                  <a:extLst>
                    <a:ext uri="{A12FA001-AC4F-418D-AE19-62706E023703}">
                      <ahyp:hlinkClr xmlns:ahyp="http://schemas.microsoft.com/office/drawing/2018/hyperlinkcolor" val="tx"/>
                    </a:ext>
                  </a:extLst>
                </a:hlinkClick>
              </a:rPr>
              <a:t>How much deep sleep do you need? - BBC Bitesize</a:t>
            </a:r>
            <a:r>
              <a:rPr lang="cy-gb" sz="2400">
                <a:solidFill>
                  <a:schemeClr val="accent1"/>
                </a:solidFill>
                <a:latin typeface="Ubuntu"/>
                <a:cs typeface="Arial"/>
              </a:rPr>
              <a:t>​</a:t>
            </a:r>
          </a:p>
          <a:p>
            <a:pPr marL="171450" indent="-171450" rtl="0">
              <a:buFont typeface="Arial,Sans-Serif"/>
              <a:buChar char="•"/>
            </a:pPr>
            <a:r>
              <a:rPr lang="cy-gb" sz="2400">
                <a:solidFill>
                  <a:schemeClr val="accent1"/>
                </a:solidFill>
                <a:latin typeface="Ubuntu"/>
                <a:cs typeface="Arial"/>
              </a:rPr>
              <a:t>BBC Newsround - </a:t>
            </a:r>
            <a:r>
              <a:rPr lang="cy-gb" sz="2400" u="sng">
                <a:solidFill>
                  <a:schemeClr val="accent1"/>
                </a:solidFill>
                <a:latin typeface="Ubuntu"/>
                <a:cs typeface="Arial"/>
                <a:hlinkClick r:id="rId5">
                  <a:extLst>
                    <a:ext uri="{A12FA001-AC4F-418D-AE19-62706E023703}">
                      <ahyp:hlinkClr xmlns:ahyp="http://schemas.microsoft.com/office/drawing/2018/hyperlinkcolor" val="tx"/>
                    </a:ext>
                  </a:extLst>
                </a:hlinkClick>
              </a:rPr>
              <a:t>World Sleep Day 2024: What happens when you sleep? - BBC Newsround</a:t>
            </a:r>
            <a:r>
              <a:rPr lang="cy-gb" sz="2400">
                <a:solidFill>
                  <a:schemeClr val="accent1"/>
                </a:solidFill>
                <a:latin typeface="Ubuntu"/>
                <a:cs typeface="Arial"/>
              </a:rPr>
              <a:t>​</a:t>
            </a:r>
          </a:p>
          <a:p>
            <a:pPr marL="171450" indent="-171450" rtl="0">
              <a:buFont typeface="Arial,Sans-Serif"/>
              <a:buChar char="•"/>
            </a:pPr>
            <a:r>
              <a:rPr lang="cy-gb" sz="2400">
                <a:solidFill>
                  <a:schemeClr val="accent1"/>
                </a:solidFill>
                <a:latin typeface="Ubuntu"/>
                <a:cs typeface="Arial"/>
              </a:rPr>
              <a:t>BBC Bitesize -</a:t>
            </a:r>
            <a:r>
              <a:rPr lang="cy-gb" sz="2400" u="sng">
                <a:solidFill>
                  <a:schemeClr val="accent1"/>
                </a:solidFill>
                <a:latin typeface="Ubuntu"/>
                <a:cs typeface="Arial"/>
                <a:hlinkClick r:id="rId6">
                  <a:extLst>
                    <a:ext uri="{A12FA001-AC4F-418D-AE19-62706E023703}">
                      <ahyp:hlinkClr xmlns:ahyp="http://schemas.microsoft.com/office/drawing/2018/hyperlinkcolor" val="tx"/>
                    </a:ext>
                  </a:extLst>
                </a:hlinkClick>
              </a:rPr>
              <a:t>Teenagers - A good night's sleep - BBC Bitesize</a:t>
            </a:r>
          </a:p>
        </p:txBody>
      </p:sp>
      <p:sp>
        <p:nvSpPr>
          <p:cNvPr id="6" name="Text Placeholder 2">
            <a:extLst>
              <a:ext uri="{FF2B5EF4-FFF2-40B4-BE49-F238E27FC236}">
                <a16:creationId xmlns:a16="http://schemas.microsoft.com/office/drawing/2014/main" id="{6444C234-C39A-6B24-177D-4F0C4E113A4C}"/>
              </a:ext>
            </a:extLst>
          </p:cNvPr>
          <p:cNvSpPr txBox="1">
            <a:spLocks/>
          </p:cNvSpPr>
          <p:nvPr/>
        </p:nvSpPr>
        <p:spPr>
          <a:xfrm>
            <a:off x="327291" y="827726"/>
            <a:ext cx="6245073" cy="648759"/>
          </a:xfrm>
          <a:prstGeom prst="rect">
            <a:avLst/>
          </a:prstGeom>
        </p:spPr>
        <p:txBody>
          <a:bodyPr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cy-gb" b="1">
                <a:latin typeface="Ubuntu"/>
              </a:rPr>
              <a:t>Adroddiadau Newyddion ac Erthyglau</a:t>
            </a:r>
            <a:endParaRPr lang="en-US"/>
          </a:p>
        </p:txBody>
      </p:sp>
      <p:sp>
        <p:nvSpPr>
          <p:cNvPr id="8" name="Text Placeholder 3">
            <a:extLst>
              <a:ext uri="{FF2B5EF4-FFF2-40B4-BE49-F238E27FC236}">
                <a16:creationId xmlns:a16="http://schemas.microsoft.com/office/drawing/2014/main" id="{AB082074-5FF7-9E9E-88AD-CA9E641E80A8}"/>
              </a:ext>
            </a:extLst>
          </p:cNvPr>
          <p:cNvSpPr txBox="1">
            <a:spLocks/>
          </p:cNvSpPr>
          <p:nvPr/>
        </p:nvSpPr>
        <p:spPr>
          <a:xfrm>
            <a:off x="327291" y="1535193"/>
            <a:ext cx="4432300" cy="367618"/>
          </a:xfrm>
          <a:prstGeom prst="rect">
            <a:avLst/>
          </a:prstGeom>
        </p:spPr>
        <p:txBody>
          <a:bodyPr lIns="91440" tIns="45720" rIns="91440" bIns="45720"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cy-gb" sz="2000" b="1">
                <a:solidFill>
                  <a:schemeClr val="tx2"/>
                </a:solidFill>
                <a:latin typeface="Ubuntu"/>
              </a:rPr>
              <a:t>Ar gyfer trafodaeth </a:t>
            </a:r>
            <a:endParaRPr lang="en-US" sz="2000" b="1">
              <a:solidFill>
                <a:schemeClr val="tx2"/>
              </a:solidFill>
            </a:endParaRPr>
          </a:p>
        </p:txBody>
      </p:sp>
      <p:pic>
        <p:nvPicPr>
          <p:cNvPr id="9" name="Picture 8">
            <a:extLst>
              <a:ext uri="{FF2B5EF4-FFF2-40B4-BE49-F238E27FC236}">
                <a16:creationId xmlns:a16="http://schemas.microsoft.com/office/drawing/2014/main" id="{DE9F0F77-9987-852A-8C2A-CC8F64FD72FF}"/>
              </a:ext>
            </a:extLst>
          </p:cNvPr>
          <p:cNvPicPr>
            <a:picLocks noChangeAspect="1"/>
          </p:cNvPicPr>
          <p:nvPr/>
        </p:nvPicPr>
        <p:blipFill>
          <a:blip r:embed="rId7"/>
          <a:stretch>
            <a:fillRect/>
          </a:stretch>
        </p:blipFill>
        <p:spPr>
          <a:xfrm>
            <a:off x="329783" y="6298783"/>
            <a:ext cx="1800225" cy="276225"/>
          </a:xfrm>
          <a:prstGeom prst="rect">
            <a:avLst/>
          </a:prstGeom>
        </p:spPr>
      </p:pic>
    </p:spTree>
    <p:extLst>
      <p:ext uri="{BB962C8B-B14F-4D97-AF65-F5344CB8AC3E}">
        <p14:creationId xmlns:p14="http://schemas.microsoft.com/office/powerpoint/2010/main" val="352235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DEFE2E-E82A-8C09-486B-02E3D1FF4D60}"/>
              </a:ext>
            </a:extLst>
          </p:cNvPr>
          <p:cNvSpPr>
            <a:spLocks/>
          </p:cNvSpPr>
          <p:nvPr/>
        </p:nvSpPr>
        <p:spPr>
          <a:xfrm>
            <a:off x="478424" y="899733"/>
            <a:ext cx="6154010" cy="683620"/>
          </a:xfrm>
          <a:prstGeom prst="rect">
            <a:avLst/>
          </a:prstGeom>
        </p:spPr>
        <p:txBody>
          <a:bodyPr vert="horz" lIns="91440" tIns="45720" rIns="91440" bIns="45720" rtlCol="0" anchor="b">
            <a:noAutofit/>
          </a:bodyPr>
          <a:lstStyle/>
          <a:p>
            <a:pPr defTabSz="905256" rtl="0">
              <a:spcAft>
                <a:spcPts val="600"/>
              </a:spcAft>
            </a:pPr>
            <a:r>
              <a:rPr lang="cy-gb" sz="3200" b="1" kern="1200">
                <a:solidFill>
                  <a:schemeClr val="tx2"/>
                </a:solidFill>
                <a:latin typeface="Ubuntu"/>
                <a:cs typeface="Calibri"/>
                <a:hlinkClick r:id="rId2">
                  <a:extLst>
                    <a:ext uri="{A12FA001-AC4F-418D-AE19-62706E023703}">
                      <ahyp:hlinkClr xmlns:ahyp="http://schemas.microsoft.com/office/drawing/2018/hyperlinkcolor" val="tx"/>
                    </a:ext>
                  </a:extLst>
                </a:hlinkClick>
              </a:rPr>
              <a:t>Why </a:t>
            </a:r>
            <a:r>
              <a:rPr lang="cy-gb" sz="3200" b="1">
                <a:solidFill>
                  <a:schemeClr val="tx2"/>
                </a:solidFill>
                <a:latin typeface="Ubuntu"/>
                <a:cs typeface="Calibri"/>
                <a:hlinkClick r:id="rId2">
                  <a:extLst>
                    <a:ext uri="{A12FA001-AC4F-418D-AE19-62706E023703}">
                      <ahyp:hlinkClr xmlns:ahyp="http://schemas.microsoft.com/office/drawing/2018/hyperlinkcolor" val="tx"/>
                    </a:ext>
                  </a:extLst>
                </a:hlinkClick>
              </a:rPr>
              <a:t>children need more sleep</a:t>
            </a:r>
            <a:endParaRPr lang="en-US" sz="3200" b="1">
              <a:solidFill>
                <a:schemeClr val="tx2"/>
              </a:solidFill>
            </a:endParaRPr>
          </a:p>
        </p:txBody>
      </p:sp>
      <p:sp>
        <p:nvSpPr>
          <p:cNvPr id="4" name="Text Placeholder 3">
            <a:extLst>
              <a:ext uri="{FF2B5EF4-FFF2-40B4-BE49-F238E27FC236}">
                <a16:creationId xmlns:a16="http://schemas.microsoft.com/office/drawing/2014/main" id="{86066468-B48B-5D42-E450-C512A86D351E}"/>
              </a:ext>
            </a:extLst>
          </p:cNvPr>
          <p:cNvSpPr>
            <a:spLocks/>
          </p:cNvSpPr>
          <p:nvPr/>
        </p:nvSpPr>
        <p:spPr>
          <a:xfrm>
            <a:off x="502186" y="1705276"/>
            <a:ext cx="3169293" cy="387513"/>
          </a:xfrm>
          <a:prstGeom prst="rect">
            <a:avLst/>
          </a:prstGeom>
          <a:ln>
            <a:solidFill>
              <a:schemeClr val="tx2"/>
            </a:solidFill>
          </a:ln>
        </p:spPr>
        <p:txBody>
          <a:bodyPr lIns="91440" tIns="45720" rIns="91440" bIns="45720" rtlCol="0" anchor="t"/>
          <a:lstStyle/>
          <a:p>
            <a:pPr marL="339090" indent="-339090" defTabSz="905256" rtl="0">
              <a:spcAft>
                <a:spcPts val="600"/>
              </a:spcAft>
              <a:buFont typeface="Calibri" panose="020B0604020202020204" pitchFamily="34" charset="0"/>
              <a:buChar char="-"/>
            </a:pPr>
            <a:r>
              <a:rPr lang="cy-gb" sz="2000">
                <a:solidFill>
                  <a:schemeClr val="tx2"/>
                </a:solidFill>
                <a:latin typeface="Ubuntu"/>
              </a:rPr>
              <a:t>Cymdeithas y Plant</a:t>
            </a:r>
            <a:endParaRPr lang="en-US" sz="2000">
              <a:solidFill>
                <a:schemeClr val="tx2"/>
              </a:solidFill>
              <a:ea typeface="Calibri" panose="020F0502020204030204"/>
              <a:cs typeface="Calibri" panose="020F0502020204030204"/>
            </a:endParaRPr>
          </a:p>
        </p:txBody>
      </p:sp>
      <p:pic>
        <p:nvPicPr>
          <p:cNvPr id="14" name="Picture 13" descr="A blue and white outline of a speech bubble&#10;&#10;Description automatically generated">
            <a:extLst>
              <a:ext uri="{FF2B5EF4-FFF2-40B4-BE49-F238E27FC236}">
                <a16:creationId xmlns:a16="http://schemas.microsoft.com/office/drawing/2014/main" id="{99BC9A6E-165D-4ACA-7E89-FF52807CFD30}"/>
              </a:ext>
            </a:extLst>
          </p:cNvPr>
          <p:cNvPicPr>
            <a:picLocks noChangeAspect="1"/>
          </p:cNvPicPr>
          <p:nvPr/>
        </p:nvPicPr>
        <p:blipFill>
          <a:blip r:embed="rId3"/>
          <a:stretch>
            <a:fillRect/>
          </a:stretch>
        </p:blipFill>
        <p:spPr>
          <a:xfrm rot="540000">
            <a:off x="4370276" y="3922785"/>
            <a:ext cx="3767367" cy="2586819"/>
          </a:xfrm>
          <a:prstGeom prst="rect">
            <a:avLst/>
          </a:prstGeom>
        </p:spPr>
      </p:pic>
      <p:sp>
        <p:nvSpPr>
          <p:cNvPr id="6" name="Text Placeholder 3">
            <a:extLst>
              <a:ext uri="{FF2B5EF4-FFF2-40B4-BE49-F238E27FC236}">
                <a16:creationId xmlns:a16="http://schemas.microsoft.com/office/drawing/2014/main" id="{E0D3AE6F-2FCD-83D8-62F1-9C5C4E702BF6}"/>
              </a:ext>
            </a:extLst>
          </p:cNvPr>
          <p:cNvSpPr txBox="1">
            <a:spLocks/>
          </p:cNvSpPr>
          <p:nvPr/>
        </p:nvSpPr>
        <p:spPr>
          <a:xfrm>
            <a:off x="508171" y="2493465"/>
            <a:ext cx="2056771" cy="615546"/>
          </a:xfrm>
          <a:prstGeom prst="rect">
            <a:avLst/>
          </a:prstGeom>
          <a:solidFill>
            <a:schemeClr val="tx2"/>
          </a:solidFill>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sp>
        <p:nvSpPr>
          <p:cNvPr id="9" name="Text Placeholder 3">
            <a:extLst>
              <a:ext uri="{FF2B5EF4-FFF2-40B4-BE49-F238E27FC236}">
                <a16:creationId xmlns:a16="http://schemas.microsoft.com/office/drawing/2014/main" id="{4D7F9679-6F63-E558-7D24-E9FF151A374B}"/>
              </a:ext>
            </a:extLst>
          </p:cNvPr>
          <p:cNvSpPr txBox="1">
            <a:spLocks/>
          </p:cNvSpPr>
          <p:nvPr/>
        </p:nvSpPr>
        <p:spPr>
          <a:xfrm>
            <a:off x="4716995" y="4357777"/>
            <a:ext cx="3210800" cy="8528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r>
              <a:rPr lang="cy-gb" sz="1950">
                <a:latin typeface="Ubuntu"/>
              </a:rPr>
              <a:t>Sut ydych chi'n teimlo pan nad ydych chi wedi cael digon o gwsg? </a:t>
            </a:r>
            <a:endParaRPr lang="en-US" sz="1950"/>
          </a:p>
          <a:p>
            <a:pPr defTabSz="905256" rtl="0">
              <a:spcBef>
                <a:spcPts val="990"/>
              </a:spcBef>
            </a:pPr>
            <a:endParaRPr lang="en-US" sz="1950"/>
          </a:p>
        </p:txBody>
      </p:sp>
      <p:pic>
        <p:nvPicPr>
          <p:cNvPr id="10" name="Picture 9" descr="A blue and white outline of a speech bubble&#10;&#10;Description automatically generated">
            <a:extLst>
              <a:ext uri="{FF2B5EF4-FFF2-40B4-BE49-F238E27FC236}">
                <a16:creationId xmlns:a16="http://schemas.microsoft.com/office/drawing/2014/main" id="{D37EC00F-F336-AD8A-F7E9-DA89B23A6263}"/>
              </a:ext>
            </a:extLst>
          </p:cNvPr>
          <p:cNvPicPr>
            <a:picLocks noChangeAspect="1"/>
          </p:cNvPicPr>
          <p:nvPr/>
        </p:nvPicPr>
        <p:blipFill>
          <a:blip r:embed="rId3"/>
          <a:stretch>
            <a:fillRect/>
          </a:stretch>
        </p:blipFill>
        <p:spPr>
          <a:xfrm>
            <a:off x="505054" y="3776405"/>
            <a:ext cx="3136520" cy="2499653"/>
          </a:xfrm>
          <a:prstGeom prst="rect">
            <a:avLst/>
          </a:prstGeom>
        </p:spPr>
      </p:pic>
      <p:sp>
        <p:nvSpPr>
          <p:cNvPr id="11" name="Text Placeholder 3">
            <a:extLst>
              <a:ext uri="{FF2B5EF4-FFF2-40B4-BE49-F238E27FC236}">
                <a16:creationId xmlns:a16="http://schemas.microsoft.com/office/drawing/2014/main" id="{7ED9D9D7-C114-F702-FF29-7E84782D0FE3}"/>
              </a:ext>
            </a:extLst>
          </p:cNvPr>
          <p:cNvSpPr txBox="1">
            <a:spLocks/>
          </p:cNvSpPr>
          <p:nvPr/>
        </p:nvSpPr>
        <p:spPr>
          <a:xfrm>
            <a:off x="760600" y="4325731"/>
            <a:ext cx="2607630" cy="84910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latin typeface="Ubuntu"/>
              </a:rPr>
              <a:t>Beth allwch chi ei wneud i sicrhau eich bod chi'n cael noson dda o gwsg?</a:t>
            </a:r>
            <a:endParaRPr lang="en-US" sz="1950"/>
          </a:p>
        </p:txBody>
      </p:sp>
      <p:sp>
        <p:nvSpPr>
          <p:cNvPr id="16" name="Rounded Rectangle 18">
            <a:extLst>
              <a:ext uri="{FF2B5EF4-FFF2-40B4-BE49-F238E27FC236}">
                <a16:creationId xmlns:a16="http://schemas.microsoft.com/office/drawing/2014/main" id="{E244A4BC-2BF3-1AFC-89BB-CE60E0EF5806}"/>
              </a:ext>
            </a:extLst>
          </p:cNvPr>
          <p:cNvSpPr/>
          <p:nvPr/>
        </p:nvSpPr>
        <p:spPr>
          <a:xfrm>
            <a:off x="8764581" y="4563238"/>
            <a:ext cx="3099261" cy="1996395"/>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a:p>
          <a:p>
            <a:pPr algn="ctr" rtl="0"/>
            <a:endParaRPr lang="en-US">
              <a:ea typeface="Calibri"/>
              <a:cs typeface="Calibri"/>
            </a:endParaRPr>
          </a:p>
          <a:p>
            <a:pPr algn="ctr" rtl="0"/>
            <a:endParaRPr lang="en-US">
              <a:ea typeface="Calibri"/>
              <a:cs typeface="Calibri"/>
            </a:endParaRPr>
          </a:p>
        </p:txBody>
      </p:sp>
      <p:sp>
        <p:nvSpPr>
          <p:cNvPr id="18" name="TextBox 17">
            <a:extLst>
              <a:ext uri="{FF2B5EF4-FFF2-40B4-BE49-F238E27FC236}">
                <a16:creationId xmlns:a16="http://schemas.microsoft.com/office/drawing/2014/main" id="{8C0C812C-B2D5-9721-EEDF-47EC54D645FC}"/>
              </a:ext>
            </a:extLst>
          </p:cNvPr>
          <p:cNvSpPr txBox="1"/>
          <p:nvPr/>
        </p:nvSpPr>
        <p:spPr>
          <a:xfrm>
            <a:off x="8861558" y="4564155"/>
            <a:ext cx="2884125"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b="1">
                <a:solidFill>
                  <a:schemeClr val="bg1"/>
                </a:solidFill>
                <a:latin typeface="Ubuntu"/>
                <a:cs typeface="Calibri"/>
              </a:rPr>
              <a:t>Dolenni ar gyfer Darllen </a:t>
            </a:r>
            <a:endParaRPr lang="en-US" sz="2000">
              <a:solidFill>
                <a:schemeClr val="bg1"/>
              </a:solidFill>
              <a:latin typeface="Ubuntu"/>
              <a:cs typeface="Calibri"/>
            </a:endParaRPr>
          </a:p>
          <a:p>
            <a:pPr marL="228600" indent="-228600" rtl="0"/>
            <a:r>
              <a:rPr lang="cy-gb" sz="2000" b="1">
                <a:solidFill>
                  <a:schemeClr val="bg1"/>
                </a:solidFill>
                <a:latin typeface="Ubuntu"/>
                <a:cs typeface="Calibri"/>
              </a:rPr>
              <a:t>Pellach</a:t>
            </a:r>
            <a:endParaRPr lang="en-US">
              <a:solidFill>
                <a:schemeClr val="bg1"/>
              </a:solidFill>
            </a:endParaRPr>
          </a:p>
          <a:p>
            <a:pPr rtl="0"/>
            <a:r>
              <a:rPr lang="cy-gb" sz="1600">
                <a:solidFill>
                  <a:schemeClr val="bg1"/>
                </a:solidFill>
                <a:ea typeface="+mn-lt"/>
                <a:cs typeface="+mn-lt"/>
              </a:rPr>
              <a:t>Gwybodaeth am gwsg gan The ... - Flipsnack</a:t>
            </a:r>
            <a:endParaRPr lang="en-US" sz="1600" err="1">
              <a:solidFill>
                <a:schemeClr val="bg1"/>
              </a:solidFill>
              <a:ea typeface="Calibri"/>
              <a:cs typeface="Calibri"/>
            </a:endParaRPr>
          </a:p>
          <a:p>
            <a:pPr rtl="0"/>
            <a:endParaRPr lang="en-US" sz="1600">
              <a:solidFill>
                <a:schemeClr val="bg1"/>
              </a:solidFill>
              <a:latin typeface="Calibri"/>
              <a:ea typeface="Calibri"/>
              <a:cs typeface="Calibri"/>
            </a:endParaRPr>
          </a:p>
          <a:p>
            <a:pPr rtl="0"/>
            <a:endParaRPr lang="en-US" sz="1600">
              <a:solidFill>
                <a:schemeClr val="bg1"/>
              </a:solidFill>
              <a:latin typeface="Calibri"/>
              <a:ea typeface="Calibri"/>
              <a:cs typeface="Calibri"/>
            </a:endParaRPr>
          </a:p>
          <a:p>
            <a:pPr marL="228600" indent="-228600" rtl="0"/>
            <a:endParaRPr lang="en-US" sz="2000">
              <a:solidFill>
                <a:schemeClr val="accent1"/>
              </a:solidFill>
              <a:latin typeface="Ubuntu"/>
              <a:cs typeface="Calibri"/>
            </a:endParaRPr>
          </a:p>
        </p:txBody>
      </p:sp>
      <p:pic>
        <p:nvPicPr>
          <p:cNvPr id="12" name="Picture 11" descr="A black text on a white background&#10;&#10;AI-generated content may be incorrect.">
            <a:extLst>
              <a:ext uri="{FF2B5EF4-FFF2-40B4-BE49-F238E27FC236}">
                <a16:creationId xmlns:a16="http://schemas.microsoft.com/office/drawing/2014/main" id="{1D3EE79A-C93F-612C-2740-DD262F0C75D4}"/>
              </a:ext>
            </a:extLst>
          </p:cNvPr>
          <p:cNvPicPr>
            <a:picLocks noChangeAspect="1"/>
          </p:cNvPicPr>
          <p:nvPr/>
        </p:nvPicPr>
        <p:blipFill>
          <a:blip r:embed="rId4"/>
          <a:stretch>
            <a:fillRect/>
          </a:stretch>
        </p:blipFill>
        <p:spPr>
          <a:xfrm>
            <a:off x="5086347" y="1770591"/>
            <a:ext cx="1237615" cy="1459865"/>
          </a:xfrm>
          <a:prstGeom prst="rect">
            <a:avLst/>
          </a:prstGeom>
        </p:spPr>
      </p:pic>
      <p:sp>
        <p:nvSpPr>
          <p:cNvPr id="17" name="TextBox 16">
            <a:extLst>
              <a:ext uri="{FF2B5EF4-FFF2-40B4-BE49-F238E27FC236}">
                <a16:creationId xmlns:a16="http://schemas.microsoft.com/office/drawing/2014/main" id="{2FE0E1A5-9F70-43B4-144B-F4AB6D6E4ADB}"/>
              </a:ext>
            </a:extLst>
          </p:cNvPr>
          <p:cNvSpPr txBox="1"/>
          <p:nvPr/>
        </p:nvSpPr>
        <p:spPr>
          <a:xfrm>
            <a:off x="8937883" y="60868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dirty="0">
                <a:hlinkClick r:id="rId5">
                  <a:extLst>
                    <a:ext uri="{A12FA001-AC4F-418D-AE19-62706E023703}">
                      <ahyp:hlinkClr xmlns:ahyp="http://schemas.microsoft.com/office/drawing/2018/hyperlinkcolor" val="tx"/>
                    </a:ext>
                  </a:extLst>
                </a:hlinkClick>
              </a:rPr>
              <a:t>Sleep - YouTube</a:t>
            </a:r>
            <a:r>
              <a:rPr lang="en-US" dirty="0"/>
              <a:t> </a:t>
            </a:r>
            <a:endParaRPr lang="en-US" dirty="0">
              <a:hlinkClick r:id="rId5">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A9B9112C-E862-2429-A1A1-9F3F587EEFE7}"/>
              </a:ext>
            </a:extLst>
          </p:cNvPr>
          <p:cNvSpPr txBox="1"/>
          <p:nvPr/>
        </p:nvSpPr>
        <p:spPr>
          <a:xfrm>
            <a:off x="9409739" y="105508"/>
            <a:ext cx="266325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dirty="0">
                <a:solidFill>
                  <a:schemeClr val="tx2"/>
                </a:solidFill>
                <a:latin typeface="Ubuntu"/>
              </a:rPr>
              <a:t>Pan fydd pobl ifanc yn cael trafferth gyda chwsg, gall ddechrau effeithio arnyn nhw'n gorfforol ac yn feddyliol. Efallai y byddan nhw’n cael trafferth canolbwyntio, yn ymddangos yn anniddig, yn dechrau cael graddau gwael yn yr ysgol, neu ddim eisiau mynd i ymarfer chwaraeon.</a:t>
            </a:r>
            <a:endParaRPr lang="en-US">
              <a:solidFill>
                <a:schemeClr val="tx2"/>
              </a:solidFill>
              <a:latin typeface="Ubuntu"/>
              <a:ea typeface="Calibri"/>
              <a:cs typeface="Calibri"/>
            </a:endParaRPr>
          </a:p>
        </p:txBody>
      </p:sp>
      <p:pic>
        <p:nvPicPr>
          <p:cNvPr id="15" name="Picture 14">
            <a:extLst>
              <a:ext uri="{FF2B5EF4-FFF2-40B4-BE49-F238E27FC236}">
                <a16:creationId xmlns:a16="http://schemas.microsoft.com/office/drawing/2014/main" id="{634FB3C9-17F9-A5E0-210E-F53A6C18F74C}"/>
              </a:ext>
            </a:extLst>
          </p:cNvPr>
          <p:cNvPicPr>
            <a:picLocks noChangeAspect="1"/>
          </p:cNvPicPr>
          <p:nvPr/>
        </p:nvPicPr>
        <p:blipFill>
          <a:blip r:embed="rId6"/>
          <a:stretch>
            <a:fillRect/>
          </a:stretch>
        </p:blipFill>
        <p:spPr>
          <a:xfrm>
            <a:off x="276309" y="6272046"/>
            <a:ext cx="1800225" cy="276225"/>
          </a:xfrm>
          <a:prstGeom prst="rect">
            <a:avLst/>
          </a:prstGeom>
        </p:spPr>
      </p:pic>
    </p:spTree>
    <p:extLst>
      <p:ext uri="{BB962C8B-B14F-4D97-AF65-F5344CB8AC3E}">
        <p14:creationId xmlns:p14="http://schemas.microsoft.com/office/powerpoint/2010/main" val="292630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DEFE2E-E82A-8C09-486B-02E3D1FF4D60}"/>
              </a:ext>
            </a:extLst>
          </p:cNvPr>
          <p:cNvSpPr>
            <a:spLocks/>
          </p:cNvSpPr>
          <p:nvPr/>
        </p:nvSpPr>
        <p:spPr>
          <a:xfrm>
            <a:off x="139700" y="1497563"/>
            <a:ext cx="8404728" cy="962376"/>
          </a:xfrm>
          <a:prstGeom prst="rect">
            <a:avLst/>
          </a:prstGeom>
        </p:spPr>
        <p:txBody>
          <a:bodyPr vert="horz" lIns="91440" tIns="45720" rIns="91440" bIns="45720" rtlCol="0" anchor="b">
            <a:noAutofit/>
          </a:bodyPr>
          <a:lstStyle/>
          <a:p>
            <a:pPr defTabSz="905256" rtl="0">
              <a:spcAft>
                <a:spcPts val="600"/>
              </a:spcAft>
            </a:pPr>
            <a:r>
              <a:rPr lang="cy-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Children sleeping on the floor and sharing mouldy and soiled beds as cost-of-living crisis continues</a:t>
            </a:r>
            <a:endParaRPr lang="en-US" sz="3200" b="1">
              <a:solidFill>
                <a:schemeClr val="tx2"/>
              </a:solidFill>
            </a:endParaRPr>
          </a:p>
        </p:txBody>
      </p:sp>
      <p:sp>
        <p:nvSpPr>
          <p:cNvPr id="4" name="Text Placeholder 3">
            <a:extLst>
              <a:ext uri="{FF2B5EF4-FFF2-40B4-BE49-F238E27FC236}">
                <a16:creationId xmlns:a16="http://schemas.microsoft.com/office/drawing/2014/main" id="{86066468-B48B-5D42-E450-C512A86D351E}"/>
              </a:ext>
            </a:extLst>
          </p:cNvPr>
          <p:cNvSpPr>
            <a:spLocks/>
          </p:cNvSpPr>
          <p:nvPr/>
        </p:nvSpPr>
        <p:spPr>
          <a:xfrm>
            <a:off x="310081" y="2458187"/>
            <a:ext cx="4418973" cy="367193"/>
          </a:xfrm>
          <a:prstGeom prst="rect">
            <a:avLst/>
          </a:prstGeom>
        </p:spPr>
        <p:txBody>
          <a:bodyPr lIns="91440" tIns="45720" rIns="91440" bIns="45720" rtlCol="0" anchor="t"/>
          <a:lstStyle/>
          <a:p>
            <a:pPr marL="339090" indent="-339090" defTabSz="905256" rtl="0">
              <a:spcAft>
                <a:spcPts val="600"/>
              </a:spcAft>
              <a:buFont typeface="Calibri" panose="020B0604020202020204" pitchFamily="34" charset="0"/>
              <a:buChar char="-"/>
            </a:pPr>
            <a:r>
              <a:rPr lang="cy-gb" sz="2000">
                <a:solidFill>
                  <a:schemeClr val="tx2"/>
                </a:solidFill>
                <a:latin typeface="Ubuntu"/>
              </a:rPr>
              <a:t>Barnado's</a:t>
            </a:r>
            <a:endParaRPr lang="en-US" sz="2000" err="1">
              <a:solidFill>
                <a:schemeClr val="tx2"/>
              </a:solidFill>
              <a:ea typeface="Calibri" panose="020F0502020204030204"/>
              <a:cs typeface="Calibri" panose="020F0502020204030204"/>
            </a:endParaRPr>
          </a:p>
        </p:txBody>
      </p:sp>
      <p:sp>
        <p:nvSpPr>
          <p:cNvPr id="15" name="Text Placeholder 3">
            <a:extLst>
              <a:ext uri="{FF2B5EF4-FFF2-40B4-BE49-F238E27FC236}">
                <a16:creationId xmlns:a16="http://schemas.microsoft.com/office/drawing/2014/main" id="{17A08034-BB0F-2403-C096-D1FE3270BBC0}"/>
              </a:ext>
            </a:extLst>
          </p:cNvPr>
          <p:cNvSpPr>
            <a:spLocks/>
          </p:cNvSpPr>
          <p:nvPr/>
        </p:nvSpPr>
        <p:spPr>
          <a:xfrm>
            <a:off x="4721785" y="4036452"/>
            <a:ext cx="4172444" cy="905075"/>
          </a:xfrm>
          <a:prstGeom prst="rect">
            <a:avLst/>
          </a:prstGeom>
        </p:spPr>
        <p:txBody>
          <a:bodyPr lIns="91440" tIns="45720" rIns="91440" bIns="45720" rtlCol="0" anchor="t"/>
          <a:lstStyle/>
          <a:p>
            <a:pPr defTabSz="905256" rtl="0">
              <a:spcAft>
                <a:spcPts val="600"/>
              </a:spcAft>
            </a:pPr>
            <a:endParaRPr lang="en-US" sz="2000">
              <a:solidFill>
                <a:schemeClr val="tx2"/>
              </a:solidFill>
              <a:latin typeface="Ubuntu"/>
              <a:ea typeface="Calibri" panose="020F0502020204030204"/>
              <a:cs typeface="Calibri" panose="020F0502020204030204"/>
            </a:endParaRPr>
          </a:p>
          <a:p>
            <a:pPr marL="339090" indent="-339090" defTabSz="905256" rtl="0">
              <a:spcAft>
                <a:spcPts val="600"/>
              </a:spcAft>
              <a:buFont typeface="Calibri" panose="020B0604020202020204" pitchFamily="34" charset="0"/>
              <a:buChar char="-"/>
            </a:pPr>
            <a:endParaRPr lang="en-US" sz="2000">
              <a:solidFill>
                <a:schemeClr val="tx2"/>
              </a:solidFill>
              <a:latin typeface="Ubuntu"/>
              <a:ea typeface="Calibri" panose="020F0502020204030204"/>
              <a:cs typeface="Calibri" panose="020F0502020204030204"/>
            </a:endParaRPr>
          </a:p>
        </p:txBody>
      </p:sp>
      <p:sp>
        <p:nvSpPr>
          <p:cNvPr id="6" name="Text Placeholder 3">
            <a:extLst>
              <a:ext uri="{FF2B5EF4-FFF2-40B4-BE49-F238E27FC236}">
                <a16:creationId xmlns:a16="http://schemas.microsoft.com/office/drawing/2014/main" id="{E0D3AE6F-2FCD-83D8-62F1-9C5C4E702BF6}"/>
              </a:ext>
            </a:extLst>
          </p:cNvPr>
          <p:cNvSpPr txBox="1">
            <a:spLocks/>
          </p:cNvSpPr>
          <p:nvPr/>
        </p:nvSpPr>
        <p:spPr>
          <a:xfrm>
            <a:off x="617008" y="3263831"/>
            <a:ext cx="3115312" cy="56116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sp>
        <p:nvSpPr>
          <p:cNvPr id="2" name="Rounded Rectangle 18">
            <a:extLst>
              <a:ext uri="{FF2B5EF4-FFF2-40B4-BE49-F238E27FC236}">
                <a16:creationId xmlns:a16="http://schemas.microsoft.com/office/drawing/2014/main" id="{8791D8E7-FEF5-D9C1-AC00-AC85C863753F}"/>
              </a:ext>
            </a:extLst>
          </p:cNvPr>
          <p:cNvSpPr/>
          <p:nvPr/>
        </p:nvSpPr>
        <p:spPr>
          <a:xfrm>
            <a:off x="8543190" y="4495595"/>
            <a:ext cx="3417013" cy="2088379"/>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a:p>
          <a:p>
            <a:pPr algn="ctr" rtl="0"/>
            <a:endParaRPr lang="en-US">
              <a:ea typeface="Calibri"/>
              <a:cs typeface="Calibri"/>
            </a:endParaRPr>
          </a:p>
          <a:p>
            <a:pPr algn="ctr" rtl="0"/>
            <a:endParaRPr lang="en-US">
              <a:ea typeface="Calibri"/>
              <a:cs typeface="Calibri"/>
            </a:endParaRPr>
          </a:p>
        </p:txBody>
      </p:sp>
      <p:sp>
        <p:nvSpPr>
          <p:cNvPr id="16" name="TextBox 15">
            <a:extLst>
              <a:ext uri="{FF2B5EF4-FFF2-40B4-BE49-F238E27FC236}">
                <a16:creationId xmlns:a16="http://schemas.microsoft.com/office/drawing/2014/main" id="{B9797BFC-8B49-E71F-EE34-B552A93585D9}"/>
              </a:ext>
            </a:extLst>
          </p:cNvPr>
          <p:cNvSpPr txBox="1"/>
          <p:nvPr/>
        </p:nvSpPr>
        <p:spPr>
          <a:xfrm>
            <a:off x="8698115" y="4838820"/>
            <a:ext cx="326070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b="1">
                <a:solidFill>
                  <a:schemeClr val="bg1"/>
                </a:solidFill>
                <a:latin typeface="Ubuntu"/>
                <a:cs typeface="Calibri"/>
              </a:rPr>
              <a:t>Dolenni ar gyfer Darllen </a:t>
            </a:r>
            <a:endParaRPr lang="en-US" sz="2000">
              <a:solidFill>
                <a:schemeClr val="bg1"/>
              </a:solidFill>
              <a:latin typeface="Ubuntu"/>
              <a:cs typeface="Calibri"/>
            </a:endParaRPr>
          </a:p>
          <a:p>
            <a:pPr marL="228600" indent="-228600" rtl="0"/>
            <a:r>
              <a:rPr lang="cy-gb" sz="2000" b="1">
                <a:solidFill>
                  <a:schemeClr val="bg1"/>
                </a:solidFill>
                <a:latin typeface="Ubuntu"/>
                <a:cs typeface="Calibri"/>
              </a:rPr>
              <a:t>Pellach</a:t>
            </a:r>
            <a:endParaRPr lang="en-US">
              <a:solidFill>
                <a:schemeClr val="bg1"/>
              </a:solidFill>
            </a:endParaRPr>
          </a:p>
          <a:p>
            <a:pPr rtl="0"/>
            <a:r>
              <a:rPr lang="cy-gb" sz="1600">
                <a:solidFill>
                  <a:schemeClr val="bg1"/>
                </a:solidFill>
                <a:ea typeface="+mn-lt"/>
                <a:cs typeface="+mn-lt"/>
                <a:hlinkClick r:id="rId3"/>
              </a:rPr>
              <a:t>No crib for a bed: the impact of the cost-of-living crisis on bed poverty | Barnardo's</a:t>
            </a:r>
            <a:endParaRPr lang="en-US"/>
          </a:p>
        </p:txBody>
      </p:sp>
      <p:pic>
        <p:nvPicPr>
          <p:cNvPr id="7" name="Picture 6" descr="A green logo with a heart on it&#10;&#10;AI-generated content may be incorrect.">
            <a:extLst>
              <a:ext uri="{FF2B5EF4-FFF2-40B4-BE49-F238E27FC236}">
                <a16:creationId xmlns:a16="http://schemas.microsoft.com/office/drawing/2014/main" id="{0601FA5C-485D-7BF5-55DD-CCFE3172FE81}"/>
              </a:ext>
            </a:extLst>
          </p:cNvPr>
          <p:cNvPicPr>
            <a:picLocks noChangeAspect="1"/>
          </p:cNvPicPr>
          <p:nvPr/>
        </p:nvPicPr>
        <p:blipFill>
          <a:blip r:embed="rId4"/>
          <a:stretch>
            <a:fillRect/>
          </a:stretch>
        </p:blipFill>
        <p:spPr>
          <a:xfrm>
            <a:off x="3729037" y="2275205"/>
            <a:ext cx="2905125" cy="742950"/>
          </a:xfrm>
          <a:prstGeom prst="rect">
            <a:avLst/>
          </a:prstGeom>
        </p:spPr>
      </p:pic>
      <p:sp>
        <p:nvSpPr>
          <p:cNvPr id="8" name="TextBox 7">
            <a:extLst>
              <a:ext uri="{FF2B5EF4-FFF2-40B4-BE49-F238E27FC236}">
                <a16:creationId xmlns:a16="http://schemas.microsoft.com/office/drawing/2014/main" id="{8A2390CB-7350-B728-F80E-982621C80A9C}"/>
              </a:ext>
            </a:extLst>
          </p:cNvPr>
          <p:cNvSpPr txBox="1"/>
          <p:nvPr/>
        </p:nvSpPr>
        <p:spPr>
          <a:xfrm>
            <a:off x="9696782" y="80763"/>
            <a:ext cx="249144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cy-gb" b="1" dirty="0">
                <a:solidFill>
                  <a:schemeClr val="tx2"/>
                </a:solidFill>
                <a:latin typeface="Ubuntu"/>
              </a:rPr>
              <a:t>Dywedodd </a:t>
            </a:r>
            <a:r>
              <a:rPr lang="cy-gb" b="1" err="1">
                <a:solidFill>
                  <a:schemeClr val="tx2"/>
                </a:solidFill>
                <a:latin typeface="Ubuntu"/>
              </a:rPr>
              <a:t>Lynn</a:t>
            </a:r>
            <a:r>
              <a:rPr lang="cy-gb" b="1" dirty="0">
                <a:solidFill>
                  <a:schemeClr val="tx2"/>
                </a:solidFill>
                <a:latin typeface="Ubuntu"/>
              </a:rPr>
              <a:t> Perry MBE, Prif Swyddog Gweithredol </a:t>
            </a:r>
            <a:r>
              <a:rPr lang="cy-gb" b="1" err="1">
                <a:solidFill>
                  <a:schemeClr val="tx2"/>
                </a:solidFill>
                <a:latin typeface="Ubuntu"/>
              </a:rPr>
              <a:t>Barnardo’s</a:t>
            </a:r>
            <a:r>
              <a:rPr lang="cy-gb" b="1" dirty="0">
                <a:solidFill>
                  <a:schemeClr val="tx2"/>
                </a:solidFill>
                <a:latin typeface="Ubuntu"/>
              </a:rPr>
              <a:t>:</a:t>
            </a:r>
            <a:r>
              <a:rPr lang="cy-gb" dirty="0">
                <a:solidFill>
                  <a:schemeClr val="tx2"/>
                </a:solidFill>
                <a:latin typeface="Ubuntu"/>
                <a:cs typeface="arial"/>
              </a:rPr>
              <a:t> </a:t>
            </a:r>
          </a:p>
          <a:p>
            <a:pPr rtl="0"/>
            <a:r>
              <a:rPr lang="cy-gb" dirty="0">
                <a:solidFill>
                  <a:schemeClr val="tx2"/>
                </a:solidFill>
                <a:latin typeface="Ubuntu"/>
                <a:cs typeface="arial"/>
              </a:rPr>
              <a:t> "Mae'n annerbyniol bod o leiaf un plentyn ym mhob ystafell ddosbarth yn cysgu ar y llawr oherwydd nad oes ganddyn nhw eu gwely eu hunain, yn un o'r gwledydd cyfoethocaf yn y byd.</a:t>
            </a:r>
          </a:p>
        </p:txBody>
      </p:sp>
      <p:pic>
        <p:nvPicPr>
          <p:cNvPr id="10" name="Picture 9" descr="A blue and white outline of a speech bubble&#10;&#10;Description automatically generated">
            <a:extLst>
              <a:ext uri="{FF2B5EF4-FFF2-40B4-BE49-F238E27FC236}">
                <a16:creationId xmlns:a16="http://schemas.microsoft.com/office/drawing/2014/main" id="{124F9DFE-FCC7-1C9E-A30D-760004B94143}"/>
              </a:ext>
            </a:extLst>
          </p:cNvPr>
          <p:cNvPicPr>
            <a:picLocks noChangeAspect="1"/>
          </p:cNvPicPr>
          <p:nvPr/>
        </p:nvPicPr>
        <p:blipFill>
          <a:blip r:embed="rId5"/>
          <a:stretch>
            <a:fillRect/>
          </a:stretch>
        </p:blipFill>
        <p:spPr>
          <a:xfrm>
            <a:off x="4175488" y="2925639"/>
            <a:ext cx="3979800" cy="3180373"/>
          </a:xfrm>
          <a:prstGeom prst="rect">
            <a:avLst/>
          </a:prstGeom>
        </p:spPr>
      </p:pic>
      <p:sp>
        <p:nvSpPr>
          <p:cNvPr id="11" name="TextBox 10">
            <a:extLst>
              <a:ext uri="{FF2B5EF4-FFF2-40B4-BE49-F238E27FC236}">
                <a16:creationId xmlns:a16="http://schemas.microsoft.com/office/drawing/2014/main" id="{CA11069B-A282-CAB7-E12C-49E69E5A036B}"/>
              </a:ext>
            </a:extLst>
          </p:cNvPr>
          <p:cNvSpPr txBox="1"/>
          <p:nvPr/>
        </p:nvSpPr>
        <p:spPr>
          <a:xfrm>
            <a:off x="4511040" y="3464560"/>
            <a:ext cx="3352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a:solidFill>
                  <a:schemeClr val="tx2"/>
                </a:solidFill>
                <a:latin typeface="Ubuntu"/>
                <a:cs typeface="Arial"/>
              </a:rPr>
              <a:t>Pam fyddai rhannu gwely yn eich gwneud chi’n flinedig y diwrnod canlynol yn ystod gwersi ysgol, yn bryderus neu'n anhapus?</a:t>
            </a:r>
            <a:r>
              <a:rPr lang="cy-gb">
                <a:solidFill>
                  <a:srgbClr val="1D1D1D"/>
                </a:solidFill>
                <a:latin typeface="Ubuntu"/>
                <a:cs typeface="Arial"/>
              </a:rPr>
              <a:t> </a:t>
            </a:r>
            <a:endParaRPr lang="en-US">
              <a:latin typeface="Ubuntu"/>
              <a:ea typeface="Calibri" panose="020F0502020204030204"/>
              <a:cs typeface="Calibri" panose="020F0502020204030204"/>
            </a:endParaRPr>
          </a:p>
        </p:txBody>
      </p:sp>
      <p:pic>
        <p:nvPicPr>
          <p:cNvPr id="13" name="Picture 12" descr="A blue and white outline of a speech bubble&#10;&#10;Description automatically generated">
            <a:extLst>
              <a:ext uri="{FF2B5EF4-FFF2-40B4-BE49-F238E27FC236}">
                <a16:creationId xmlns:a16="http://schemas.microsoft.com/office/drawing/2014/main" id="{11EEC717-E5C5-7B35-2929-4863DBF18822}"/>
              </a:ext>
            </a:extLst>
          </p:cNvPr>
          <p:cNvPicPr>
            <a:picLocks noChangeAspect="1"/>
          </p:cNvPicPr>
          <p:nvPr/>
        </p:nvPicPr>
        <p:blipFill>
          <a:blip r:embed="rId5"/>
          <a:stretch>
            <a:fillRect/>
          </a:stretch>
        </p:blipFill>
        <p:spPr>
          <a:xfrm rot="240000">
            <a:off x="312141" y="3939627"/>
            <a:ext cx="3512015" cy="2461129"/>
          </a:xfrm>
          <a:prstGeom prst="rect">
            <a:avLst/>
          </a:prstGeom>
        </p:spPr>
      </p:pic>
      <p:sp>
        <p:nvSpPr>
          <p:cNvPr id="14" name="TextBox 13">
            <a:extLst>
              <a:ext uri="{FF2B5EF4-FFF2-40B4-BE49-F238E27FC236}">
                <a16:creationId xmlns:a16="http://schemas.microsoft.com/office/drawing/2014/main" id="{A882906D-D40B-B295-287F-C4942CFE8504}"/>
              </a:ext>
            </a:extLst>
          </p:cNvPr>
          <p:cNvSpPr txBox="1"/>
          <p:nvPr/>
        </p:nvSpPr>
        <p:spPr>
          <a:xfrm>
            <a:off x="772182" y="4373482"/>
            <a:ext cx="22250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a:solidFill>
                  <a:schemeClr val="tx2"/>
                </a:solidFill>
                <a:latin typeface="Ubuntu"/>
                <a:ea typeface="Calibri"/>
                <a:cs typeface="Calibri"/>
              </a:rPr>
              <a:t>Beth allwn ni ei wneud i gefnogi teuluoedd â thlodi gwelyau?</a:t>
            </a:r>
          </a:p>
        </p:txBody>
      </p:sp>
      <p:sp>
        <p:nvSpPr>
          <p:cNvPr id="12" name="Text Placeholder 3">
            <a:extLst>
              <a:ext uri="{FF2B5EF4-FFF2-40B4-BE49-F238E27FC236}">
                <a16:creationId xmlns:a16="http://schemas.microsoft.com/office/drawing/2014/main" id="{C78EEAF1-EC5F-B481-F848-E961ED9F26E1}"/>
              </a:ext>
            </a:extLst>
          </p:cNvPr>
          <p:cNvSpPr txBox="1">
            <a:spLocks/>
          </p:cNvSpPr>
          <p:nvPr/>
        </p:nvSpPr>
        <p:spPr>
          <a:xfrm>
            <a:off x="305769" y="300902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pic>
        <p:nvPicPr>
          <p:cNvPr id="20" name="Picture 19">
            <a:extLst>
              <a:ext uri="{FF2B5EF4-FFF2-40B4-BE49-F238E27FC236}">
                <a16:creationId xmlns:a16="http://schemas.microsoft.com/office/drawing/2014/main" id="{850A4E37-0127-CF6E-3C17-7B152433D314}"/>
              </a:ext>
            </a:extLst>
          </p:cNvPr>
          <p:cNvPicPr>
            <a:picLocks noChangeAspect="1"/>
          </p:cNvPicPr>
          <p:nvPr/>
        </p:nvPicPr>
        <p:blipFill>
          <a:blip r:embed="rId6"/>
          <a:stretch>
            <a:fillRect/>
          </a:stretch>
        </p:blipFill>
        <p:spPr>
          <a:xfrm>
            <a:off x="142625" y="6378993"/>
            <a:ext cx="1800225" cy="276225"/>
          </a:xfrm>
          <a:prstGeom prst="rect">
            <a:avLst/>
          </a:prstGeom>
        </p:spPr>
      </p:pic>
    </p:spTree>
    <p:extLst>
      <p:ext uri="{BB962C8B-B14F-4D97-AF65-F5344CB8AC3E}">
        <p14:creationId xmlns:p14="http://schemas.microsoft.com/office/powerpoint/2010/main" val="322247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blue and white outline of a speech bubble&#10;&#10;Description automatically generated">
            <a:extLst>
              <a:ext uri="{FF2B5EF4-FFF2-40B4-BE49-F238E27FC236}">
                <a16:creationId xmlns:a16="http://schemas.microsoft.com/office/drawing/2014/main" id="{55811AE8-44BD-9C3E-8858-A7A75A9FBBAB}"/>
              </a:ext>
            </a:extLst>
          </p:cNvPr>
          <p:cNvPicPr>
            <a:picLocks noChangeAspect="1"/>
          </p:cNvPicPr>
          <p:nvPr/>
        </p:nvPicPr>
        <p:blipFill>
          <a:blip r:embed="rId2"/>
          <a:stretch>
            <a:fillRect/>
          </a:stretch>
        </p:blipFill>
        <p:spPr>
          <a:xfrm rot="360000">
            <a:off x="3850811" y="2955779"/>
            <a:ext cx="4680104" cy="3277428"/>
          </a:xfrm>
          <a:prstGeom prst="rect">
            <a:avLst/>
          </a:prstGeom>
        </p:spPr>
      </p:pic>
      <p:sp>
        <p:nvSpPr>
          <p:cNvPr id="3" name="Text Placeholder 2">
            <a:extLst>
              <a:ext uri="{FF2B5EF4-FFF2-40B4-BE49-F238E27FC236}">
                <a16:creationId xmlns:a16="http://schemas.microsoft.com/office/drawing/2014/main" id="{4BDEFE2E-E82A-8C09-486B-02E3D1FF4D60}"/>
              </a:ext>
            </a:extLst>
          </p:cNvPr>
          <p:cNvSpPr>
            <a:spLocks/>
          </p:cNvSpPr>
          <p:nvPr/>
        </p:nvSpPr>
        <p:spPr>
          <a:xfrm>
            <a:off x="452967" y="1616152"/>
            <a:ext cx="6362773" cy="562670"/>
          </a:xfrm>
          <a:prstGeom prst="rect">
            <a:avLst/>
          </a:prstGeom>
        </p:spPr>
        <p:txBody>
          <a:bodyPr vert="horz" lIns="91440" tIns="45720" rIns="91440" bIns="45720" rtlCol="0" anchor="b">
            <a:noAutofit/>
          </a:bodyPr>
          <a:lstStyle/>
          <a:p>
            <a:pPr defTabSz="905256" rtl="0"/>
            <a:r>
              <a:rPr lang="cy-gb" sz="3200" b="1">
                <a:solidFill>
                  <a:schemeClr val="tx2"/>
                </a:solidFill>
                <a:latin typeface="Ubuntu"/>
                <a:ea typeface="+mn-lt"/>
                <a:cs typeface="+mn-lt"/>
                <a:hlinkClick r:id="rId3">
                  <a:extLst>
                    <a:ext uri="{A12FA001-AC4F-418D-AE19-62706E023703}">
                      <ahyp:hlinkClr xmlns:ahyp="http://schemas.microsoft.com/office/drawing/2018/hyperlinkcolor" val="tx"/>
                    </a:ext>
                  </a:extLst>
                </a:hlinkClick>
              </a:rPr>
              <a:t>How much deep sleep do you need? - BBC Bitesize​</a:t>
            </a:r>
            <a:endParaRPr lang="en-US" sz="3200" b="1">
              <a:solidFill>
                <a:schemeClr val="tx2"/>
              </a:solidFill>
              <a:latin typeface="Ubuntu"/>
            </a:endParaRPr>
          </a:p>
          <a:p>
            <a:pPr marL="457200" indent="-457200" defTabSz="905256" rtl="0">
              <a:spcAft>
                <a:spcPts val="600"/>
              </a:spcAft>
              <a:buFont typeface="Calibri"/>
              <a:buChar char="-"/>
            </a:pPr>
            <a:r>
              <a:rPr lang="cy-gb" sz="2000">
                <a:solidFill>
                  <a:schemeClr val="tx2"/>
                </a:solidFill>
                <a:latin typeface="Ubuntu"/>
                <a:ea typeface="Calibri"/>
                <a:cs typeface="Calibri"/>
              </a:rPr>
              <a:t>BBC Bitesize</a:t>
            </a:r>
          </a:p>
        </p:txBody>
      </p:sp>
      <p:pic>
        <p:nvPicPr>
          <p:cNvPr id="8" name="Picture 7" descr="A blue and white outline of a speech bubble&#10;&#10;Description automatically generated">
            <a:extLst>
              <a:ext uri="{FF2B5EF4-FFF2-40B4-BE49-F238E27FC236}">
                <a16:creationId xmlns:a16="http://schemas.microsoft.com/office/drawing/2014/main" id="{0331BD23-39EE-7385-70A4-710BE02C3A08}"/>
              </a:ext>
            </a:extLst>
          </p:cNvPr>
          <p:cNvPicPr>
            <a:picLocks noChangeAspect="1"/>
          </p:cNvPicPr>
          <p:nvPr/>
        </p:nvPicPr>
        <p:blipFill>
          <a:blip r:embed="rId2"/>
          <a:stretch>
            <a:fillRect/>
          </a:stretch>
        </p:blipFill>
        <p:spPr>
          <a:xfrm rot="360000">
            <a:off x="450344" y="3579942"/>
            <a:ext cx="3091222" cy="2300686"/>
          </a:xfrm>
          <a:prstGeom prst="rect">
            <a:avLst/>
          </a:prstGeom>
        </p:spPr>
      </p:pic>
      <p:sp>
        <p:nvSpPr>
          <p:cNvPr id="15" name="Text Placeholder 3">
            <a:extLst>
              <a:ext uri="{FF2B5EF4-FFF2-40B4-BE49-F238E27FC236}">
                <a16:creationId xmlns:a16="http://schemas.microsoft.com/office/drawing/2014/main" id="{17A08034-BB0F-2403-C096-D1FE3270BBC0}"/>
              </a:ext>
            </a:extLst>
          </p:cNvPr>
          <p:cNvSpPr>
            <a:spLocks/>
          </p:cNvSpPr>
          <p:nvPr/>
        </p:nvSpPr>
        <p:spPr>
          <a:xfrm>
            <a:off x="7716869" y="967286"/>
            <a:ext cx="4257110" cy="957991"/>
          </a:xfrm>
          <a:prstGeom prst="rect">
            <a:avLst/>
          </a:prstGeom>
        </p:spPr>
        <p:txBody>
          <a:bodyPr lIns="91440" tIns="45720" rIns="91440" bIns="45720" rtlCol="0" anchor="t"/>
          <a:lstStyle/>
          <a:p>
            <a:pPr defTabSz="905256" rtl="0">
              <a:spcAft>
                <a:spcPts val="600"/>
              </a:spcAft>
            </a:pPr>
            <a:endParaRPr lang="en-US" sz="2000">
              <a:solidFill>
                <a:schemeClr val="tx2"/>
              </a:solidFill>
              <a:latin typeface="Ubuntu"/>
              <a:ea typeface="Calibri" panose="020F0502020204030204"/>
              <a:cs typeface="Calibri" panose="020F0502020204030204"/>
            </a:endParaRPr>
          </a:p>
          <a:p>
            <a:pPr marL="339090" indent="-339090" defTabSz="905256" rtl="0">
              <a:spcAft>
                <a:spcPts val="600"/>
              </a:spcAft>
              <a:buFont typeface="Calibri" panose="020B0604020202020204" pitchFamily="34" charset="0"/>
              <a:buChar char="-"/>
            </a:pPr>
            <a:endParaRPr lang="en-US" sz="2000">
              <a:solidFill>
                <a:schemeClr val="tx2"/>
              </a:solidFill>
              <a:latin typeface="Ubuntu"/>
              <a:ea typeface="Calibri" panose="020F0502020204030204"/>
              <a:cs typeface="Calibri" panose="020F0502020204030204"/>
            </a:endParaRPr>
          </a:p>
        </p:txBody>
      </p:sp>
      <p:sp>
        <p:nvSpPr>
          <p:cNvPr id="9" name="TextBox 8">
            <a:extLst>
              <a:ext uri="{FF2B5EF4-FFF2-40B4-BE49-F238E27FC236}">
                <a16:creationId xmlns:a16="http://schemas.microsoft.com/office/drawing/2014/main" id="{E8A98E64-E9C0-16EC-5817-87EA4C368B8B}"/>
              </a:ext>
            </a:extLst>
          </p:cNvPr>
          <p:cNvSpPr txBox="1"/>
          <p:nvPr/>
        </p:nvSpPr>
        <p:spPr>
          <a:xfrm>
            <a:off x="1009650" y="4069082"/>
            <a:ext cx="24117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a:solidFill>
                  <a:schemeClr val="accent1"/>
                </a:solidFill>
                <a:latin typeface="Ubuntu"/>
                <a:cs typeface="Calibri"/>
              </a:rPr>
              <a:t>A allaf gael gormod o gwsg?</a:t>
            </a:r>
            <a:endParaRPr lang="en-US"/>
          </a:p>
        </p:txBody>
      </p:sp>
      <p:sp>
        <p:nvSpPr>
          <p:cNvPr id="10" name="TextBox 9">
            <a:extLst>
              <a:ext uri="{FF2B5EF4-FFF2-40B4-BE49-F238E27FC236}">
                <a16:creationId xmlns:a16="http://schemas.microsoft.com/office/drawing/2014/main" id="{74CCA3F7-06D0-7648-30CD-7FB7A9EE58C6}"/>
              </a:ext>
            </a:extLst>
          </p:cNvPr>
          <p:cNvSpPr txBox="1"/>
          <p:nvPr/>
        </p:nvSpPr>
        <p:spPr>
          <a:xfrm>
            <a:off x="4570106" y="3452017"/>
            <a:ext cx="357928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cy-gb" sz="2000">
                <a:solidFill>
                  <a:schemeClr val="tx2"/>
                </a:solidFill>
                <a:latin typeface="Ubuntu"/>
                <a:ea typeface="+mn-lt"/>
                <a:cs typeface="+mn-lt"/>
              </a:rPr>
              <a:t>Dros gyfnod o noson, byddwch chi'n mynd trwy wahanol gamau o'r cylch cysgu. Allwch chi esbonio pwysigrwydd pob cam?</a:t>
            </a:r>
            <a:endParaRPr lang="en-US" sz="2000">
              <a:solidFill>
                <a:schemeClr val="tx2"/>
              </a:solidFill>
              <a:latin typeface="Ubuntu"/>
            </a:endParaRPr>
          </a:p>
        </p:txBody>
      </p:sp>
      <p:sp>
        <p:nvSpPr>
          <p:cNvPr id="16" name="TextBox 15">
            <a:extLst>
              <a:ext uri="{FF2B5EF4-FFF2-40B4-BE49-F238E27FC236}">
                <a16:creationId xmlns:a16="http://schemas.microsoft.com/office/drawing/2014/main" id="{2BEED59B-D6AD-B9EC-93FC-4FAD9F498CE3}"/>
              </a:ext>
            </a:extLst>
          </p:cNvPr>
          <p:cNvSpPr txBox="1"/>
          <p:nvPr/>
        </p:nvSpPr>
        <p:spPr>
          <a:xfrm>
            <a:off x="8688847" y="4834707"/>
            <a:ext cx="3231955" cy="1631216"/>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b="1">
                <a:solidFill>
                  <a:schemeClr val="bg1"/>
                </a:solidFill>
                <a:latin typeface="Ubuntu"/>
                <a:cs typeface="Calibri"/>
              </a:rPr>
              <a:t>Dolenni ar gyfer Darllen </a:t>
            </a:r>
            <a:endParaRPr lang="en-US" sz="2000">
              <a:solidFill>
                <a:schemeClr val="bg1"/>
              </a:solidFill>
              <a:latin typeface="Ubuntu"/>
              <a:cs typeface="Calibri"/>
            </a:endParaRPr>
          </a:p>
          <a:p>
            <a:pPr marL="228600" indent="-228600" rtl="0"/>
            <a:r>
              <a:rPr lang="cy-gb" sz="2000" b="1">
                <a:solidFill>
                  <a:schemeClr val="bg1"/>
                </a:solidFill>
                <a:latin typeface="Ubuntu"/>
                <a:cs typeface="Calibri"/>
              </a:rPr>
              <a:t>Pellach</a:t>
            </a:r>
            <a:endParaRPr lang="en-US">
              <a:solidFill>
                <a:schemeClr val="bg1"/>
              </a:solidFill>
            </a:endParaRPr>
          </a:p>
          <a:p>
            <a:pPr rtl="0"/>
            <a:r>
              <a:rPr lang="cy-gb" sz="2000">
                <a:solidFill>
                  <a:schemeClr val="bg1"/>
                </a:solidFill>
                <a:ea typeface="+mn-lt"/>
                <a:cs typeface="+mn-lt"/>
                <a:hlinkClick r:id="rId4"/>
              </a:rPr>
              <a:t>How sleep can help you study - BBC Bitesize</a:t>
            </a:r>
            <a:endParaRPr lang="en-US"/>
          </a:p>
          <a:p>
            <a:pPr marL="228600" indent="-228600" rtl="0"/>
            <a:endParaRPr lang="en-US" sz="2000">
              <a:solidFill>
                <a:schemeClr val="bg1"/>
              </a:solidFill>
              <a:latin typeface="Ubuntu"/>
              <a:ea typeface="Calibri"/>
              <a:cs typeface="Calibri"/>
            </a:endParaRPr>
          </a:p>
        </p:txBody>
      </p:sp>
      <p:pic>
        <p:nvPicPr>
          <p:cNvPr id="2" name="Picture 1">
            <a:extLst>
              <a:ext uri="{FF2B5EF4-FFF2-40B4-BE49-F238E27FC236}">
                <a16:creationId xmlns:a16="http://schemas.microsoft.com/office/drawing/2014/main" id="{1C2F3011-02A0-B7E3-95AC-D0D9B47B16A8}"/>
              </a:ext>
            </a:extLst>
          </p:cNvPr>
          <p:cNvPicPr>
            <a:picLocks noChangeAspect="1"/>
          </p:cNvPicPr>
          <p:nvPr/>
        </p:nvPicPr>
        <p:blipFill>
          <a:blip r:embed="rId5"/>
          <a:stretch>
            <a:fillRect/>
          </a:stretch>
        </p:blipFill>
        <p:spPr>
          <a:xfrm>
            <a:off x="4573905" y="1890712"/>
            <a:ext cx="2038350" cy="546735"/>
          </a:xfrm>
          <a:prstGeom prst="rect">
            <a:avLst/>
          </a:prstGeom>
        </p:spPr>
      </p:pic>
      <p:sp>
        <p:nvSpPr>
          <p:cNvPr id="11" name="TextBox 10">
            <a:extLst>
              <a:ext uri="{FF2B5EF4-FFF2-40B4-BE49-F238E27FC236}">
                <a16:creationId xmlns:a16="http://schemas.microsoft.com/office/drawing/2014/main" id="{445B62B0-DE7A-AEF7-75F4-E7E3E0B24586}"/>
              </a:ext>
            </a:extLst>
          </p:cNvPr>
          <p:cNvSpPr txBox="1"/>
          <p:nvPr/>
        </p:nvSpPr>
        <p:spPr>
          <a:xfrm>
            <a:off x="9474974" y="352394"/>
            <a:ext cx="250698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dirty="0">
                <a:solidFill>
                  <a:schemeClr val="tx2"/>
                </a:solidFill>
                <a:latin typeface="Ubuntu"/>
              </a:rPr>
              <a:t>Gall creu arferion cysgu da eich helpu i ddeffro’n teimlo'n egnïol. Mae yna nifer o bethau y gallwch chi eu gwneud... sy'n arbennig o ddefnyddiol os ydych chi'n cael trafferth cwympo i gysgu yn y lle cyntaf.</a:t>
            </a:r>
          </a:p>
        </p:txBody>
      </p:sp>
      <p:sp>
        <p:nvSpPr>
          <p:cNvPr id="7" name="Text Placeholder 3">
            <a:extLst>
              <a:ext uri="{FF2B5EF4-FFF2-40B4-BE49-F238E27FC236}">
                <a16:creationId xmlns:a16="http://schemas.microsoft.com/office/drawing/2014/main" id="{5C156D92-18FE-FABD-C09D-42D2F9D67E10}"/>
              </a:ext>
            </a:extLst>
          </p:cNvPr>
          <p:cNvSpPr txBox="1">
            <a:spLocks/>
          </p:cNvSpPr>
          <p:nvPr/>
        </p:nvSpPr>
        <p:spPr>
          <a:xfrm>
            <a:off x="559769" y="2419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pic>
        <p:nvPicPr>
          <p:cNvPr id="6" name="Picture 5">
            <a:extLst>
              <a:ext uri="{FF2B5EF4-FFF2-40B4-BE49-F238E27FC236}">
                <a16:creationId xmlns:a16="http://schemas.microsoft.com/office/drawing/2014/main" id="{BB511444-9C97-8B6C-C4FA-557D9CBC0FD7}"/>
              </a:ext>
            </a:extLst>
          </p:cNvPr>
          <p:cNvPicPr>
            <a:picLocks noChangeAspect="1"/>
          </p:cNvPicPr>
          <p:nvPr/>
        </p:nvPicPr>
        <p:blipFill>
          <a:blip r:embed="rId6"/>
          <a:stretch>
            <a:fillRect/>
          </a:stretch>
        </p:blipFill>
        <p:spPr>
          <a:xfrm>
            <a:off x="276309" y="6272046"/>
            <a:ext cx="1800225" cy="276225"/>
          </a:xfrm>
          <a:prstGeom prst="rect">
            <a:avLst/>
          </a:prstGeom>
        </p:spPr>
      </p:pic>
    </p:spTree>
    <p:extLst>
      <p:ext uri="{BB962C8B-B14F-4D97-AF65-F5344CB8AC3E}">
        <p14:creationId xmlns:p14="http://schemas.microsoft.com/office/powerpoint/2010/main" val="292981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DEFE2E-E82A-8C09-486B-02E3D1FF4D60}"/>
              </a:ext>
            </a:extLst>
          </p:cNvPr>
          <p:cNvSpPr>
            <a:spLocks/>
          </p:cNvSpPr>
          <p:nvPr/>
        </p:nvSpPr>
        <p:spPr>
          <a:xfrm>
            <a:off x="434263" y="1908405"/>
            <a:ext cx="7167322" cy="418524"/>
          </a:xfrm>
          <a:prstGeom prst="rect">
            <a:avLst/>
          </a:prstGeom>
        </p:spPr>
        <p:txBody>
          <a:bodyPr vert="horz" lIns="91440" tIns="45720" rIns="91440" bIns="45720" rtlCol="0" anchor="b">
            <a:noAutofit/>
          </a:bodyPr>
          <a:lstStyle/>
          <a:p>
            <a:pPr defTabSz="905256" rtl="0">
              <a:spcAft>
                <a:spcPts val="600"/>
              </a:spcAft>
            </a:pPr>
            <a:r>
              <a:rPr lang="cy-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World Sleep Day 2024: What happens when you sleep? - BBC Newsround</a:t>
            </a:r>
            <a:endParaRPr lang="en-US" sz="3200" b="1">
              <a:solidFill>
                <a:schemeClr val="tx2"/>
              </a:solidFill>
              <a:latin typeface="Ubuntu"/>
            </a:endParaRPr>
          </a:p>
        </p:txBody>
      </p:sp>
      <p:sp>
        <p:nvSpPr>
          <p:cNvPr id="4" name="Text Placeholder 3">
            <a:extLst>
              <a:ext uri="{FF2B5EF4-FFF2-40B4-BE49-F238E27FC236}">
                <a16:creationId xmlns:a16="http://schemas.microsoft.com/office/drawing/2014/main" id="{86066468-B48B-5D42-E450-C512A86D351E}"/>
              </a:ext>
            </a:extLst>
          </p:cNvPr>
          <p:cNvSpPr>
            <a:spLocks/>
          </p:cNvSpPr>
          <p:nvPr/>
        </p:nvSpPr>
        <p:spPr>
          <a:xfrm>
            <a:off x="665172" y="2394646"/>
            <a:ext cx="4418973" cy="367193"/>
          </a:xfrm>
          <a:prstGeom prst="rect">
            <a:avLst/>
          </a:prstGeom>
        </p:spPr>
        <p:txBody>
          <a:bodyPr lIns="91440" tIns="45720" rIns="91440" bIns="45720" rtlCol="0" anchor="t"/>
          <a:lstStyle/>
          <a:p>
            <a:pPr marL="342900" indent="-342900" defTabSz="905256" rtl="0">
              <a:spcAft>
                <a:spcPts val="600"/>
              </a:spcAft>
              <a:buFont typeface="Calibri"/>
              <a:buChar char="-"/>
            </a:pPr>
            <a:r>
              <a:rPr lang="cy-gb" sz="2000">
                <a:solidFill>
                  <a:schemeClr val="tx2"/>
                </a:solidFill>
                <a:latin typeface="Ubuntu"/>
                <a:ea typeface="Calibri" panose="020F0502020204030204"/>
                <a:cs typeface="Calibri" panose="020F0502020204030204"/>
              </a:rPr>
              <a:t>BBC Newsround</a:t>
            </a:r>
          </a:p>
        </p:txBody>
      </p:sp>
      <p:pic>
        <p:nvPicPr>
          <p:cNvPr id="14" name="Picture 13" descr="A blue and white outline of a speech bubble&#10;&#10;Description automatically generated">
            <a:extLst>
              <a:ext uri="{FF2B5EF4-FFF2-40B4-BE49-F238E27FC236}">
                <a16:creationId xmlns:a16="http://schemas.microsoft.com/office/drawing/2014/main" id="{99BC9A6E-165D-4ACA-7E89-FF52807CFD30}"/>
              </a:ext>
            </a:extLst>
          </p:cNvPr>
          <p:cNvPicPr>
            <a:picLocks noChangeAspect="1"/>
          </p:cNvPicPr>
          <p:nvPr/>
        </p:nvPicPr>
        <p:blipFill>
          <a:blip r:embed="rId3"/>
          <a:stretch>
            <a:fillRect/>
          </a:stretch>
        </p:blipFill>
        <p:spPr>
          <a:xfrm rot="540000">
            <a:off x="5219821" y="3141398"/>
            <a:ext cx="3453477" cy="2166692"/>
          </a:xfrm>
          <a:prstGeom prst="rect">
            <a:avLst/>
          </a:prstGeom>
        </p:spPr>
      </p:pic>
      <p:sp>
        <p:nvSpPr>
          <p:cNvPr id="15" name="Text Placeholder 3">
            <a:extLst>
              <a:ext uri="{FF2B5EF4-FFF2-40B4-BE49-F238E27FC236}">
                <a16:creationId xmlns:a16="http://schemas.microsoft.com/office/drawing/2014/main" id="{17A08034-BB0F-2403-C096-D1FE3270BBC0}"/>
              </a:ext>
            </a:extLst>
          </p:cNvPr>
          <p:cNvSpPr>
            <a:spLocks/>
          </p:cNvSpPr>
          <p:nvPr/>
        </p:nvSpPr>
        <p:spPr>
          <a:xfrm>
            <a:off x="7378202" y="1422369"/>
            <a:ext cx="4172444" cy="905075"/>
          </a:xfrm>
          <a:prstGeom prst="rect">
            <a:avLst/>
          </a:prstGeom>
        </p:spPr>
        <p:txBody>
          <a:bodyPr lIns="91440" tIns="45720" rIns="91440" bIns="45720" rtlCol="0" anchor="t"/>
          <a:lstStyle/>
          <a:p>
            <a:pPr defTabSz="905256" rtl="0">
              <a:spcAft>
                <a:spcPts val="600"/>
              </a:spcAft>
            </a:pPr>
            <a:endParaRPr lang="en-US" sz="2000">
              <a:solidFill>
                <a:schemeClr val="tx2"/>
              </a:solidFill>
              <a:latin typeface="Ubuntu"/>
              <a:ea typeface="Calibri" panose="020F0502020204030204"/>
              <a:cs typeface="Calibri" panose="020F0502020204030204"/>
            </a:endParaRPr>
          </a:p>
          <a:p>
            <a:pPr marL="339090" indent="-339090" defTabSz="905256" rtl="0">
              <a:spcAft>
                <a:spcPts val="600"/>
              </a:spcAft>
              <a:buFont typeface="Calibri" panose="020B0604020202020204" pitchFamily="34" charset="0"/>
              <a:buChar char="-"/>
            </a:pPr>
            <a:endParaRPr lang="en-US" sz="2000">
              <a:solidFill>
                <a:schemeClr val="tx2"/>
              </a:solidFill>
              <a:latin typeface="Ubuntu"/>
              <a:ea typeface="Calibri" panose="020F0502020204030204"/>
              <a:cs typeface="Calibri" panose="020F0502020204030204"/>
            </a:endParaRPr>
          </a:p>
        </p:txBody>
      </p:sp>
      <p:sp>
        <p:nvSpPr>
          <p:cNvPr id="6" name="Text Placeholder 3">
            <a:extLst>
              <a:ext uri="{FF2B5EF4-FFF2-40B4-BE49-F238E27FC236}">
                <a16:creationId xmlns:a16="http://schemas.microsoft.com/office/drawing/2014/main" id="{E0D3AE6F-2FCD-83D8-62F1-9C5C4E702BF6}"/>
              </a:ext>
            </a:extLst>
          </p:cNvPr>
          <p:cNvSpPr txBox="1">
            <a:spLocks/>
          </p:cNvSpPr>
          <p:nvPr/>
        </p:nvSpPr>
        <p:spPr>
          <a:xfrm>
            <a:off x="649739" y="2761972"/>
            <a:ext cx="3089482" cy="5353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pic>
        <p:nvPicPr>
          <p:cNvPr id="8" name="Picture 7" descr="A blue and white outline of a speech bubble&#10;&#10;Description automatically generated">
            <a:extLst>
              <a:ext uri="{FF2B5EF4-FFF2-40B4-BE49-F238E27FC236}">
                <a16:creationId xmlns:a16="http://schemas.microsoft.com/office/drawing/2014/main" id="{0331BD23-39EE-7385-70A4-710BE02C3A08}"/>
              </a:ext>
            </a:extLst>
          </p:cNvPr>
          <p:cNvPicPr>
            <a:picLocks noChangeAspect="1"/>
          </p:cNvPicPr>
          <p:nvPr/>
        </p:nvPicPr>
        <p:blipFill>
          <a:blip r:embed="rId3"/>
          <a:stretch>
            <a:fillRect/>
          </a:stretch>
        </p:blipFill>
        <p:spPr>
          <a:xfrm rot="300000">
            <a:off x="392089" y="3790521"/>
            <a:ext cx="4308303" cy="2651205"/>
          </a:xfrm>
          <a:prstGeom prst="rect">
            <a:avLst/>
          </a:prstGeom>
        </p:spPr>
      </p:pic>
      <p:sp>
        <p:nvSpPr>
          <p:cNvPr id="13" name="TextBox 12">
            <a:extLst>
              <a:ext uri="{FF2B5EF4-FFF2-40B4-BE49-F238E27FC236}">
                <a16:creationId xmlns:a16="http://schemas.microsoft.com/office/drawing/2014/main" id="{CAEFAFF2-C38D-B5F7-EF4D-1FB1E40270E7}"/>
              </a:ext>
            </a:extLst>
          </p:cNvPr>
          <p:cNvSpPr txBox="1"/>
          <p:nvPr/>
        </p:nvSpPr>
        <p:spPr>
          <a:xfrm>
            <a:off x="932603" y="4133003"/>
            <a:ext cx="32325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US">
              <a:solidFill>
                <a:schemeClr val="tx2"/>
              </a:solidFill>
              <a:latin typeface="Ubuntu"/>
              <a:ea typeface="+mn-lt"/>
              <a:cs typeface="+mn-lt"/>
            </a:endParaRPr>
          </a:p>
          <a:p>
            <a:pPr algn="ctr" rtl="0"/>
            <a:r>
              <a:rPr lang="cy-gb">
                <a:solidFill>
                  <a:schemeClr val="tx2"/>
                </a:solidFill>
                <a:latin typeface="Ubuntu"/>
                <a:ea typeface="+mn-lt"/>
                <a:cs typeface="+mn-lt"/>
              </a:rPr>
              <a:t>Pa weithgareddau allweddol sy'n digwydd yn ein hymennydd pan fyddwn yn cysgu?</a:t>
            </a:r>
          </a:p>
        </p:txBody>
      </p:sp>
      <p:pic>
        <p:nvPicPr>
          <p:cNvPr id="2" name="Picture 1">
            <a:extLst>
              <a:ext uri="{FF2B5EF4-FFF2-40B4-BE49-F238E27FC236}">
                <a16:creationId xmlns:a16="http://schemas.microsoft.com/office/drawing/2014/main" id="{5952F47B-2BF4-CF0D-7C46-E89C2FA77292}"/>
              </a:ext>
            </a:extLst>
          </p:cNvPr>
          <p:cNvPicPr>
            <a:picLocks noChangeAspect="1"/>
          </p:cNvPicPr>
          <p:nvPr/>
        </p:nvPicPr>
        <p:blipFill>
          <a:blip r:embed="rId4"/>
          <a:stretch>
            <a:fillRect/>
          </a:stretch>
        </p:blipFill>
        <p:spPr>
          <a:xfrm>
            <a:off x="3744162" y="2495290"/>
            <a:ext cx="1419225" cy="390525"/>
          </a:xfrm>
          <a:prstGeom prst="rect">
            <a:avLst/>
          </a:prstGeom>
        </p:spPr>
      </p:pic>
      <p:sp>
        <p:nvSpPr>
          <p:cNvPr id="7" name="TextBox 6">
            <a:extLst>
              <a:ext uri="{FF2B5EF4-FFF2-40B4-BE49-F238E27FC236}">
                <a16:creationId xmlns:a16="http://schemas.microsoft.com/office/drawing/2014/main" id="{BE1CDD3B-5B6A-A6D5-0D50-1513D4366781}"/>
              </a:ext>
            </a:extLst>
          </p:cNvPr>
          <p:cNvSpPr txBox="1"/>
          <p:nvPr/>
        </p:nvSpPr>
        <p:spPr>
          <a:xfrm>
            <a:off x="9615303" y="750988"/>
            <a:ext cx="245481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dirty="0">
                <a:solidFill>
                  <a:schemeClr val="tx2"/>
                </a:solidFill>
                <a:latin typeface="Ubuntu"/>
              </a:rPr>
              <a:t>Mae gwyddonwyr yn dal i geisio datrys yr holl atebion i pam yn union rydyn ni'n diffodd ein cyrff yn llwyr am draean o'n bywydau, a beth sy'n digwydd pan fyddwn ni'n gwneud hynny. </a:t>
            </a:r>
            <a:endParaRPr lang="en-US" dirty="0">
              <a:solidFill>
                <a:schemeClr val="tx2"/>
              </a:solidFill>
            </a:endParaRPr>
          </a:p>
          <a:p>
            <a:pPr algn="ctr" rtl="0"/>
            <a:endParaRPr lang="en-US">
              <a:solidFill>
                <a:srgbClr val="141414"/>
              </a:solidFill>
              <a:latin typeface="Ubuntu"/>
            </a:endParaRPr>
          </a:p>
        </p:txBody>
      </p:sp>
      <p:sp>
        <p:nvSpPr>
          <p:cNvPr id="10" name="TextBox 9">
            <a:extLst>
              <a:ext uri="{FF2B5EF4-FFF2-40B4-BE49-F238E27FC236}">
                <a16:creationId xmlns:a16="http://schemas.microsoft.com/office/drawing/2014/main" id="{831653C8-3CA7-0B61-5A67-BD1F8A290727}"/>
              </a:ext>
            </a:extLst>
          </p:cNvPr>
          <p:cNvSpPr txBox="1"/>
          <p:nvPr/>
        </p:nvSpPr>
        <p:spPr>
          <a:xfrm>
            <a:off x="9092011" y="5113539"/>
            <a:ext cx="2998275" cy="1261884"/>
          </a:xfrm>
          <a:prstGeom prst="rect">
            <a:avLst/>
          </a:prstGeom>
          <a:solidFill>
            <a:schemeClr val="tx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28600" indent="-228600" rtl="0"/>
            <a:r>
              <a:rPr lang="cy-gb" sz="2000" b="1">
                <a:solidFill>
                  <a:schemeClr val="bg1"/>
                </a:solidFill>
                <a:latin typeface="Ubuntu"/>
                <a:cs typeface="Calibri"/>
              </a:rPr>
              <a:t>Dolenni ar gyfer Darllen Pellach</a:t>
            </a:r>
            <a:endParaRPr lang="en-US">
              <a:solidFill>
                <a:schemeClr val="bg1"/>
              </a:solidFill>
            </a:endParaRPr>
          </a:p>
          <a:p>
            <a:pPr marL="228600" indent="-228600"/>
            <a:r>
              <a:rPr lang="en-US" sz="2000">
                <a:solidFill>
                  <a:schemeClr val="bg1"/>
                </a:solidFill>
                <a:latin typeface="Calibri"/>
                <a:ea typeface="Calibri"/>
                <a:cs typeface="Calibri"/>
                <a:hlinkClick r:id="rId5"/>
              </a:rPr>
              <a:t>Help me out - sleep - CBBC</a:t>
            </a:r>
            <a:endParaRPr lang="cy-GB"/>
          </a:p>
          <a:p>
            <a:pPr marL="228600" indent="-228600"/>
            <a:endParaRPr lang="en-GB" sz="1600">
              <a:solidFill>
                <a:srgbClr val="FFFF00"/>
              </a:solidFill>
              <a:latin typeface="Ubuntu"/>
              <a:ea typeface="Calibri"/>
              <a:cs typeface="Calibri"/>
            </a:endParaRPr>
          </a:p>
        </p:txBody>
      </p:sp>
      <p:sp>
        <p:nvSpPr>
          <p:cNvPr id="16" name="TextBox 15">
            <a:extLst>
              <a:ext uri="{FF2B5EF4-FFF2-40B4-BE49-F238E27FC236}">
                <a16:creationId xmlns:a16="http://schemas.microsoft.com/office/drawing/2014/main" id="{E9AF55EF-0801-FB2C-4D5F-041F0F98135B}"/>
              </a:ext>
            </a:extLst>
          </p:cNvPr>
          <p:cNvSpPr txBox="1"/>
          <p:nvPr/>
        </p:nvSpPr>
        <p:spPr>
          <a:xfrm>
            <a:off x="5555932" y="3606180"/>
            <a:ext cx="33646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cy-gb" sz="2000">
                <a:solidFill>
                  <a:schemeClr val="accent1"/>
                </a:solidFill>
                <a:latin typeface="Ubuntu"/>
              </a:rPr>
              <a:t>Pam mae angen cwsg arnom?</a:t>
            </a:r>
            <a:endParaRPr lang="en-US" sz="2000">
              <a:solidFill>
                <a:schemeClr val="accent1"/>
              </a:solidFill>
              <a:latin typeface="Ubuntu"/>
              <a:cs typeface="Calibri"/>
            </a:endParaRPr>
          </a:p>
        </p:txBody>
      </p:sp>
      <p:sp>
        <p:nvSpPr>
          <p:cNvPr id="11" name="Text Placeholder 3">
            <a:extLst>
              <a:ext uri="{FF2B5EF4-FFF2-40B4-BE49-F238E27FC236}">
                <a16:creationId xmlns:a16="http://schemas.microsoft.com/office/drawing/2014/main" id="{181411C5-9F32-48EF-DB6E-DCE4F0A91DF2}"/>
              </a:ext>
            </a:extLst>
          </p:cNvPr>
          <p:cNvSpPr txBox="1">
            <a:spLocks/>
          </p:cNvSpPr>
          <p:nvPr/>
        </p:nvSpPr>
        <p:spPr>
          <a:xfrm>
            <a:off x="644744" y="3100923"/>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pic>
        <p:nvPicPr>
          <p:cNvPr id="18" name="Picture 17">
            <a:extLst>
              <a:ext uri="{FF2B5EF4-FFF2-40B4-BE49-F238E27FC236}">
                <a16:creationId xmlns:a16="http://schemas.microsoft.com/office/drawing/2014/main" id="{34AE9F3A-170A-9548-6CEC-83229C19ECE2}"/>
              </a:ext>
            </a:extLst>
          </p:cNvPr>
          <p:cNvPicPr>
            <a:picLocks noChangeAspect="1"/>
          </p:cNvPicPr>
          <p:nvPr/>
        </p:nvPicPr>
        <p:blipFill>
          <a:blip r:embed="rId6"/>
          <a:stretch>
            <a:fillRect/>
          </a:stretch>
        </p:blipFill>
        <p:spPr>
          <a:xfrm>
            <a:off x="289678" y="6338888"/>
            <a:ext cx="1800225" cy="276225"/>
          </a:xfrm>
          <a:prstGeom prst="rect">
            <a:avLst/>
          </a:prstGeom>
        </p:spPr>
      </p:pic>
    </p:spTree>
    <p:extLst>
      <p:ext uri="{BB962C8B-B14F-4D97-AF65-F5344CB8AC3E}">
        <p14:creationId xmlns:p14="http://schemas.microsoft.com/office/powerpoint/2010/main" val="384419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blue and white outline of a speech bubble&#10;&#10;Description automatically generated">
            <a:extLst>
              <a:ext uri="{FF2B5EF4-FFF2-40B4-BE49-F238E27FC236}">
                <a16:creationId xmlns:a16="http://schemas.microsoft.com/office/drawing/2014/main" id="{D9887069-2602-1121-EEB6-8C8853386B2C}"/>
              </a:ext>
            </a:extLst>
          </p:cNvPr>
          <p:cNvPicPr>
            <a:picLocks noChangeAspect="1"/>
          </p:cNvPicPr>
          <p:nvPr/>
        </p:nvPicPr>
        <p:blipFill>
          <a:blip r:embed="rId2"/>
          <a:stretch>
            <a:fillRect/>
          </a:stretch>
        </p:blipFill>
        <p:spPr>
          <a:xfrm>
            <a:off x="3626" y="3149231"/>
            <a:ext cx="4422496" cy="3285597"/>
          </a:xfrm>
          <a:prstGeom prst="rect">
            <a:avLst/>
          </a:prstGeom>
        </p:spPr>
      </p:pic>
      <p:sp>
        <p:nvSpPr>
          <p:cNvPr id="3" name="Text Placeholder 2">
            <a:extLst>
              <a:ext uri="{FF2B5EF4-FFF2-40B4-BE49-F238E27FC236}">
                <a16:creationId xmlns:a16="http://schemas.microsoft.com/office/drawing/2014/main" id="{4BDEFE2E-E82A-8C09-486B-02E3D1FF4D60}"/>
              </a:ext>
            </a:extLst>
          </p:cNvPr>
          <p:cNvSpPr>
            <a:spLocks/>
          </p:cNvSpPr>
          <p:nvPr/>
        </p:nvSpPr>
        <p:spPr>
          <a:xfrm>
            <a:off x="624216" y="1297226"/>
            <a:ext cx="7023173" cy="572830"/>
          </a:xfrm>
          <a:prstGeom prst="rect">
            <a:avLst/>
          </a:prstGeom>
        </p:spPr>
        <p:txBody>
          <a:bodyPr vert="horz" lIns="91440" tIns="45720" rIns="91440" bIns="45720" rtlCol="0" anchor="b">
            <a:noAutofit/>
          </a:bodyPr>
          <a:lstStyle/>
          <a:p>
            <a:pPr defTabSz="905256" rtl="0">
              <a:spcAft>
                <a:spcPts val="600"/>
              </a:spcAft>
            </a:pPr>
            <a:r>
              <a:rPr lang="cy-gb" sz="3200" b="1">
                <a:solidFill>
                  <a:schemeClr val="tx2"/>
                </a:solidFill>
                <a:latin typeface="Ubuntu"/>
                <a:ea typeface="+mn-lt"/>
                <a:cs typeface="+mn-lt"/>
                <a:hlinkClick r:id="rId3">
                  <a:extLst>
                    <a:ext uri="{A12FA001-AC4F-418D-AE19-62706E023703}">
                      <ahyp:hlinkClr xmlns:ahyp="http://schemas.microsoft.com/office/drawing/2018/hyperlinkcolor" val="tx"/>
                    </a:ext>
                  </a:extLst>
                </a:hlinkClick>
              </a:rPr>
              <a:t>Teenagers - A good night's sleep - BBC Bitesize</a:t>
            </a:r>
            <a:endParaRPr lang="en-US" sz="3200" b="1">
              <a:solidFill>
                <a:schemeClr val="tx2"/>
              </a:solidFill>
            </a:endParaRPr>
          </a:p>
        </p:txBody>
      </p:sp>
      <p:sp>
        <p:nvSpPr>
          <p:cNvPr id="4" name="Text Placeholder 3">
            <a:extLst>
              <a:ext uri="{FF2B5EF4-FFF2-40B4-BE49-F238E27FC236}">
                <a16:creationId xmlns:a16="http://schemas.microsoft.com/office/drawing/2014/main" id="{86066468-B48B-5D42-E450-C512A86D351E}"/>
              </a:ext>
            </a:extLst>
          </p:cNvPr>
          <p:cNvSpPr>
            <a:spLocks/>
          </p:cNvSpPr>
          <p:nvPr/>
        </p:nvSpPr>
        <p:spPr>
          <a:xfrm>
            <a:off x="663520" y="1889478"/>
            <a:ext cx="4418973" cy="367193"/>
          </a:xfrm>
          <a:prstGeom prst="rect">
            <a:avLst/>
          </a:prstGeom>
        </p:spPr>
        <p:txBody>
          <a:bodyPr lIns="91440" tIns="45720" rIns="91440" bIns="45720" rtlCol="0" anchor="t"/>
          <a:lstStyle/>
          <a:p>
            <a:pPr marL="342900" indent="-342900" defTabSz="905256" rtl="0">
              <a:spcAft>
                <a:spcPts val="600"/>
              </a:spcAft>
              <a:buFont typeface="Calibri"/>
              <a:buChar char="-"/>
            </a:pPr>
            <a:r>
              <a:rPr lang="cy-gb" sz="2000">
                <a:solidFill>
                  <a:schemeClr val="tx2"/>
                </a:solidFill>
                <a:latin typeface="Ubuntu"/>
                <a:ea typeface="Calibri" panose="020F0502020204030204"/>
                <a:cs typeface="Calibri" panose="020F0502020204030204"/>
              </a:rPr>
              <a:t>BBC News</a:t>
            </a:r>
          </a:p>
        </p:txBody>
      </p:sp>
      <p:pic>
        <p:nvPicPr>
          <p:cNvPr id="8" name="Picture 7" descr="A blue and white outline of a speech bubble&#10;&#10;Description automatically generated">
            <a:extLst>
              <a:ext uri="{FF2B5EF4-FFF2-40B4-BE49-F238E27FC236}">
                <a16:creationId xmlns:a16="http://schemas.microsoft.com/office/drawing/2014/main" id="{0331BD23-39EE-7385-70A4-710BE02C3A08}"/>
              </a:ext>
            </a:extLst>
          </p:cNvPr>
          <p:cNvPicPr>
            <a:picLocks noChangeAspect="1"/>
          </p:cNvPicPr>
          <p:nvPr/>
        </p:nvPicPr>
        <p:blipFill>
          <a:blip r:embed="rId2"/>
          <a:stretch>
            <a:fillRect/>
          </a:stretch>
        </p:blipFill>
        <p:spPr>
          <a:xfrm rot="360000">
            <a:off x="4324388" y="2783311"/>
            <a:ext cx="4935551" cy="3033116"/>
          </a:xfrm>
          <a:prstGeom prst="rect">
            <a:avLst/>
          </a:prstGeom>
        </p:spPr>
      </p:pic>
      <p:sp>
        <p:nvSpPr>
          <p:cNvPr id="15" name="Text Placeholder 3">
            <a:extLst>
              <a:ext uri="{FF2B5EF4-FFF2-40B4-BE49-F238E27FC236}">
                <a16:creationId xmlns:a16="http://schemas.microsoft.com/office/drawing/2014/main" id="{17A08034-BB0F-2403-C096-D1FE3270BBC0}"/>
              </a:ext>
            </a:extLst>
          </p:cNvPr>
          <p:cNvSpPr>
            <a:spLocks/>
          </p:cNvSpPr>
          <p:nvPr/>
        </p:nvSpPr>
        <p:spPr>
          <a:xfrm>
            <a:off x="7378202" y="1422369"/>
            <a:ext cx="4172444" cy="905075"/>
          </a:xfrm>
          <a:prstGeom prst="rect">
            <a:avLst/>
          </a:prstGeom>
        </p:spPr>
        <p:txBody>
          <a:bodyPr lIns="91440" tIns="45720" rIns="91440" bIns="45720" rtlCol="0" anchor="t"/>
          <a:lstStyle/>
          <a:p>
            <a:pPr defTabSz="905256" rtl="0">
              <a:spcAft>
                <a:spcPts val="600"/>
              </a:spcAft>
            </a:pPr>
            <a:endParaRPr lang="en-US" sz="2000">
              <a:solidFill>
                <a:schemeClr val="tx2"/>
              </a:solidFill>
              <a:latin typeface="Ubuntu"/>
              <a:ea typeface="Calibri" panose="020F0502020204030204"/>
              <a:cs typeface="Calibri" panose="020F0502020204030204"/>
            </a:endParaRPr>
          </a:p>
          <a:p>
            <a:pPr marL="339090" indent="-339090" defTabSz="905256" rtl="0">
              <a:spcAft>
                <a:spcPts val="600"/>
              </a:spcAft>
              <a:buFont typeface="Calibri" panose="020B0604020202020204" pitchFamily="34" charset="0"/>
              <a:buChar char="-"/>
            </a:pPr>
            <a:endParaRPr lang="en-US" sz="2000">
              <a:solidFill>
                <a:schemeClr val="tx2"/>
              </a:solidFill>
              <a:latin typeface="Ubuntu"/>
              <a:ea typeface="Calibri" panose="020F0502020204030204"/>
              <a:cs typeface="Calibri" panose="020F0502020204030204"/>
            </a:endParaRPr>
          </a:p>
        </p:txBody>
      </p:sp>
      <p:sp>
        <p:nvSpPr>
          <p:cNvPr id="6" name="Text Placeholder 3">
            <a:extLst>
              <a:ext uri="{FF2B5EF4-FFF2-40B4-BE49-F238E27FC236}">
                <a16:creationId xmlns:a16="http://schemas.microsoft.com/office/drawing/2014/main" id="{E0D3AE6F-2FCD-83D8-62F1-9C5C4E702BF6}"/>
              </a:ext>
            </a:extLst>
          </p:cNvPr>
          <p:cNvSpPr txBox="1">
            <a:spLocks/>
          </p:cNvSpPr>
          <p:nvPr/>
        </p:nvSpPr>
        <p:spPr>
          <a:xfrm>
            <a:off x="659765" y="2603289"/>
            <a:ext cx="3089482" cy="5353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sp>
        <p:nvSpPr>
          <p:cNvPr id="9" name="Rounded Rectangle 18">
            <a:extLst>
              <a:ext uri="{FF2B5EF4-FFF2-40B4-BE49-F238E27FC236}">
                <a16:creationId xmlns:a16="http://schemas.microsoft.com/office/drawing/2014/main" id="{49B17736-C4E9-3880-0F0B-6CD65516588E}"/>
              </a:ext>
            </a:extLst>
          </p:cNvPr>
          <p:cNvSpPr/>
          <p:nvPr/>
        </p:nvSpPr>
        <p:spPr>
          <a:xfrm>
            <a:off x="9446986" y="4258934"/>
            <a:ext cx="2730088" cy="1809182"/>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a:p>
          <a:p>
            <a:pPr algn="ctr" rtl="0"/>
            <a:endParaRPr lang="en-US">
              <a:ea typeface="Calibri"/>
              <a:cs typeface="Calibri"/>
            </a:endParaRPr>
          </a:p>
        </p:txBody>
      </p:sp>
      <p:sp>
        <p:nvSpPr>
          <p:cNvPr id="11" name="TextBox 10">
            <a:extLst>
              <a:ext uri="{FF2B5EF4-FFF2-40B4-BE49-F238E27FC236}">
                <a16:creationId xmlns:a16="http://schemas.microsoft.com/office/drawing/2014/main" id="{8038C9E7-3BB9-38C8-18AD-129E08AB75BE}"/>
              </a:ext>
            </a:extLst>
          </p:cNvPr>
          <p:cNvSpPr txBox="1"/>
          <p:nvPr/>
        </p:nvSpPr>
        <p:spPr>
          <a:xfrm>
            <a:off x="9500922" y="4302472"/>
            <a:ext cx="253988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b="1">
                <a:solidFill>
                  <a:schemeClr val="bg1"/>
                </a:solidFill>
                <a:latin typeface="Ubuntu"/>
                <a:cs typeface="Calibri"/>
              </a:rPr>
              <a:t>Dolenni ar gyfer Darllen Pellach</a:t>
            </a:r>
            <a:endParaRPr lang="en-US">
              <a:solidFill>
                <a:schemeClr val="bg1"/>
              </a:solidFill>
            </a:endParaRPr>
          </a:p>
          <a:p>
            <a:pPr rtl="0"/>
            <a:endParaRPr lang="en-US" sz="1600">
              <a:solidFill>
                <a:schemeClr val="bg1"/>
              </a:solidFill>
              <a:latin typeface="Ubuntu"/>
              <a:ea typeface="+mn-lt"/>
              <a:cs typeface="+mn-lt"/>
            </a:endParaRPr>
          </a:p>
          <a:p>
            <a:pPr rtl="0"/>
            <a:r>
              <a:rPr lang="cy-gb" sz="1600" err="1">
                <a:solidFill>
                  <a:schemeClr val="bg1"/>
                </a:solidFill>
                <a:ea typeface="+mn-lt"/>
                <a:cs typeface="+mn-lt"/>
                <a:hlinkClick r:id="rId4"/>
              </a:rPr>
              <a:t>Should</a:t>
            </a:r>
            <a:r>
              <a:rPr lang="cy-gb" sz="1600">
                <a:solidFill>
                  <a:schemeClr val="bg1"/>
                </a:solidFill>
                <a:ea typeface="+mn-lt"/>
                <a:cs typeface="+mn-lt"/>
                <a:hlinkClick r:id="rId4"/>
              </a:rPr>
              <a:t> </a:t>
            </a:r>
            <a:r>
              <a:rPr lang="cy-gb" sz="1600" err="1">
                <a:solidFill>
                  <a:schemeClr val="bg1"/>
                </a:solidFill>
                <a:ea typeface="+mn-lt"/>
                <a:cs typeface="+mn-lt"/>
                <a:hlinkClick r:id="rId4">
                  <a:extLst>
                    <a:ext uri="{A12FA001-AC4F-418D-AE19-62706E023703}">
                      <ahyp:hlinkClr xmlns:ahyp="http://schemas.microsoft.com/office/drawing/2018/hyperlinkcolor" val="tx"/>
                    </a:ext>
                  </a:extLst>
                </a:hlinkClick>
              </a:rPr>
              <a:t>school</a:t>
            </a:r>
            <a:r>
              <a:rPr lang="cy-gb" sz="1600">
                <a:solidFill>
                  <a:schemeClr val="bg1"/>
                </a:solidFill>
                <a:ea typeface="+mn-lt"/>
                <a:cs typeface="+mn-lt"/>
                <a:hlinkClick r:id="rId4">
                  <a:extLst>
                    <a:ext uri="{A12FA001-AC4F-418D-AE19-62706E023703}">
                      <ahyp:hlinkClr xmlns:ahyp="http://schemas.microsoft.com/office/drawing/2018/hyperlinkcolor" val="tx"/>
                    </a:ext>
                  </a:extLst>
                </a:hlinkClick>
              </a:rPr>
              <a:t> </a:t>
            </a:r>
            <a:r>
              <a:rPr lang="cy-gb" sz="1600" err="1">
                <a:solidFill>
                  <a:schemeClr val="bg1"/>
                </a:solidFill>
                <a:ea typeface="+mn-lt"/>
                <a:cs typeface="+mn-lt"/>
                <a:hlinkClick r:id="rId4">
                  <a:extLst>
                    <a:ext uri="{A12FA001-AC4F-418D-AE19-62706E023703}">
                      <ahyp:hlinkClr xmlns:ahyp="http://schemas.microsoft.com/office/drawing/2018/hyperlinkcolor" val="tx"/>
                    </a:ext>
                  </a:extLst>
                </a:hlinkClick>
              </a:rPr>
              <a:t>start</a:t>
            </a:r>
            <a:r>
              <a:rPr lang="cy-gb" sz="1600">
                <a:solidFill>
                  <a:schemeClr val="bg1"/>
                </a:solidFill>
                <a:ea typeface="+mn-lt"/>
                <a:cs typeface="+mn-lt"/>
                <a:hlinkClick r:id="rId4">
                  <a:extLst>
                    <a:ext uri="{A12FA001-AC4F-418D-AE19-62706E023703}">
                      <ahyp:hlinkClr xmlns:ahyp="http://schemas.microsoft.com/office/drawing/2018/hyperlinkcolor" val="tx"/>
                    </a:ext>
                  </a:extLst>
                </a:hlinkClick>
              </a:rPr>
              <a:t> </a:t>
            </a:r>
            <a:r>
              <a:rPr lang="cy-gb" sz="1600" err="1">
                <a:solidFill>
                  <a:schemeClr val="bg1"/>
                </a:solidFill>
                <a:ea typeface="+mn-lt"/>
                <a:cs typeface="+mn-lt"/>
                <a:hlinkClick r:id="rId4">
                  <a:extLst>
                    <a:ext uri="{A12FA001-AC4F-418D-AE19-62706E023703}">
                      <ahyp:hlinkClr xmlns:ahyp="http://schemas.microsoft.com/office/drawing/2018/hyperlinkcolor" val="tx"/>
                    </a:ext>
                  </a:extLst>
                </a:hlinkClick>
              </a:rPr>
              <a:t>later</a:t>
            </a:r>
            <a:r>
              <a:rPr lang="cy-gb" sz="1600">
                <a:solidFill>
                  <a:schemeClr val="bg1"/>
                </a:solidFill>
                <a:ea typeface="+mn-lt"/>
                <a:cs typeface="+mn-lt"/>
                <a:hlinkClick r:id="rId4">
                  <a:extLst>
                    <a:ext uri="{A12FA001-AC4F-418D-AE19-62706E023703}">
                      <ahyp:hlinkClr xmlns:ahyp="http://schemas.microsoft.com/office/drawing/2018/hyperlinkcolor" val="tx"/>
                    </a:ext>
                  </a:extLst>
                </a:hlinkClick>
              </a:rPr>
              <a:t> than 9am? - BBC </a:t>
            </a:r>
            <a:r>
              <a:rPr lang="cy-gb" sz="1600" err="1">
                <a:solidFill>
                  <a:schemeClr val="bg1"/>
                </a:solidFill>
                <a:ea typeface="+mn-lt"/>
                <a:cs typeface="+mn-lt"/>
                <a:hlinkClick r:id="rId4">
                  <a:extLst>
                    <a:ext uri="{A12FA001-AC4F-418D-AE19-62706E023703}">
                      <ahyp:hlinkClr xmlns:ahyp="http://schemas.microsoft.com/office/drawing/2018/hyperlinkcolor" val="tx"/>
                    </a:ext>
                  </a:extLst>
                </a:hlinkClick>
              </a:rPr>
              <a:t>Newsround</a:t>
            </a:r>
            <a:endParaRPr lang="en-US"/>
          </a:p>
        </p:txBody>
      </p:sp>
      <p:pic>
        <p:nvPicPr>
          <p:cNvPr id="16" name="Picture 15">
            <a:extLst>
              <a:ext uri="{FF2B5EF4-FFF2-40B4-BE49-F238E27FC236}">
                <a16:creationId xmlns:a16="http://schemas.microsoft.com/office/drawing/2014/main" id="{3CE62934-E8DE-04E6-3E3F-150CA0290194}"/>
              </a:ext>
            </a:extLst>
          </p:cNvPr>
          <p:cNvPicPr>
            <a:picLocks noChangeAspect="1"/>
          </p:cNvPicPr>
          <p:nvPr/>
        </p:nvPicPr>
        <p:blipFill>
          <a:blip r:embed="rId5"/>
          <a:stretch>
            <a:fillRect/>
          </a:stretch>
        </p:blipFill>
        <p:spPr>
          <a:xfrm>
            <a:off x="4177665" y="1982152"/>
            <a:ext cx="2038350" cy="546735"/>
          </a:xfrm>
          <a:prstGeom prst="rect">
            <a:avLst/>
          </a:prstGeom>
        </p:spPr>
      </p:pic>
      <p:sp>
        <p:nvSpPr>
          <p:cNvPr id="17" name="TextBox 16">
            <a:extLst>
              <a:ext uri="{FF2B5EF4-FFF2-40B4-BE49-F238E27FC236}">
                <a16:creationId xmlns:a16="http://schemas.microsoft.com/office/drawing/2014/main" id="{F8EFC9D8-9335-FACB-5323-7C81D3F730BF}"/>
              </a:ext>
            </a:extLst>
          </p:cNvPr>
          <p:cNvSpPr txBox="1"/>
          <p:nvPr/>
        </p:nvSpPr>
        <p:spPr>
          <a:xfrm>
            <a:off x="9712826" y="274205"/>
            <a:ext cx="246798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dirty="0">
                <a:solidFill>
                  <a:schemeClr val="tx2"/>
                </a:solidFill>
                <a:latin typeface="Ubuntu"/>
              </a:rPr>
              <a:t>Mae’n hen frwydr: cael pobl ifanc yn eu harddegau i fynd i'r gwely yn y nos a'u codi o'r gwely yn y bore. Ond beth yw’r gwirionedd am bobl ifanc yn eu harddegau a chwsg? Ai dim ond diog ydyn nhw neu ai bioleg sy’n gyfrifol am hyn?</a:t>
            </a:r>
            <a:endParaRPr lang="en-US" dirty="0">
              <a:solidFill>
                <a:schemeClr val="tx2"/>
              </a:solidFill>
            </a:endParaRPr>
          </a:p>
        </p:txBody>
      </p:sp>
      <p:sp>
        <p:nvSpPr>
          <p:cNvPr id="18" name="TextBox 17">
            <a:extLst>
              <a:ext uri="{FF2B5EF4-FFF2-40B4-BE49-F238E27FC236}">
                <a16:creationId xmlns:a16="http://schemas.microsoft.com/office/drawing/2014/main" id="{B7D69BDA-E1AA-2F96-407A-BAA209F37A36}"/>
              </a:ext>
            </a:extLst>
          </p:cNvPr>
          <p:cNvSpPr txBox="1"/>
          <p:nvPr/>
        </p:nvSpPr>
        <p:spPr>
          <a:xfrm>
            <a:off x="4764173" y="3236341"/>
            <a:ext cx="4104640" cy="1438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sz="1750">
                <a:solidFill>
                  <a:srgbClr val="285087"/>
                </a:solidFill>
                <a:latin typeface="Ubuntu"/>
              </a:rPr>
              <a:t>Mae cwsg yn bwysig i bob un ohonom ond hyd yn oed yn fwy felly i bobl ifanc yn eu harddegau. Beth sy'n digwydd pan fydd pobl ifanc yn eu harddegau yn cysgu a pham mae mor bwysig?</a:t>
            </a:r>
            <a:endParaRPr lang="en-US" sz="1750">
              <a:ea typeface="Calibri" panose="020F0502020204030204"/>
              <a:cs typeface="Calibri" panose="020F0502020204030204"/>
            </a:endParaRPr>
          </a:p>
        </p:txBody>
      </p:sp>
      <p:sp>
        <p:nvSpPr>
          <p:cNvPr id="19" name="TextBox 18">
            <a:extLst>
              <a:ext uri="{FF2B5EF4-FFF2-40B4-BE49-F238E27FC236}">
                <a16:creationId xmlns:a16="http://schemas.microsoft.com/office/drawing/2014/main" id="{8AAE12DB-83E7-6917-513F-1959274EE1F0}"/>
              </a:ext>
            </a:extLst>
          </p:cNvPr>
          <p:cNvSpPr txBox="1"/>
          <p:nvPr/>
        </p:nvSpPr>
        <p:spPr>
          <a:xfrm>
            <a:off x="304800" y="3810000"/>
            <a:ext cx="37998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cy-gb">
                <a:solidFill>
                  <a:schemeClr val="tx2"/>
                </a:solidFill>
                <a:latin typeface="Ubuntu"/>
              </a:rPr>
              <a:t>Mae'n her go iawn i bobl ifanc fynd i'r gwely yn gynnar a deffro yn y bore. Beth allai gael ei wneud gydag amserlen yr ysgol i helpu hyn?</a:t>
            </a:r>
            <a:endParaRPr lang="en-US">
              <a:solidFill>
                <a:schemeClr val="tx2"/>
              </a:solidFill>
            </a:endParaRPr>
          </a:p>
        </p:txBody>
      </p:sp>
      <p:sp>
        <p:nvSpPr>
          <p:cNvPr id="7" name="Text Placeholder 3">
            <a:extLst>
              <a:ext uri="{FF2B5EF4-FFF2-40B4-BE49-F238E27FC236}">
                <a16:creationId xmlns:a16="http://schemas.microsoft.com/office/drawing/2014/main" id="{728BD9EB-E234-E6A5-E60E-8EB00FD45722}"/>
              </a:ext>
            </a:extLst>
          </p:cNvPr>
          <p:cNvSpPr txBox="1">
            <a:spLocks/>
          </p:cNvSpPr>
          <p:nvPr/>
        </p:nvSpPr>
        <p:spPr>
          <a:xfrm>
            <a:off x="559769" y="2419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rtl="0">
              <a:spcBef>
                <a:spcPts val="990"/>
              </a:spcBef>
            </a:pPr>
            <a:r>
              <a:rPr lang="cy-gb" sz="1950">
                <a:solidFill>
                  <a:schemeClr val="bg1"/>
                </a:solidFill>
                <a:latin typeface="Ubuntu"/>
              </a:rPr>
              <a:t>Cwestiynau i'w trafod:</a:t>
            </a:r>
            <a:endParaRPr lang="en-US">
              <a:solidFill>
                <a:schemeClr val="bg1"/>
              </a:solidFill>
            </a:endParaRPr>
          </a:p>
        </p:txBody>
      </p:sp>
      <p:pic>
        <p:nvPicPr>
          <p:cNvPr id="5" name="Picture 4">
            <a:extLst>
              <a:ext uri="{FF2B5EF4-FFF2-40B4-BE49-F238E27FC236}">
                <a16:creationId xmlns:a16="http://schemas.microsoft.com/office/drawing/2014/main" id="{926A224C-32D4-6496-95BF-CF7A0B6FC226}"/>
              </a:ext>
            </a:extLst>
          </p:cNvPr>
          <p:cNvPicPr>
            <a:picLocks noChangeAspect="1"/>
          </p:cNvPicPr>
          <p:nvPr/>
        </p:nvPicPr>
        <p:blipFill>
          <a:blip r:embed="rId6"/>
          <a:stretch>
            <a:fillRect/>
          </a:stretch>
        </p:blipFill>
        <p:spPr>
          <a:xfrm>
            <a:off x="276309" y="6272046"/>
            <a:ext cx="1800225" cy="276225"/>
          </a:xfrm>
          <a:prstGeom prst="rect">
            <a:avLst/>
          </a:prstGeom>
        </p:spPr>
      </p:pic>
    </p:spTree>
    <p:extLst>
      <p:ext uri="{BB962C8B-B14F-4D97-AF65-F5344CB8AC3E}">
        <p14:creationId xmlns:p14="http://schemas.microsoft.com/office/powerpoint/2010/main" val="2448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216344" y="857053"/>
            <a:ext cx="7829522" cy="5324535"/>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r>
              <a:rPr lang="cy-gb" sz="2000" b="1">
                <a:solidFill>
                  <a:schemeClr val="tx2"/>
                </a:solidFill>
                <a:latin typeface="Ubuntu"/>
                <a:cs typeface="Calibri"/>
              </a:rPr>
              <a:t>Rhagor o awgrymiadau ac adnoddau dysgu posibl</a:t>
            </a:r>
            <a:endParaRPr lang="en-US">
              <a:solidFill>
                <a:schemeClr val="tx2"/>
              </a:solidFill>
            </a:endParaRPr>
          </a:p>
          <a:p>
            <a:pPr marL="228600" indent="-228600" rtl="0"/>
            <a:endParaRPr lang="en-US" sz="1600" b="1">
              <a:solidFill>
                <a:schemeClr val="tx2"/>
              </a:solidFill>
              <a:latin typeface="Ubuntu"/>
              <a:ea typeface="Calibri"/>
              <a:cs typeface="Calibri"/>
            </a:endParaRPr>
          </a:p>
          <a:p>
            <a:pPr rtl="0"/>
            <a:r>
              <a:rPr lang="cy-gb" sz="1600" b="1">
                <a:solidFill>
                  <a:schemeClr val="accent1"/>
                </a:solidFill>
                <a:latin typeface="Ubuntu"/>
                <a:ea typeface="+mn-lt"/>
                <a:cs typeface="+mn-lt"/>
              </a:rPr>
              <a:t>Trefn Gysgu Dda </a:t>
            </a:r>
            <a:endParaRPr lang="en-US" sz="1600">
              <a:solidFill>
                <a:schemeClr val="accent1"/>
              </a:solidFill>
              <a:latin typeface="Ubuntu"/>
              <a:ea typeface="+mn-lt"/>
              <a:cs typeface="+mn-lt"/>
            </a:endParaRPr>
          </a:p>
          <a:p>
            <a:pPr rtl="0"/>
            <a:r>
              <a:rPr lang="cy-gb" sz="1600">
                <a:solidFill>
                  <a:schemeClr val="accent1"/>
                </a:solidFill>
                <a:latin typeface="Ubuntu"/>
                <a:ea typeface="+mn-lt"/>
                <a:cs typeface="+mn-lt"/>
              </a:rPr>
              <a:t>Atgyfnerthu pwysigrwydd trefn gysgu iach. Anogwch ddysgwyr i ddefnyddio’r hyn maen nhw wedi’i ddysgu am gwsg i greu arferion ymarferol.</a:t>
            </a:r>
            <a:endParaRPr lang="en-US" sz="1600">
              <a:solidFill>
                <a:schemeClr val="accent1"/>
              </a:solidFill>
              <a:latin typeface="Ubuntu"/>
            </a:endParaRPr>
          </a:p>
          <a:p>
            <a:pPr rtl="0"/>
            <a:r>
              <a:rPr lang="cy-gb" sz="1600">
                <a:solidFill>
                  <a:schemeClr val="accent1"/>
                </a:solidFill>
                <a:latin typeface="Ubuntu"/>
                <a:ea typeface="+mn-lt"/>
                <a:cs typeface="+mn-lt"/>
              </a:rPr>
              <a:t>Anogwch ddysgwyr i greu trefn amser gwely iach trwy greu ffeithlun, poster neu ddarlun sy'n dangos trefn amser gwely iach. Gallai hyn gynnwys cynnal amserlen gysgu reolaidd, osgoi caffein, lleihau amser sgrin cyn gwely, creu amgylchedd cysgu cyfforddus, ac ati.</a:t>
            </a:r>
          </a:p>
          <a:p>
            <a:pPr rtl="0"/>
            <a:r>
              <a:rPr lang="cy-gb" sz="1600">
                <a:solidFill>
                  <a:schemeClr val="accent1"/>
                </a:solidFill>
                <a:latin typeface="Ubuntu"/>
                <a:ea typeface="+mn-lt"/>
                <a:cs typeface="+mn-lt"/>
              </a:rPr>
              <a:t>Mae hyn yn atgyfnerthu'r gwersi a ddysgwyd am gwsg a'r gallu i gyfathrebu'r wybodaeth yn glir i eraill.</a:t>
            </a:r>
          </a:p>
          <a:p>
            <a:pPr rtl="0"/>
            <a:endParaRPr lang="en-US" sz="1600" b="1">
              <a:solidFill>
                <a:schemeClr val="accent1"/>
              </a:solidFill>
              <a:latin typeface="Ubuntu"/>
              <a:ea typeface="Calibri"/>
              <a:cs typeface="Calibri"/>
            </a:endParaRPr>
          </a:p>
          <a:p>
            <a:pPr rtl="0"/>
            <a:endParaRPr lang="en-US" sz="1600">
              <a:solidFill>
                <a:schemeClr val="tx2"/>
              </a:solidFill>
              <a:latin typeface="Ubuntu"/>
              <a:ea typeface="Calibri"/>
              <a:cs typeface="Calibri"/>
            </a:endParaRPr>
          </a:p>
          <a:p>
            <a:pPr rtl="0"/>
            <a:r>
              <a:rPr lang="cy-gb" sz="1600" b="1">
                <a:solidFill>
                  <a:schemeClr val="accent1"/>
                </a:solidFill>
                <a:latin typeface="Ubuntu"/>
                <a:ea typeface="+mn-lt"/>
                <a:cs typeface="+mn-lt"/>
              </a:rPr>
              <a:t>Trafodaeth Digwyddiadau Cyfredol</a:t>
            </a:r>
            <a:r>
              <a:rPr lang="cy-gb" sz="1600">
                <a:solidFill>
                  <a:schemeClr val="accent1"/>
                </a:solidFill>
                <a:latin typeface="Ubuntu"/>
                <a:ea typeface="+mn-lt"/>
                <a:cs typeface="+mn-lt"/>
              </a:rPr>
              <a:t> </a:t>
            </a:r>
            <a:r>
              <a:rPr lang="cy-gb" sz="1600">
                <a:solidFill>
                  <a:schemeClr val="accent1"/>
                </a:solidFill>
                <a:latin typeface="Ubuntu"/>
                <a:cs typeface="Arial"/>
              </a:rPr>
              <a:t> </a:t>
            </a:r>
            <a:endParaRPr lang="en-US" sz="1600">
              <a:solidFill>
                <a:schemeClr val="accent1"/>
              </a:solidFill>
              <a:latin typeface="Ubuntu"/>
            </a:endParaRPr>
          </a:p>
          <a:p>
            <a:pPr rtl="0"/>
            <a:r>
              <a:rPr lang="cy-gb" sz="1600">
                <a:solidFill>
                  <a:schemeClr val="accent1"/>
                </a:solidFill>
                <a:latin typeface="Ubuntu"/>
                <a:ea typeface="+mn-lt"/>
                <a:cs typeface="+mn-lt"/>
              </a:rPr>
              <a:t>Archwiliwch wahanol safbwyntiau ar faterion sy'n gysylltiedig â chwsg. </a:t>
            </a:r>
            <a:r>
              <a:rPr lang="cy-gb" sz="1600">
                <a:solidFill>
                  <a:schemeClr val="accent1"/>
                </a:solidFill>
                <a:latin typeface="Ubuntu"/>
                <a:ea typeface="+mn-lt"/>
                <a:cs typeface="Arial"/>
              </a:rPr>
              <a:t> </a:t>
            </a:r>
            <a:endParaRPr lang="en-US" sz="1600">
              <a:solidFill>
                <a:schemeClr val="accent1"/>
              </a:solidFill>
              <a:latin typeface="Ubuntu"/>
            </a:endParaRPr>
          </a:p>
          <a:p>
            <a:pPr rtl="0"/>
            <a:r>
              <a:rPr lang="cy-gb" sz="1600">
                <a:solidFill>
                  <a:schemeClr val="accent1"/>
                </a:solidFill>
                <a:latin typeface="Ubuntu"/>
                <a:ea typeface="+mn-lt"/>
                <a:cs typeface="+mn-lt"/>
              </a:rPr>
              <a:t>Darparwch erthyglau newyddion diweddar i ddysgwyr ar bynciau cwsg (e.e., amddifadedd cwsg mewn pobl ifanc yn eu harddegau, anhwylderau cwsg, cwsg a chynhyrchiant). Mewn grwpiau, trafodwch fanteision ac anfanteision eu herthygl neu adroddiad (e.e., "Should schools start later to accommodate teens' sleep needs?"). Anogwch y defnydd o dystiolaeth o'r erthyglau i gefnogi eu dadleuon.</a:t>
            </a:r>
            <a:endParaRPr lang="en-US">
              <a:solidFill>
                <a:schemeClr val="accent1"/>
              </a:solidFill>
              <a:latin typeface="Ubuntu"/>
              <a:ea typeface="+mn-lt"/>
              <a:cs typeface="+mn-lt"/>
            </a:endParaRPr>
          </a:p>
          <a:p>
            <a:pPr rtl="0"/>
            <a:endParaRPr lang="en-US" sz="1600">
              <a:solidFill>
                <a:schemeClr val="accent1"/>
              </a:solidFill>
              <a:latin typeface="Ubuntu"/>
              <a:ea typeface="+mn-lt"/>
              <a:cs typeface="Arial"/>
            </a:endParaRPr>
          </a:p>
        </p:txBody>
      </p:sp>
      <p:sp>
        <p:nvSpPr>
          <p:cNvPr id="2" name="TextBox 1">
            <a:extLst>
              <a:ext uri="{FF2B5EF4-FFF2-40B4-BE49-F238E27FC236}">
                <a16:creationId xmlns:a16="http://schemas.microsoft.com/office/drawing/2014/main" id="{047268BC-AC0C-2BB6-F472-ADC339562105}"/>
              </a:ext>
            </a:extLst>
          </p:cNvPr>
          <p:cNvSpPr txBox="1"/>
          <p:nvPr/>
        </p:nvSpPr>
        <p:spPr>
          <a:xfrm>
            <a:off x="8316105" y="2509690"/>
            <a:ext cx="356431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cy-gb" sz="1600">
                <a:solidFill>
                  <a:schemeClr val="tx2"/>
                </a:solidFill>
                <a:hlinkClick r:id="rId2">
                  <a:extLst>
                    <a:ext uri="{A12FA001-AC4F-418D-AE19-62706E023703}">
                      <ahyp:hlinkClr xmlns:ahyp="http://schemas.microsoft.com/office/drawing/2018/hyperlinkcolor" val="tx"/>
                    </a:ext>
                  </a:extLst>
                </a:hlinkClick>
              </a:rPr>
              <a:t>GOSH_Sleep_Hygiene_in_children.pdf</a:t>
            </a:r>
            <a:endParaRPr lang="en-US" sz="1600">
              <a:solidFill>
                <a:schemeClr val="tx2"/>
              </a:solidFill>
              <a:ea typeface="Calibri"/>
              <a:cs typeface="Calibri"/>
            </a:endParaRPr>
          </a:p>
          <a:p>
            <a:pPr rtl="0"/>
            <a:endParaRPr lang="en-US" sz="1600">
              <a:solidFill>
                <a:schemeClr val="tx2"/>
              </a:solidFill>
              <a:ea typeface="Calibri"/>
              <a:cs typeface="Calibri"/>
            </a:endParaRPr>
          </a:p>
          <a:p>
            <a:pPr rtl="0"/>
            <a:r>
              <a:rPr lang="cy-gb" sz="1600">
                <a:solidFill>
                  <a:schemeClr val="tx2"/>
                </a:solidFill>
                <a:ea typeface="Calibri"/>
                <a:cs typeface="Calibri"/>
                <a:hlinkClick r:id="rId3">
                  <a:extLst>
                    <a:ext uri="{A12FA001-AC4F-418D-AE19-62706E023703}">
                      <ahyp:hlinkClr xmlns:ahyp="http://schemas.microsoft.com/office/drawing/2018/hyperlinkcolor" val="tx"/>
                    </a:ext>
                  </a:extLst>
                </a:hlinkClick>
              </a:rPr>
              <a:t>Getting_a_good_nights_sleep.pdf</a:t>
            </a:r>
            <a:endParaRPr lang="en-US"/>
          </a:p>
          <a:p>
            <a:pPr rtl="0"/>
            <a:endParaRPr lang="en-US" sz="1600">
              <a:solidFill>
                <a:schemeClr val="tx2"/>
              </a:solidFill>
              <a:ea typeface="Calibri"/>
              <a:cs typeface="Calibri"/>
            </a:endParaRPr>
          </a:p>
          <a:p>
            <a:pPr rtl="0"/>
            <a:r>
              <a:rPr lang="cy-gb" sz="1600">
                <a:solidFill>
                  <a:schemeClr val="tx2"/>
                </a:solidFill>
                <a:ea typeface="Calibri"/>
                <a:cs typeface="Calibri"/>
                <a:hlinkClick r:id="rId4">
                  <a:extLst>
                    <a:ext uri="{A12FA001-AC4F-418D-AE19-62706E023703}">
                      <ahyp:hlinkClr xmlns:ahyp="http://schemas.microsoft.com/office/drawing/2018/hyperlinkcolor" val="tx"/>
                    </a:ext>
                  </a:extLst>
                </a:hlinkClick>
              </a:rPr>
              <a:t>TSC-Advice-Sheets_Creating-an-ideal-bedroom-environment-for-children_Online.pdf</a:t>
            </a:r>
          </a:p>
          <a:p>
            <a:pPr rtl="0"/>
            <a:endParaRPr lang="en-US" sz="1600">
              <a:solidFill>
                <a:schemeClr val="tx2"/>
              </a:solidFill>
              <a:ea typeface="+mn-lt"/>
              <a:cs typeface="+mn-lt"/>
            </a:endParaRPr>
          </a:p>
          <a:p>
            <a:pPr rtl="0"/>
            <a:r>
              <a:rPr lang="cy-gb" sz="1600">
                <a:solidFill>
                  <a:schemeClr val="tx2"/>
                </a:solidFill>
                <a:ea typeface="+mn-lt"/>
                <a:cs typeface="+mn-lt"/>
                <a:hlinkClick r:id="rId5">
                  <a:extLst>
                    <a:ext uri="{A12FA001-AC4F-418D-AE19-62706E023703}">
                      <ahyp:hlinkClr xmlns:ahyp="http://schemas.microsoft.com/office/drawing/2018/hyperlinkcolor" val="tx"/>
                    </a:ext>
                  </a:extLst>
                </a:hlinkClick>
              </a:rPr>
              <a:t>TSC-Advice-Sheets_Creating-an-ideal-bedroom-environment-for-children_Col.pdf</a:t>
            </a:r>
            <a:endParaRPr lang="en-US">
              <a:solidFill>
                <a:schemeClr val="tx2"/>
              </a:solidFill>
              <a:hlinkClick r:id="rId5">
                <a:extLst>
                  <a:ext uri="{A12FA001-AC4F-418D-AE19-62706E023703}">
                    <ahyp:hlinkClr xmlns:ahyp="http://schemas.microsoft.com/office/drawing/2018/hyperlinkcolor" val="tx"/>
                  </a:ext>
                </a:extLst>
              </a:hlinkClick>
            </a:endParaRPr>
          </a:p>
        </p:txBody>
      </p:sp>
      <p:pic>
        <p:nvPicPr>
          <p:cNvPr id="9" name="Picture 8">
            <a:extLst>
              <a:ext uri="{FF2B5EF4-FFF2-40B4-BE49-F238E27FC236}">
                <a16:creationId xmlns:a16="http://schemas.microsoft.com/office/drawing/2014/main" id="{82774F91-0344-3EFA-F95B-38B52C020748}"/>
              </a:ext>
            </a:extLst>
          </p:cNvPr>
          <p:cNvPicPr>
            <a:picLocks noChangeAspect="1"/>
          </p:cNvPicPr>
          <p:nvPr/>
        </p:nvPicPr>
        <p:blipFill>
          <a:blip r:embed="rId6"/>
          <a:stretch>
            <a:fillRect/>
          </a:stretch>
        </p:blipFill>
        <p:spPr>
          <a:xfrm>
            <a:off x="289678" y="6338888"/>
            <a:ext cx="1800225" cy="276225"/>
          </a:xfrm>
          <a:prstGeom prst="rect">
            <a:avLst/>
          </a:prstGeom>
        </p:spPr>
      </p:pic>
    </p:spTree>
    <p:extLst>
      <p:ext uri="{BB962C8B-B14F-4D97-AF65-F5344CB8AC3E}">
        <p14:creationId xmlns:p14="http://schemas.microsoft.com/office/powerpoint/2010/main" val="2837543079"/>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5AD86275-5FB3-4E09-B964-C644FF586E9D}">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41</cp:revision>
  <dcterms:created xsi:type="dcterms:W3CDTF">2024-01-29T16:09:21Z</dcterms:created>
  <dcterms:modified xsi:type="dcterms:W3CDTF">2025-09-23T15:50:38Z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