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4"/>
  </p:notesMasterIdLst>
  <p:sldIdLst>
    <p:sldId id="256" r:id="rId3"/>
    <p:sldId id="262" r:id="rId4"/>
    <p:sldId id="258" r:id="rId5"/>
    <p:sldId id="260" r:id="rId6"/>
    <p:sldId id="271" r:id="rId7"/>
    <p:sldId id="259" r:id="rId8"/>
    <p:sldId id="268" r:id="rId9"/>
    <p:sldId id="269" r:id="rId10"/>
    <p:sldId id="270" r:id="rId11"/>
    <p:sldId id="272" r:id="rId12"/>
    <p:sldId id="261" r:id="rId13"/>
  </p:sldIdLst>
  <p:sldSz cx="20104100" cy="11309350"/>
  <p:notesSz cx="20104100" cy="1130935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59C7DA-B19E-7641-4FE6-C34370D8522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DCF03-0643-7DFB-A724-D68DCD194EF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933EC82-9E29-4B22-A571-BA7F8D601FF2}" type="datetime1">
              <a:rPr lang="en-US"/>
              <a:pPr lvl="0"/>
              <a:t>10/1/2024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E61D31C-1C5F-41E7-AC7A-7319AB8EA8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48D8633-8D20-F90C-ADB7-1E768F0D5AD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7A29B-14BE-F1A0-D874-1F77D15E554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FE31A-CAD5-91E5-0DFF-613120801F9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05DA092-C1D8-4E62-9F58-A50B0257A05B}" type="slidenum">
              <a:t>‹#›</a:t>
            </a:fld>
            <a:endParaRPr lang="en-US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5D1EEA4D-E86A-E7DA-DEB3-42E3019E52BA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0764C4DA-8430-A6FA-771D-4521DBD1A78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32BB7A9-645E-4B98-95D4-E78A5B9715C5}" type="datetime1">
              <a:rPr lang="en-US"/>
              <a:pPr lvl="0"/>
              <a:t>10/1/2024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4A0B7A93-DC22-62C8-B763-C7990FECDF42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14EE4D17-D6E9-C1DB-1700-66B0E0D3AFF9}"/>
              </a:ext>
            </a:extLst>
          </p:cNvPr>
          <p:cNvSpPr txBox="1">
            <a:spLocks noGrp="1"/>
          </p:cNvSpPr>
          <p:nvPr>
            <p:ph type="body" sz="quarter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97D26144-29E8-FDF4-7DA0-11EC634560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2E9CA1A4-2530-06C0-919F-2E706CB510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527A178-AF0D-4D89-A66D-17424135E8B6}" type="slidenum">
              <a:t>‹#›</a:t>
            </a:fld>
            <a:endParaRPr lang="en-US"/>
          </a:p>
        </p:txBody>
      </p:sp>
      <p:sp>
        <p:nvSpPr>
          <p:cNvPr id="14" name="Header Placeholder 1">
            <a:extLst>
              <a:ext uri="{FF2B5EF4-FFF2-40B4-BE49-F238E27FC236}">
                <a16:creationId xmlns:a16="http://schemas.microsoft.com/office/drawing/2014/main" id="{9459683A-30F2-4384-AE1B-D8C331151953}"/>
              </a:ext>
            </a:extLst>
          </p:cNvPr>
          <p:cNvSpPr txBox="1">
            <a:spLocks noGrp="1"/>
          </p:cNvSpPr>
          <p:nvPr>
            <p:ph type="hdr" sz="quarter" idx="1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218998C4-769A-CB0D-BCCB-2D6026943802}"/>
              </a:ext>
            </a:extLst>
          </p:cNvPr>
          <p:cNvSpPr txBox="1">
            <a:spLocks noGrp="1"/>
          </p:cNvSpPr>
          <p:nvPr>
            <p:ph type="dt" sz="quarter" idx="2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6C0A77F-2E31-40AA-B7F7-9D28EB815E26}" type="datetime1">
              <a:rPr lang="en-US"/>
              <a:pPr lvl="0"/>
              <a:t>10/1/2024</a:t>
            </a:fld>
            <a:endParaRPr lang="en-US"/>
          </a:p>
        </p:txBody>
      </p:sp>
      <p:sp>
        <p:nvSpPr>
          <p:cNvPr id="16" name="Slide Image Placeholder 3">
            <a:extLst>
              <a:ext uri="{FF2B5EF4-FFF2-40B4-BE49-F238E27FC236}">
                <a16:creationId xmlns:a16="http://schemas.microsoft.com/office/drawing/2014/main" id="{56D6B53D-CEEC-16AE-8A81-724E13D47F93}"/>
              </a:ext>
            </a:extLst>
          </p:cNvPr>
          <p:cNvSpPr>
            <a:spLocks noGrp="1" noRot="1" noChangeAspect="1"/>
          </p:cNvSpPr>
          <p:nvPr>
            <p:ph type="sldImg" sz="quarter" idx="3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7" name="Notes Placeholder 4">
            <a:extLst>
              <a:ext uri="{FF2B5EF4-FFF2-40B4-BE49-F238E27FC236}">
                <a16:creationId xmlns:a16="http://schemas.microsoft.com/office/drawing/2014/main" id="{E51475D4-0697-DAD8-AA59-B46BA80FD60B}"/>
              </a:ext>
            </a:extLst>
          </p:cNvPr>
          <p:cNvSpPr txBox="1">
            <a:spLocks noGrp="1"/>
          </p:cNvSpPr>
          <p:nvPr>
            <p:ph type="body" sz="quarter" idx="4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26871BBB-AE67-B0C6-25D0-9CA6CB30353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98E0872-051C-C465-C0A6-749463C86BB6}"/>
              </a:ext>
            </a:extLst>
          </p:cNvPr>
          <p:cNvSpPr txBox="1">
            <a:spLocks noGrp="1"/>
          </p:cNvSpPr>
          <p:nvPr>
            <p:ph type="sldNum" sz="quarter" idx="6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E3AFD41-2E52-4814-AB4C-4D162F9A83CD}" type="slidenum">
              <a:t>‹#›</a:t>
            </a:fld>
            <a:endParaRPr lang="en-US"/>
          </a:p>
        </p:txBody>
      </p:sp>
      <p:sp>
        <p:nvSpPr>
          <p:cNvPr id="20" name="Header Placeholder 1">
            <a:extLst>
              <a:ext uri="{FF2B5EF4-FFF2-40B4-BE49-F238E27FC236}">
                <a16:creationId xmlns:a16="http://schemas.microsoft.com/office/drawing/2014/main" id="{C0C16344-8133-6B96-D637-A61F76C32B50}"/>
              </a:ext>
            </a:extLst>
          </p:cNvPr>
          <p:cNvSpPr txBox="1">
            <a:spLocks noGrp="1"/>
          </p:cNvSpPr>
          <p:nvPr>
            <p:ph type="hdr" sz="quarter" idx="7"/>
          </p:nvPr>
        </p:nvSpPr>
        <p:spPr>
          <a:xfrm>
            <a:off x="0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666E7D85-EE93-218F-9D97-8D945759D3DF}"/>
              </a:ext>
            </a:extLst>
          </p:cNvPr>
          <p:cNvSpPr txBox="1">
            <a:spLocks noGrp="1"/>
          </p:cNvSpPr>
          <p:nvPr>
            <p:ph type="dt" sz="quarter" idx="8"/>
          </p:nvPr>
        </p:nvSpPr>
        <p:spPr>
          <a:xfrm>
            <a:off x="11387142" y="0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A24684D-8152-4884-A8FB-39DF41AE368E}" type="datetime1">
              <a:rPr lang="en-US"/>
              <a:pPr lvl="0"/>
              <a:t>10/1/2024</a:t>
            </a:fld>
            <a:endParaRPr lang="en-US"/>
          </a:p>
        </p:txBody>
      </p:sp>
      <p:sp>
        <p:nvSpPr>
          <p:cNvPr id="22" name="Slide Image Placeholder 3">
            <a:extLst>
              <a:ext uri="{FF2B5EF4-FFF2-40B4-BE49-F238E27FC236}">
                <a16:creationId xmlns:a16="http://schemas.microsoft.com/office/drawing/2014/main" id="{2F2D9AE9-4CDF-0920-BD69-426EA15FA661}"/>
              </a:ext>
            </a:extLst>
          </p:cNvPr>
          <p:cNvSpPr>
            <a:spLocks noGrp="1" noRot="1" noChangeAspect="1"/>
          </p:cNvSpPr>
          <p:nvPr>
            <p:ph type="sldImg" sz="quarter" idx="9"/>
          </p:nvPr>
        </p:nvSpPr>
        <p:spPr>
          <a:xfrm>
            <a:off x="6659566" y="1414467"/>
            <a:ext cx="6784976" cy="3816348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3" name="Notes Placeholder 4">
            <a:extLst>
              <a:ext uri="{FF2B5EF4-FFF2-40B4-BE49-F238E27FC236}">
                <a16:creationId xmlns:a16="http://schemas.microsoft.com/office/drawing/2014/main" id="{DAEFA8E8-43DB-0574-B96F-D776B81E3304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2009778" y="5441951"/>
            <a:ext cx="16084552" cy="445452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3079A67F-E42A-47E9-D2BC-5866301105F5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xfrm>
            <a:off x="0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3CB216EC-EAF3-7667-BC75-1F55FC832FCA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E8727A9-10A6-42BE-B00D-A8D4404054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42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ct val="0"/>
      </a:spcBef>
      <a:spcAft>
        <a:spcPct val="0"/>
      </a:spcAft>
      <a:buNone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5A261F-76F4-92CA-8BA8-62CDFCB65A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1B3462-9EE3-774E-6C49-5BBE1C1351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E21D6-FE2A-9F1C-6462-8A9F939CA3DE}"/>
              </a:ext>
            </a:extLst>
          </p:cNvPr>
          <p:cNvSpPr txBox="1"/>
          <p:nvPr/>
        </p:nvSpPr>
        <p:spPr>
          <a:xfrm>
            <a:off x="11387142" y="10742608"/>
            <a:ext cx="8712202" cy="5667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1B7C91-F96C-41C4-815A-70A6B216B17F}" type="slidenum">
              <a:t>11</a:t>
            </a:fld>
            <a:endParaRPr lang="en-US" sz="12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364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6466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00B769E6-5813-6C03-9F96-94DC12DE7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098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bg object 17">
            <a:extLst>
              <a:ext uri="{FF2B5EF4-FFF2-40B4-BE49-F238E27FC236}">
                <a16:creationId xmlns:a16="http://schemas.microsoft.com/office/drawing/2014/main" id="{B00F00B3-0394-2473-DC97-330DC61B76F3}"/>
              </a:ext>
            </a:extLst>
          </p:cNvPr>
          <p:cNvSpPr/>
          <p:nvPr/>
        </p:nvSpPr>
        <p:spPr>
          <a:xfrm>
            <a:off x="1245568" y="1164680"/>
            <a:ext cx="833118" cy="833118"/>
          </a:xfrm>
          <a:custGeom>
            <a:avLst/>
            <a:gdLst>
              <a:gd name="f0" fmla="val w"/>
              <a:gd name="f1" fmla="val h"/>
              <a:gd name="f2" fmla="val 0"/>
              <a:gd name="f3" fmla="val 833119"/>
              <a:gd name="f4" fmla="val 302158"/>
              <a:gd name="f5" fmla="val 832662"/>
              <a:gd name="f6" fmla="val 298348"/>
              <a:gd name="f7" fmla="val 818870"/>
              <a:gd name="f8" fmla="val 295554"/>
              <a:gd name="f9" fmla="val 804684"/>
              <a:gd name="f10" fmla="val 293852"/>
              <a:gd name="f11" fmla="val 790143"/>
              <a:gd name="f12" fmla="val 293268"/>
              <a:gd name="f13" fmla="val 775284"/>
              <a:gd name="f14" fmla="val 767295"/>
              <a:gd name="f15" fmla="val 293725"/>
              <a:gd name="f16" fmla="val 759434"/>
              <a:gd name="f17" fmla="val 294690"/>
              <a:gd name="f18" fmla="val 751674"/>
              <a:gd name="f19" fmla="val 246976"/>
              <a:gd name="f20" fmla="val 730224"/>
              <a:gd name="f21" fmla="val 203263"/>
              <a:gd name="f22" fmla="val 702246"/>
              <a:gd name="f23" fmla="val 164198"/>
              <a:gd name="f24" fmla="val 668388"/>
              <a:gd name="f25" fmla="val 130403"/>
              <a:gd name="f26" fmla="val 629259"/>
              <a:gd name="f27" fmla="val 102476"/>
              <a:gd name="f28" fmla="val 585508"/>
              <a:gd name="f29" fmla="val 81064"/>
              <a:gd name="f30" fmla="val 537756"/>
              <a:gd name="f31" fmla="val 73647"/>
              <a:gd name="f32" fmla="val 538632"/>
              <a:gd name="f33" fmla="val 66065"/>
              <a:gd name="f34" fmla="val 538848"/>
              <a:gd name="f35" fmla="val 58432"/>
              <a:gd name="f36" fmla="val 43281"/>
              <a:gd name="f37" fmla="val 538264"/>
              <a:gd name="f38" fmla="val 28460"/>
              <a:gd name="f39" fmla="val 536536"/>
              <a:gd name="f40" fmla="val 14008"/>
              <a:gd name="f41" fmla="val 533666"/>
              <a:gd name="f42" fmla="val 529717"/>
              <a:gd name="f43" fmla="val 16027"/>
              <a:gd name="f44" fmla="val 577469"/>
              <a:gd name="f45" fmla="val 37299"/>
              <a:gd name="f46" fmla="val 622566"/>
              <a:gd name="f47" fmla="val 63436"/>
              <a:gd name="f48" fmla="val 664629"/>
              <a:gd name="f49" fmla="val 94094"/>
              <a:gd name="f50" fmla="val 703275"/>
              <a:gd name="f51" fmla="val 128879"/>
              <a:gd name="f52" fmla="val 738162"/>
              <a:gd name="f53" fmla="val 167449"/>
              <a:gd name="f54" fmla="val 768908"/>
              <a:gd name="f55" fmla="val 209423"/>
              <a:gd name="f56" fmla="val 795159"/>
              <a:gd name="f57" fmla="val 254457"/>
              <a:gd name="f58" fmla="val 816533"/>
              <a:gd name="f59" fmla="val 303149"/>
              <a:gd name="f60" fmla="val 255384"/>
              <a:gd name="f61" fmla="val 210286"/>
              <a:gd name="f62" fmla="val 168236"/>
              <a:gd name="f63" fmla="val 129578"/>
              <a:gd name="f64" fmla="val 94081"/>
              <a:gd name="f65" fmla="val 94691"/>
              <a:gd name="f66" fmla="val 128866"/>
              <a:gd name="f67" fmla="val 63944"/>
              <a:gd name="f68" fmla="val 167436"/>
              <a:gd name="f69" fmla="val 37706"/>
              <a:gd name="f70" fmla="val 16332"/>
              <a:gd name="f71" fmla="val 254444"/>
              <a:gd name="f72" fmla="val 190"/>
              <a:gd name="f73" fmla="val 302145"/>
              <a:gd name="f74" fmla="val 13982"/>
              <a:gd name="f75" fmla="val 298335"/>
              <a:gd name="f76" fmla="val 28168"/>
              <a:gd name="f77" fmla="val 295541"/>
              <a:gd name="f78" fmla="val 42710"/>
              <a:gd name="f79" fmla="val 293827"/>
              <a:gd name="f80" fmla="val 57569"/>
              <a:gd name="f81" fmla="val 293255"/>
              <a:gd name="f82" fmla="val 65582"/>
              <a:gd name="f83" fmla="val 73431"/>
              <a:gd name="f84" fmla="val 293712"/>
              <a:gd name="f85" fmla="val 81191"/>
              <a:gd name="f86" fmla="val 294678"/>
              <a:gd name="f87" fmla="val 102654"/>
              <a:gd name="f88" fmla="val 246951"/>
              <a:gd name="f89" fmla="val 130619"/>
              <a:gd name="f90" fmla="val 203250"/>
              <a:gd name="f91" fmla="val 164477"/>
              <a:gd name="f92" fmla="val 203606"/>
              <a:gd name="f93" fmla="val 130390"/>
              <a:gd name="f94" fmla="val 247345"/>
              <a:gd name="f95" fmla="val 295109"/>
              <a:gd name="f96" fmla="val 294208"/>
              <a:gd name="f97" fmla="val 293979"/>
              <a:gd name="f98" fmla="val 66078"/>
              <a:gd name="f99" fmla="val 58407"/>
              <a:gd name="f100" fmla="val 294576"/>
              <a:gd name="f101" fmla="val 43268"/>
              <a:gd name="f102" fmla="val 296316"/>
              <a:gd name="f103" fmla="val 28448"/>
              <a:gd name="f104" fmla="val 299186"/>
              <a:gd name="f105" fmla="val 832675"/>
              <a:gd name="f106" fmla="val 530682"/>
              <a:gd name="f107" fmla="val 818896"/>
              <a:gd name="f108" fmla="val 534504"/>
              <a:gd name="f109" fmla="val 804710"/>
              <a:gd name="f110" fmla="val 537298"/>
              <a:gd name="f111" fmla="val 790155"/>
              <a:gd name="f112" fmla="val 539000"/>
              <a:gd name="f113" fmla="val 775296"/>
              <a:gd name="f114" fmla="val 539572"/>
              <a:gd name="f115" fmla="val 759421"/>
              <a:gd name="f116" fmla="val 539140"/>
              <a:gd name="f117" fmla="val 751687"/>
              <a:gd name="f118" fmla="val 538149"/>
              <a:gd name="f119" fmla="val 730211"/>
              <a:gd name="f120" fmla="val 585876"/>
              <a:gd name="f121" fmla="val 629589"/>
              <a:gd name="f122" fmla="val 668655"/>
              <a:gd name="f123" fmla="val 629272"/>
              <a:gd name="f124" fmla="val 702462"/>
              <a:gd name="f125" fmla="val 585520"/>
              <a:gd name="f126" fmla="val 730377"/>
              <a:gd name="f127" fmla="val 537781"/>
              <a:gd name="f128" fmla="val 751789"/>
              <a:gd name="f129" fmla="val 538657"/>
              <a:gd name="f130" fmla="val 759206"/>
              <a:gd name="f131" fmla="val 804405"/>
              <a:gd name="f132" fmla="val 529742"/>
              <a:gd name="f133" fmla="val 832853"/>
              <a:gd name="f134" fmla="val 577494"/>
              <a:gd name="f135" fmla="val 816825"/>
              <a:gd name="f136" fmla="val 622579"/>
              <a:gd name="f137" fmla="val 795566"/>
              <a:gd name="f138" fmla="val 664641"/>
              <a:gd name="f139" fmla="val 769416"/>
              <a:gd name="f140" fmla="val 703287"/>
              <a:gd name="f141" fmla="val 738771"/>
              <a:gd name="f142" fmla="val 738174"/>
              <a:gd name="f143" fmla="val 703973"/>
              <a:gd name="f144" fmla="val 768921"/>
              <a:gd name="f145" fmla="val 665403"/>
              <a:gd name="f146" fmla="val 623430"/>
              <a:gd name="f147" fmla="val 578396"/>
              <a:gd name="f148" fmla="val 832878"/>
              <a:gd name="f149" fmla="val 303110"/>
              <a:gd name="f150" fmla="val 816838"/>
              <a:gd name="f151" fmla="val 255358"/>
              <a:gd name="f152" fmla="val 210273"/>
              <a:gd name="f153" fmla="val 769429"/>
              <a:gd name="f154" fmla="val 168211"/>
              <a:gd name="f155" fmla="val 129565"/>
              <a:gd name="f156" fmla="val 578408"/>
              <a:gd name="f157" fmla="val 530694"/>
              <a:gd name="f158" fmla="val 534517"/>
              <a:gd name="f159" fmla="val 13970"/>
              <a:gd name="f160" fmla="val 537311"/>
              <a:gd name="f161" fmla="val 28155"/>
              <a:gd name="f162" fmla="val 539026"/>
              <a:gd name="f163" fmla="val 539597"/>
              <a:gd name="f164" fmla="val 57556"/>
              <a:gd name="f165" fmla="val 65557"/>
              <a:gd name="f166" fmla="val 73418"/>
              <a:gd name="f167" fmla="val 538187"/>
              <a:gd name="f168" fmla="val 81178"/>
              <a:gd name="f169" fmla="val 585901"/>
              <a:gd name="f170" fmla="val 102641"/>
              <a:gd name="f171" fmla="val 629602"/>
              <a:gd name="f172" fmla="val 130606"/>
              <a:gd name="f173" fmla="val 668667"/>
              <a:gd name="f174" fmla="val 164465"/>
              <a:gd name="f175" fmla="val 203581"/>
              <a:gd name="f176" fmla="val 247319"/>
              <a:gd name="f177" fmla="val 295071"/>
              <a:gd name="f178" fmla="val 294182"/>
              <a:gd name="f179" fmla="val 774446"/>
              <a:gd name="f180" fmla="val 789584"/>
              <a:gd name="f181" fmla="val 818845"/>
              <a:gd name="f182" fmla="val 299173"/>
              <a:gd name="f183" fmla="*/ f0 1 833119"/>
              <a:gd name="f184" fmla="*/ f1 1 833119"/>
              <a:gd name="f185" fmla="+- f3 0 f2"/>
              <a:gd name="f186" fmla="*/ f185 1 833119"/>
              <a:gd name="f187" fmla="*/ f2 1 f186"/>
              <a:gd name="f188" fmla="*/ f3 1 f186"/>
              <a:gd name="f189" fmla="*/ f187 f183 1"/>
              <a:gd name="f190" fmla="*/ f188 f183 1"/>
              <a:gd name="f191" fmla="*/ f188 f184 1"/>
              <a:gd name="f192" fmla="*/ f187 f18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9" t="f192" r="f190" b="f191"/>
            <a:pathLst>
              <a:path w="833119" h="833119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2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4" y="f5"/>
                </a:lnTo>
                <a:close/>
              </a:path>
              <a:path w="833119" h="833119">
                <a:moveTo>
                  <a:pt x="f59" y="f2"/>
                </a:moveTo>
                <a:lnTo>
                  <a:pt x="f60" y="f43"/>
                </a:lnTo>
                <a:lnTo>
                  <a:pt x="f61" y="f45"/>
                </a:lnTo>
                <a:lnTo>
                  <a:pt x="f62" y="f47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55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1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23"/>
                </a:lnTo>
                <a:lnTo>
                  <a:pt x="f92" y="f93"/>
                </a:lnTo>
                <a:lnTo>
                  <a:pt x="f94" y="f27"/>
                </a:lnTo>
                <a:lnTo>
                  <a:pt x="f95" y="f29"/>
                </a:lnTo>
                <a:lnTo>
                  <a:pt x="f96" y="f31"/>
                </a:lnTo>
                <a:lnTo>
                  <a:pt x="f97" y="f98"/>
                </a:lnTo>
                <a:lnTo>
                  <a:pt x="f97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40"/>
                </a:lnTo>
                <a:lnTo>
                  <a:pt x="f59" y="f2"/>
                </a:lnTo>
                <a:close/>
              </a:path>
              <a:path w="833119" h="833119">
                <a:moveTo>
                  <a:pt x="f105" y="f106"/>
                </a:move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4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22" y="f121"/>
                </a:lnTo>
                <a:lnTo>
                  <a:pt x="f24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39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56" y="f146"/>
                </a:lnTo>
                <a:lnTo>
                  <a:pt x="f58" y="f147"/>
                </a:lnTo>
                <a:lnTo>
                  <a:pt x="f105" y="f106"/>
                </a:lnTo>
                <a:close/>
              </a:path>
              <a:path w="833119" h="833119">
                <a:moveTo>
                  <a:pt x="f148" y="f149"/>
                </a:moveTo>
                <a:lnTo>
                  <a:pt x="f150" y="f151"/>
                </a:lnTo>
                <a:lnTo>
                  <a:pt x="f137" y="f152"/>
                </a:lnTo>
                <a:lnTo>
                  <a:pt x="f153" y="f154"/>
                </a:lnTo>
                <a:lnTo>
                  <a:pt x="f141" y="f155"/>
                </a:lnTo>
                <a:lnTo>
                  <a:pt x="f143" y="f65"/>
                </a:lnTo>
                <a:lnTo>
                  <a:pt x="f145" y="f67"/>
                </a:lnTo>
                <a:lnTo>
                  <a:pt x="f146" y="f69"/>
                </a:lnTo>
                <a:lnTo>
                  <a:pt x="f156" y="f70"/>
                </a:lnTo>
                <a:lnTo>
                  <a:pt x="f157" y="f72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78"/>
                </a:lnTo>
                <a:lnTo>
                  <a:pt x="f163" y="f164"/>
                </a:lnTo>
                <a:lnTo>
                  <a:pt x="f163" y="f165"/>
                </a:lnTo>
                <a:lnTo>
                  <a:pt x="f116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24" y="f175"/>
                </a:lnTo>
                <a:lnTo>
                  <a:pt x="f126" y="f176"/>
                </a:lnTo>
                <a:lnTo>
                  <a:pt x="f128" y="f177"/>
                </a:lnTo>
                <a:lnTo>
                  <a:pt x="f130" y="f178"/>
                </a:lnTo>
                <a:lnTo>
                  <a:pt x="f179" y="f97"/>
                </a:lnTo>
                <a:lnTo>
                  <a:pt x="f180" y="f100"/>
                </a:lnTo>
                <a:lnTo>
                  <a:pt x="f131" y="f102"/>
                </a:lnTo>
                <a:lnTo>
                  <a:pt x="f181" y="f182"/>
                </a:lnTo>
                <a:lnTo>
                  <a:pt x="f148" y="f149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bg object 18">
            <a:extLst>
              <a:ext uri="{FF2B5EF4-FFF2-40B4-BE49-F238E27FC236}">
                <a16:creationId xmlns:a16="http://schemas.microsoft.com/office/drawing/2014/main" id="{EFA4126E-C131-A09A-8D74-9C4B61684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85" y="1164433"/>
            <a:ext cx="715271" cy="8851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bg object 19">
            <a:extLst>
              <a:ext uri="{FF2B5EF4-FFF2-40B4-BE49-F238E27FC236}">
                <a16:creationId xmlns:a16="http://schemas.microsoft.com/office/drawing/2014/main" id="{40A63D81-ACB8-8D84-742B-5F5AF0A104B8}"/>
              </a:ext>
            </a:extLst>
          </p:cNvPr>
          <p:cNvSpPr/>
          <p:nvPr/>
        </p:nvSpPr>
        <p:spPr>
          <a:xfrm>
            <a:off x="1127985" y="1047106"/>
            <a:ext cx="2197102" cy="1068074"/>
          </a:xfrm>
          <a:custGeom>
            <a:avLst/>
            <a:gdLst>
              <a:gd name="f0" fmla="val w"/>
              <a:gd name="f1" fmla="val h"/>
              <a:gd name="f2" fmla="val 0"/>
              <a:gd name="f3" fmla="val 2197100"/>
              <a:gd name="f4" fmla="val 1068070"/>
              <a:gd name="f5" fmla="val 388213"/>
              <a:gd name="f6" fmla="val 419315"/>
              <a:gd name="f7" fmla="val 355752"/>
              <a:gd name="f8" fmla="val 438188"/>
              <a:gd name="f9" fmla="val 335140"/>
              <a:gd name="f10" fmla="val 452475"/>
              <a:gd name="f11" fmla="val 317538"/>
              <a:gd name="f12" fmla="val 469328"/>
              <a:gd name="f13" fmla="val 294132"/>
              <a:gd name="f14" fmla="val 495947"/>
              <a:gd name="f15" fmla="val 263321"/>
              <a:gd name="f16" fmla="val 526796"/>
              <a:gd name="f17" fmla="val 226364"/>
              <a:gd name="f18" fmla="val 552526"/>
              <a:gd name="f19" fmla="val 185635"/>
              <a:gd name="f20" fmla="val 566661"/>
              <a:gd name="f21" fmla="val 143484"/>
              <a:gd name="f22" fmla="val 562673"/>
              <a:gd name="f23" fmla="val 102273"/>
              <a:gd name="f24" fmla="val 534085"/>
              <a:gd name="f25" fmla="val 136931"/>
              <a:gd name="f26" fmla="val 508139"/>
              <a:gd name="f27" fmla="val 172516"/>
              <a:gd name="f28" fmla="val 500468"/>
              <a:gd name="f29" fmla="val 207619"/>
              <a:gd name="f30" fmla="val 507136"/>
              <a:gd name="f31" fmla="val 240830"/>
              <a:gd name="f32" fmla="val 524243"/>
              <a:gd name="f33" fmla="val 247230"/>
              <a:gd name="f34" fmla="val 521843"/>
              <a:gd name="f35" fmla="val 253796"/>
              <a:gd name="f36" fmla="val 517105"/>
              <a:gd name="f37" fmla="val 264464"/>
              <a:gd name="f38" fmla="val 506463"/>
              <a:gd name="f39" fmla="val 287883"/>
              <a:gd name="f40" fmla="val 481380"/>
              <a:gd name="f41" fmla="val 292277"/>
              <a:gd name="f42" fmla="val 477443"/>
              <a:gd name="f43" fmla="val 295770"/>
              <a:gd name="f44" fmla="val 472897"/>
              <a:gd name="f45" fmla="val 257644"/>
              <a:gd name="f46" fmla="val 448729"/>
              <a:gd name="f47" fmla="val 219862"/>
              <a:gd name="f48" fmla="val 433298"/>
              <a:gd name="f49" fmla="val 182435"/>
              <a:gd name="f50" fmla="val 426783"/>
              <a:gd name="f51" fmla="val 145351"/>
              <a:gd name="f52" fmla="val 429361"/>
              <a:gd name="f53" fmla="val 108572"/>
              <a:gd name="f54" fmla="val 441198"/>
              <a:gd name="f55" fmla="val 72097"/>
              <a:gd name="f56" fmla="val 462483"/>
              <a:gd name="f57" fmla="val 35915"/>
              <a:gd name="f58" fmla="val 493382"/>
              <a:gd name="f59" fmla="val 38481"/>
              <a:gd name="f60" fmla="val 577240"/>
              <a:gd name="f61" fmla="val 77152"/>
              <a:gd name="f62" fmla="val 609130"/>
              <a:gd name="f63" fmla="val 115912"/>
              <a:gd name="f64" fmla="val 630174"/>
              <a:gd name="f65" fmla="val 154686"/>
              <a:gd name="f66" fmla="val 640778"/>
              <a:gd name="f67" fmla="val 193408"/>
              <a:gd name="f68" fmla="val 641375"/>
              <a:gd name="f69" fmla="val 231965"/>
              <a:gd name="f70" fmla="val 632383"/>
              <a:gd name="f71" fmla="val 270294"/>
              <a:gd name="f72" fmla="val 614210"/>
              <a:gd name="f73" fmla="val 308305"/>
              <a:gd name="f74" fmla="val 587298"/>
              <a:gd name="f75" fmla="val 340321"/>
              <a:gd name="f76" fmla="val 556082"/>
              <a:gd name="f77" fmla="val 361581"/>
              <a:gd name="f78" fmla="val 361505"/>
              <a:gd name="f79" fmla="val 506666"/>
              <a:gd name="f80" fmla="val 364261"/>
              <a:gd name="f81" fmla="val 485584"/>
              <a:gd name="f82" fmla="val 372325"/>
              <a:gd name="f83" fmla="val 460044"/>
              <a:gd name="f84" fmla="val 521716"/>
              <a:gd name="f85" fmla="val 370547"/>
              <a:gd name="f86" fmla="val 469442"/>
              <a:gd name="f87" fmla="val 318236"/>
              <a:gd name="f88" fmla="val 462508"/>
              <a:gd name="f89" fmla="val 325094"/>
              <a:gd name="f90" fmla="val 445770"/>
              <a:gd name="f91" fmla="val 344068"/>
              <a:gd name="f92" fmla="val 407225"/>
              <a:gd name="f93" fmla="val 408736"/>
              <a:gd name="f94" fmla="val 393941"/>
              <a:gd name="f95" fmla="val 445998"/>
              <a:gd name="f96" fmla="val 383806"/>
              <a:gd name="f97" fmla="val 485749"/>
              <a:gd name="f98" fmla="val 377101"/>
              <a:gd name="f99" fmla="val 533539"/>
              <a:gd name="f100" fmla="val 384238"/>
              <a:gd name="f101" fmla="val 539242"/>
              <a:gd name="f102" fmla="val 402132"/>
              <a:gd name="f103" fmla="val 552323"/>
              <a:gd name="f104" fmla="val 425488"/>
              <a:gd name="f105" fmla="val 566699"/>
              <a:gd name="f106" fmla="val 448983"/>
              <a:gd name="f107" fmla="val 576287"/>
              <a:gd name="f108" fmla="val 449529"/>
              <a:gd name="f109" fmla="val 567143"/>
              <a:gd name="f110" fmla="val 452005"/>
              <a:gd name="f111" fmla="val 542925"/>
              <a:gd name="f112" fmla="val 467956"/>
              <a:gd name="f113" fmla="val 468541"/>
              <a:gd name="f114" fmla="val 489127"/>
              <a:gd name="f115" fmla="val 410298"/>
              <a:gd name="f116" fmla="val 501472"/>
              <a:gd name="f117" fmla="val 392709"/>
              <a:gd name="f118" fmla="val 619023"/>
              <a:gd name="f119" fmla="val 508444"/>
              <a:gd name="f120" fmla="val 610285"/>
              <a:gd name="f121" fmla="val 600049"/>
              <a:gd name="f122" fmla="val 410311"/>
              <a:gd name="f123" fmla="val 578866"/>
              <a:gd name="f124" fmla="val 370560"/>
              <a:gd name="f125" fmla="val 546303"/>
              <a:gd name="f126" fmla="val 598563"/>
              <a:gd name="f127" fmla="val 372757"/>
              <a:gd name="f128" fmla="val 642683"/>
              <a:gd name="f129" fmla="val 408762"/>
              <a:gd name="f130" fmla="val 660768"/>
              <a:gd name="f131" fmla="val 446011"/>
              <a:gd name="f132" fmla="val 674052"/>
              <a:gd name="f133" fmla="val 485762"/>
              <a:gd name="f134" fmla="val 684187"/>
              <a:gd name="f135" fmla="val 533552"/>
              <a:gd name="f136" fmla="val 690918"/>
              <a:gd name="f137" fmla="val 539254"/>
              <a:gd name="f138" fmla="val 683768"/>
              <a:gd name="f139" fmla="val 552335"/>
              <a:gd name="f140" fmla="val 665861"/>
              <a:gd name="f141" fmla="val 566712"/>
              <a:gd name="f142" fmla="val 642518"/>
              <a:gd name="f143" fmla="val 874598"/>
              <a:gd name="f144" fmla="val 836041"/>
              <a:gd name="f145" fmla="val 614222"/>
              <a:gd name="f146" fmla="val 797712"/>
              <a:gd name="f147" fmla="val 587311"/>
              <a:gd name="f148" fmla="val 759714"/>
              <a:gd name="f149" fmla="val 556094"/>
              <a:gd name="f150" fmla="val 727684"/>
              <a:gd name="f151" fmla="val 706424"/>
              <a:gd name="f152" fmla="val 506679"/>
              <a:gd name="f153" fmla="val 706501"/>
              <a:gd name="f154" fmla="val 703745"/>
              <a:gd name="f155" fmla="val 460057"/>
              <a:gd name="f156" fmla="val 695680"/>
              <a:gd name="f157" fmla="val 679805"/>
              <a:gd name="f158" fmla="val 438200"/>
              <a:gd name="f159" fmla="val 712254"/>
              <a:gd name="f160" fmla="val 732866"/>
              <a:gd name="f161" fmla="val 750468"/>
              <a:gd name="f162" fmla="val 773874"/>
              <a:gd name="f163" fmla="val 526808"/>
              <a:gd name="f164" fmla="val 804697"/>
              <a:gd name="f165" fmla="val 552551"/>
              <a:gd name="f166" fmla="val 841641"/>
              <a:gd name="f167" fmla="val 566674"/>
              <a:gd name="f168" fmla="val 882383"/>
              <a:gd name="f169" fmla="val 562686"/>
              <a:gd name="f170" fmla="val 924534"/>
              <a:gd name="f171" fmla="val 965746"/>
              <a:gd name="f172" fmla="val 508152"/>
              <a:gd name="f173" fmla="val 931087"/>
              <a:gd name="f174" fmla="val 895502"/>
              <a:gd name="f175" fmla="val 507149"/>
              <a:gd name="f176" fmla="val 860399"/>
              <a:gd name="f177" fmla="val 524256"/>
              <a:gd name="f178" fmla="val 827189"/>
              <a:gd name="f179" fmla="val 521868"/>
              <a:gd name="f180" fmla="val 820775"/>
              <a:gd name="f181" fmla="val 517118"/>
              <a:gd name="f182" fmla="val 814222"/>
              <a:gd name="f183" fmla="val 506488"/>
              <a:gd name="f184" fmla="val 803541"/>
              <a:gd name="f185" fmla="val 481406"/>
              <a:gd name="f186" fmla="val 780135"/>
              <a:gd name="f187" fmla="val 477456"/>
              <a:gd name="f188" fmla="val 775728"/>
              <a:gd name="f189" fmla="val 772236"/>
              <a:gd name="f190" fmla="val 810361"/>
              <a:gd name="f191" fmla="val 433311"/>
              <a:gd name="f192" fmla="val 848131"/>
              <a:gd name="f193" fmla="val 426796"/>
              <a:gd name="f194" fmla="val 885558"/>
              <a:gd name="f195" fmla="val 922655"/>
              <a:gd name="f196" fmla="val 441210"/>
              <a:gd name="f197" fmla="val 959434"/>
              <a:gd name="f198" fmla="val 995921"/>
              <a:gd name="f199" fmla="val 1032103"/>
              <a:gd name="f200" fmla="val 1068019"/>
              <a:gd name="f201" fmla="val 1029525"/>
              <a:gd name="f202" fmla="val 990866"/>
              <a:gd name="f203" fmla="val 952093"/>
              <a:gd name="f204" fmla="val 913320"/>
              <a:gd name="f205" fmla="val 648690"/>
              <a:gd name="f206" fmla="val 388188"/>
              <a:gd name="f207" fmla="val 629818"/>
              <a:gd name="f208" fmla="val 355739"/>
              <a:gd name="f209" fmla="val 615543"/>
              <a:gd name="f210" fmla="val 335127"/>
              <a:gd name="f211" fmla="val 598690"/>
              <a:gd name="f212" fmla="val 317512"/>
              <a:gd name="f213" fmla="val 572071"/>
              <a:gd name="f214" fmla="val 294106"/>
              <a:gd name="f215" fmla="val 541210"/>
              <a:gd name="f216" fmla="val 263296"/>
              <a:gd name="f217" fmla="val 515467"/>
              <a:gd name="f218" fmla="val 226352"/>
              <a:gd name="f219" fmla="val 501345"/>
              <a:gd name="f220" fmla="val 185623"/>
              <a:gd name="f221" fmla="val 505333"/>
              <a:gd name="f222" fmla="val 143471"/>
              <a:gd name="f223" fmla="val 533946"/>
              <a:gd name="f224" fmla="val 102260"/>
              <a:gd name="f225" fmla="val 559866"/>
              <a:gd name="f226" fmla="val 136918"/>
              <a:gd name="f227" fmla="val 567537"/>
              <a:gd name="f228" fmla="val 172504"/>
              <a:gd name="f229" fmla="val 560870"/>
              <a:gd name="f230" fmla="val 207606"/>
              <a:gd name="f231" fmla="val 543763"/>
              <a:gd name="f232" fmla="val 240792"/>
              <a:gd name="f233" fmla="val 546163"/>
              <a:gd name="f234" fmla="val 247218"/>
              <a:gd name="f235" fmla="val 550900"/>
              <a:gd name="f236" fmla="val 253784"/>
              <a:gd name="f237" fmla="val 561530"/>
              <a:gd name="f238" fmla="val 586625"/>
              <a:gd name="f239" fmla="val 590550"/>
              <a:gd name="f240" fmla="val 292252"/>
              <a:gd name="f241" fmla="val 595109"/>
              <a:gd name="f242" fmla="val 619277"/>
              <a:gd name="f243" fmla="val 257632"/>
              <a:gd name="f244" fmla="val 634707"/>
              <a:gd name="f245" fmla="val 641223"/>
              <a:gd name="f246" fmla="val 638657"/>
              <a:gd name="f247" fmla="val 145338"/>
              <a:gd name="f248" fmla="val 626821"/>
              <a:gd name="f249" fmla="val 108559"/>
              <a:gd name="f250" fmla="val 605536"/>
              <a:gd name="f251" fmla="val 72085"/>
              <a:gd name="f252" fmla="val 574636"/>
              <a:gd name="f253" fmla="val 35902"/>
              <a:gd name="f254" fmla="val 490778"/>
              <a:gd name="f255" fmla="val 458876"/>
              <a:gd name="f256" fmla="val 77139"/>
              <a:gd name="f257" fmla="val 437845"/>
              <a:gd name="f258" fmla="val 427228"/>
              <a:gd name="f259" fmla="val 426631"/>
              <a:gd name="f260" fmla="val 435622"/>
              <a:gd name="f261" fmla="val 453783"/>
              <a:gd name="f262" fmla="val 480695"/>
              <a:gd name="f263" fmla="val 511924"/>
              <a:gd name="f264" fmla="val 361569"/>
              <a:gd name="f265" fmla="val 561340"/>
              <a:gd name="f266" fmla="val 582422"/>
              <a:gd name="f267" fmla="val 364248"/>
              <a:gd name="f268" fmla="val 607961"/>
              <a:gd name="f269" fmla="val 372313"/>
              <a:gd name="f270" fmla="val 534454"/>
              <a:gd name="f271" fmla="val 528739"/>
              <a:gd name="f272" fmla="val 665873"/>
              <a:gd name="f273" fmla="val 515658"/>
              <a:gd name="f274" fmla="val 642531"/>
              <a:gd name="f275" fmla="val 501294"/>
              <a:gd name="f276" fmla="val 619036"/>
              <a:gd name="f277" fmla="val 491705"/>
              <a:gd name="f278" fmla="val 618490"/>
              <a:gd name="f279" fmla="val 500849"/>
              <a:gd name="f280" fmla="val 616013"/>
              <a:gd name="f281" fmla="val 525068"/>
              <a:gd name="f282" fmla="val 600075"/>
              <a:gd name="f283" fmla="val 599465"/>
              <a:gd name="f284" fmla="val 578878"/>
              <a:gd name="f285" fmla="val 657682"/>
              <a:gd name="f286" fmla="val 697445"/>
              <a:gd name="f287" fmla="val 749769"/>
              <a:gd name="f288" fmla="val 642708"/>
              <a:gd name="f289" fmla="val 695248"/>
              <a:gd name="f290" fmla="val 660793"/>
              <a:gd name="f291" fmla="val 659257"/>
              <a:gd name="f292" fmla="val 674065"/>
              <a:gd name="f293" fmla="val 621995"/>
              <a:gd name="f294" fmla="val 684199"/>
              <a:gd name="f295" fmla="val 582244"/>
              <a:gd name="f296" fmla="val 469430"/>
              <a:gd name="f297" fmla="val 695261"/>
              <a:gd name="f298" fmla="val 425310"/>
              <a:gd name="f299" fmla="val 659282"/>
              <a:gd name="f300" fmla="val 622020"/>
              <a:gd name="f301" fmla="val 582256"/>
              <a:gd name="f302" fmla="val 534479"/>
              <a:gd name="f303" fmla="val 377088"/>
              <a:gd name="f304" fmla="val 528764"/>
              <a:gd name="f305" fmla="val 515670"/>
              <a:gd name="f306" fmla="val 501307"/>
              <a:gd name="f307" fmla="val 491718"/>
              <a:gd name="f308" fmla="val 500862"/>
              <a:gd name="f309" fmla="val 449516"/>
              <a:gd name="f310" fmla="val 525081"/>
              <a:gd name="f311" fmla="val 599478"/>
              <a:gd name="f312" fmla="val 467944"/>
              <a:gd name="f313" fmla="val 657694"/>
              <a:gd name="f314" fmla="val 489140"/>
              <a:gd name="f315" fmla="val 1068006"/>
              <a:gd name="f316" fmla="val 533933"/>
              <a:gd name="f317" fmla="val 490766"/>
              <a:gd name="f318" fmla="val 437832"/>
              <a:gd name="f319" fmla="val 874610"/>
              <a:gd name="f320" fmla="val 759701"/>
              <a:gd name="f321" fmla="val 480707"/>
              <a:gd name="f322" fmla="val 727697"/>
              <a:gd name="f323" fmla="val 706437"/>
              <a:gd name="f324" fmla="val 561314"/>
              <a:gd name="f325" fmla="val 703757"/>
              <a:gd name="f326" fmla="val 582409"/>
              <a:gd name="f327" fmla="val 695693"/>
              <a:gd name="f328" fmla="val 607949"/>
              <a:gd name="f329" fmla="val 648703"/>
              <a:gd name="f330" fmla="val 712266"/>
              <a:gd name="f331" fmla="val 732878"/>
              <a:gd name="f332" fmla="val 615530"/>
              <a:gd name="f333" fmla="val 750481"/>
              <a:gd name="f334" fmla="val 598665"/>
              <a:gd name="f335" fmla="val 773887"/>
              <a:gd name="f336" fmla="val 572046"/>
              <a:gd name="f337" fmla="val 541197"/>
              <a:gd name="f338" fmla="val 501332"/>
              <a:gd name="f339" fmla="val 505320"/>
              <a:gd name="f340" fmla="val 560857"/>
              <a:gd name="f341" fmla="val 827214"/>
              <a:gd name="f342" fmla="val 543750"/>
              <a:gd name="f343" fmla="val 820788"/>
              <a:gd name="f344" fmla="val 546138"/>
              <a:gd name="f345" fmla="val 550887"/>
              <a:gd name="f346" fmla="val 780122"/>
              <a:gd name="f347" fmla="val 586600"/>
              <a:gd name="f348" fmla="val 775741"/>
              <a:gd name="f349" fmla="val 772223"/>
              <a:gd name="f350" fmla="val 619264"/>
              <a:gd name="f351" fmla="val 848144"/>
              <a:gd name="f352" fmla="val 634695"/>
              <a:gd name="f353" fmla="val 885571"/>
              <a:gd name="f354" fmla="val 641210"/>
              <a:gd name="f355" fmla="val 922667"/>
              <a:gd name="f356" fmla="val 638632"/>
              <a:gd name="f357" fmla="val 626795"/>
              <a:gd name="f358" fmla="val 995908"/>
              <a:gd name="f359" fmla="val 605523"/>
              <a:gd name="f360" fmla="val 574624"/>
              <a:gd name="f361" fmla="val 2055495"/>
              <a:gd name="f362" fmla="val 117335"/>
              <a:gd name="f363" fmla="val 2037956"/>
              <a:gd name="f364" fmla="val 1002334"/>
              <a:gd name="f365" fmla="val 2196884"/>
              <a:gd name="f366" fmla="val 130492"/>
              <a:gd name="f367" fmla="val 2178164"/>
              <a:gd name="f368" fmla="val 261162"/>
              <a:gd name="f369" fmla="*/ f0 1 2197100"/>
              <a:gd name="f370" fmla="*/ f1 1 1068070"/>
              <a:gd name="f371" fmla="+- f4 0 f2"/>
              <a:gd name="f372" fmla="+- f3 0 f2"/>
              <a:gd name="f373" fmla="*/ f372 1 2197100"/>
              <a:gd name="f374" fmla="*/ f371 1 1068070"/>
              <a:gd name="f375" fmla="*/ f2 1 f373"/>
              <a:gd name="f376" fmla="*/ f3 1 f373"/>
              <a:gd name="f377" fmla="*/ f2 1 f374"/>
              <a:gd name="f378" fmla="*/ f4 1 f374"/>
              <a:gd name="f379" fmla="*/ f375 f369 1"/>
              <a:gd name="f380" fmla="*/ f376 f369 1"/>
              <a:gd name="f381" fmla="*/ f378 f370 1"/>
              <a:gd name="f382" fmla="*/ f377 f3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9" t="f382" r="f380" b="f381"/>
            <a:pathLst>
              <a:path w="2197100" h="106807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2" y="f24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24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5" y="f6"/>
                </a:lnTo>
                <a:close/>
              </a:path>
              <a:path w="2197100" h="1068070">
                <a:moveTo>
                  <a:pt x="f84" y="f85"/>
                </a:move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84" y="f85"/>
                </a:lnTo>
                <a:close/>
              </a:path>
              <a:path w="2197100" h="1068070">
                <a:moveTo>
                  <a:pt x="f107" y="f118"/>
                </a:moveTo>
                <a:lnTo>
                  <a:pt x="f119" y="f120"/>
                </a:lnTo>
                <a:lnTo>
                  <a:pt x="f113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87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07" y="f118"/>
                </a:lnTo>
                <a:close/>
              </a:path>
              <a:path w="2197100" h="1068070">
                <a:moveTo>
                  <a:pt x="f68" y="f143"/>
                </a:moveTo>
                <a:lnTo>
                  <a:pt x="f70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24" y="f151"/>
                </a:lnTo>
                <a:lnTo>
                  <a:pt x="f152" y="f153"/>
                </a:lnTo>
                <a:lnTo>
                  <a:pt x="f81" y="f154"/>
                </a:lnTo>
                <a:lnTo>
                  <a:pt x="f155" y="f156"/>
                </a:lnTo>
                <a:lnTo>
                  <a:pt x="f6" y="f157"/>
                </a:lnTo>
                <a:lnTo>
                  <a:pt x="f158" y="f159"/>
                </a:lnTo>
                <a:lnTo>
                  <a:pt x="f10" y="f160"/>
                </a:lnTo>
                <a:lnTo>
                  <a:pt x="f12" y="f161"/>
                </a:lnTo>
                <a:lnTo>
                  <a:pt x="f14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24" y="f171"/>
                </a:lnTo>
                <a:lnTo>
                  <a:pt x="f172" y="f173"/>
                </a:lnTo>
                <a:lnTo>
                  <a:pt x="f28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44" y="f189"/>
                </a:lnTo>
                <a:lnTo>
                  <a:pt x="f46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52" y="f195"/>
                </a:lnTo>
                <a:lnTo>
                  <a:pt x="f196" y="f197"/>
                </a:lnTo>
                <a:lnTo>
                  <a:pt x="f56" y="f198"/>
                </a:lnTo>
                <a:lnTo>
                  <a:pt x="f58" y="f199"/>
                </a:lnTo>
                <a:lnTo>
                  <a:pt x="f24" y="f200"/>
                </a:lnTo>
                <a:lnTo>
                  <a:pt x="f60" y="f201"/>
                </a:lnTo>
                <a:lnTo>
                  <a:pt x="f62" y="f202"/>
                </a:lnTo>
                <a:lnTo>
                  <a:pt x="f64" y="f203"/>
                </a:lnTo>
                <a:lnTo>
                  <a:pt x="f66" y="f204"/>
                </a:lnTo>
                <a:lnTo>
                  <a:pt x="f68" y="f143"/>
                </a:lnTo>
                <a:close/>
              </a:path>
              <a:path w="2197100" h="1068070">
                <a:moveTo>
                  <a:pt x="f205" y="f206"/>
                </a:moveTo>
                <a:lnTo>
                  <a:pt x="f207" y="f208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215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37"/>
                </a:lnTo>
                <a:lnTo>
                  <a:pt x="f238" y="f39"/>
                </a:lnTo>
                <a:lnTo>
                  <a:pt x="f239" y="f240"/>
                </a:lnTo>
                <a:lnTo>
                  <a:pt x="f241" y="f43"/>
                </a:lnTo>
                <a:lnTo>
                  <a:pt x="f242" y="f243"/>
                </a:lnTo>
                <a:lnTo>
                  <a:pt x="f244" y="f47"/>
                </a:lnTo>
                <a:lnTo>
                  <a:pt x="f245" y="f49"/>
                </a:lnTo>
                <a:lnTo>
                  <a:pt x="f246" y="f247"/>
                </a:lnTo>
                <a:lnTo>
                  <a:pt x="f248" y="f249"/>
                </a:lnTo>
                <a:lnTo>
                  <a:pt x="f250" y="f251"/>
                </a:lnTo>
                <a:lnTo>
                  <a:pt x="f252" y="f253"/>
                </a:lnTo>
                <a:lnTo>
                  <a:pt x="f223" y="f2"/>
                </a:lnTo>
                <a:lnTo>
                  <a:pt x="f254" y="f59"/>
                </a:lnTo>
                <a:lnTo>
                  <a:pt x="f255" y="f256"/>
                </a:lnTo>
                <a:lnTo>
                  <a:pt x="f257" y="f63"/>
                </a:lnTo>
                <a:lnTo>
                  <a:pt x="f258" y="f65"/>
                </a:lnTo>
                <a:lnTo>
                  <a:pt x="f259" y="f67"/>
                </a:lnTo>
                <a:lnTo>
                  <a:pt x="f260" y="f69"/>
                </a:lnTo>
                <a:lnTo>
                  <a:pt x="f261" y="f71"/>
                </a:lnTo>
                <a:lnTo>
                  <a:pt x="f262" y="f73"/>
                </a:lnTo>
                <a:lnTo>
                  <a:pt x="f263" y="f75"/>
                </a:lnTo>
                <a:lnTo>
                  <a:pt x="f223" y="f264"/>
                </a:lnTo>
                <a:lnTo>
                  <a:pt x="f265" y="f78"/>
                </a:lnTo>
                <a:lnTo>
                  <a:pt x="f266" y="f267"/>
                </a:lnTo>
                <a:lnTo>
                  <a:pt x="f268" y="f269"/>
                </a:lnTo>
                <a:lnTo>
                  <a:pt x="f205" y="f206"/>
                </a:lnTo>
                <a:close/>
              </a:path>
              <a:path w="2197100" h="1068070">
                <a:moveTo>
                  <a:pt x="f136" y="f270"/>
                </a:moveTo>
                <a:lnTo>
                  <a:pt x="f138" y="f271"/>
                </a:lnTo>
                <a:lnTo>
                  <a:pt x="f272" y="f273"/>
                </a:lnTo>
                <a:lnTo>
                  <a:pt x="f274" y="f275"/>
                </a:lnTo>
                <a:lnTo>
                  <a:pt x="f276" y="f277"/>
                </a:lnTo>
                <a:lnTo>
                  <a:pt x="f278" y="f279"/>
                </a:lnTo>
                <a:lnTo>
                  <a:pt x="f280" y="f281"/>
                </a:lnTo>
                <a:lnTo>
                  <a:pt x="f282" y="f283"/>
                </a:lnTo>
                <a:lnTo>
                  <a:pt x="f284" y="f285"/>
                </a:lnTo>
                <a:lnTo>
                  <a:pt x="f125" y="f286"/>
                </a:lnTo>
                <a:lnTo>
                  <a:pt x="f126" y="f287"/>
                </a:lnTo>
                <a:lnTo>
                  <a:pt x="f288" y="f289"/>
                </a:lnTo>
                <a:lnTo>
                  <a:pt x="f290" y="f291"/>
                </a:lnTo>
                <a:lnTo>
                  <a:pt x="f292" y="f293"/>
                </a:lnTo>
                <a:lnTo>
                  <a:pt x="f294" y="f295"/>
                </a:lnTo>
                <a:lnTo>
                  <a:pt x="f136" y="f270"/>
                </a:lnTo>
                <a:close/>
              </a:path>
              <a:path w="2197100" h="1068070">
                <a:moveTo>
                  <a:pt x="f287" y="f296"/>
                </a:moveTo>
                <a:lnTo>
                  <a:pt x="f297" y="f298"/>
                </a:lnTo>
                <a:lnTo>
                  <a:pt x="f299" y="f92"/>
                </a:lnTo>
                <a:lnTo>
                  <a:pt x="f300" y="f94"/>
                </a:lnTo>
                <a:lnTo>
                  <a:pt x="f301" y="f96"/>
                </a:lnTo>
                <a:lnTo>
                  <a:pt x="f302" y="f303"/>
                </a:lnTo>
                <a:lnTo>
                  <a:pt x="f304" y="f100"/>
                </a:lnTo>
                <a:lnTo>
                  <a:pt x="f305" y="f102"/>
                </a:lnTo>
                <a:lnTo>
                  <a:pt x="f306" y="f104"/>
                </a:lnTo>
                <a:lnTo>
                  <a:pt x="f307" y="f106"/>
                </a:lnTo>
                <a:lnTo>
                  <a:pt x="f308" y="f309"/>
                </a:lnTo>
                <a:lnTo>
                  <a:pt x="f310" y="f110"/>
                </a:lnTo>
                <a:lnTo>
                  <a:pt x="f311" y="f312"/>
                </a:lnTo>
                <a:lnTo>
                  <a:pt x="f313" y="f314"/>
                </a:lnTo>
                <a:lnTo>
                  <a:pt x="f286" y="f84"/>
                </a:lnTo>
                <a:lnTo>
                  <a:pt x="f287" y="f296"/>
                </a:lnTo>
                <a:close/>
              </a:path>
              <a:path w="2197100" h="1068070">
                <a:moveTo>
                  <a:pt x="f315" y="f316"/>
                </a:moveTo>
                <a:lnTo>
                  <a:pt x="f201" y="f317"/>
                </a:lnTo>
                <a:lnTo>
                  <a:pt x="f202" y="f255"/>
                </a:lnTo>
                <a:lnTo>
                  <a:pt x="f203" y="f318"/>
                </a:lnTo>
                <a:lnTo>
                  <a:pt x="f204" y="f258"/>
                </a:lnTo>
                <a:lnTo>
                  <a:pt x="f319" y="f259"/>
                </a:lnTo>
                <a:lnTo>
                  <a:pt x="f144" y="f260"/>
                </a:lnTo>
                <a:lnTo>
                  <a:pt x="f146" y="f261"/>
                </a:lnTo>
                <a:lnTo>
                  <a:pt x="f320" y="f321"/>
                </a:lnTo>
                <a:lnTo>
                  <a:pt x="f322" y="f263"/>
                </a:lnTo>
                <a:lnTo>
                  <a:pt x="f323" y="f316"/>
                </a:lnTo>
                <a:lnTo>
                  <a:pt x="f153" y="f324"/>
                </a:lnTo>
                <a:lnTo>
                  <a:pt x="f325" y="f326"/>
                </a:lnTo>
                <a:lnTo>
                  <a:pt x="f327" y="f328"/>
                </a:lnTo>
                <a:lnTo>
                  <a:pt x="f157" y="f329"/>
                </a:lnTo>
                <a:lnTo>
                  <a:pt x="f330" y="f207"/>
                </a:lnTo>
                <a:lnTo>
                  <a:pt x="f331" y="f332"/>
                </a:lnTo>
                <a:lnTo>
                  <a:pt x="f333" y="f334"/>
                </a:lnTo>
                <a:lnTo>
                  <a:pt x="f335" y="f336"/>
                </a:lnTo>
                <a:lnTo>
                  <a:pt x="f164" y="f337"/>
                </a:lnTo>
                <a:lnTo>
                  <a:pt x="f166" y="f217"/>
                </a:lnTo>
                <a:lnTo>
                  <a:pt x="f168" y="f338"/>
                </a:lnTo>
                <a:lnTo>
                  <a:pt x="f170" y="f339"/>
                </a:lnTo>
                <a:lnTo>
                  <a:pt x="f171" y="f316"/>
                </a:lnTo>
                <a:lnTo>
                  <a:pt x="f173" y="f225"/>
                </a:lnTo>
                <a:lnTo>
                  <a:pt x="f174" y="f227"/>
                </a:lnTo>
                <a:lnTo>
                  <a:pt x="f176" y="f340"/>
                </a:lnTo>
                <a:lnTo>
                  <a:pt x="f341" y="f342"/>
                </a:lnTo>
                <a:lnTo>
                  <a:pt x="f343" y="f344"/>
                </a:lnTo>
                <a:lnTo>
                  <a:pt x="f182" y="f345"/>
                </a:lnTo>
                <a:lnTo>
                  <a:pt x="f184" y="f237"/>
                </a:lnTo>
                <a:lnTo>
                  <a:pt x="f346" y="f347"/>
                </a:lnTo>
                <a:lnTo>
                  <a:pt x="f348" y="f239"/>
                </a:lnTo>
                <a:lnTo>
                  <a:pt x="f349" y="f241"/>
                </a:lnTo>
                <a:lnTo>
                  <a:pt x="f190" y="f350"/>
                </a:lnTo>
                <a:lnTo>
                  <a:pt x="f351" y="f352"/>
                </a:lnTo>
                <a:lnTo>
                  <a:pt x="f353" y="f354"/>
                </a:lnTo>
                <a:lnTo>
                  <a:pt x="f355" y="f356"/>
                </a:lnTo>
                <a:lnTo>
                  <a:pt x="f197" y="f357"/>
                </a:lnTo>
                <a:lnTo>
                  <a:pt x="f358" y="f359"/>
                </a:lnTo>
                <a:lnTo>
                  <a:pt x="f199" y="f360"/>
                </a:lnTo>
                <a:lnTo>
                  <a:pt x="f315" y="f316"/>
                </a:lnTo>
                <a:close/>
              </a:path>
              <a:path w="2197100" h="1068070">
                <a:moveTo>
                  <a:pt x="f361" y="f362"/>
                </a:moveTo>
                <a:lnTo>
                  <a:pt x="f363" y="f362"/>
                </a:lnTo>
                <a:lnTo>
                  <a:pt x="f363" y="f364"/>
                </a:lnTo>
                <a:lnTo>
                  <a:pt x="f361" y="f364"/>
                </a:lnTo>
                <a:lnTo>
                  <a:pt x="f361" y="f362"/>
                </a:lnTo>
                <a:close/>
              </a:path>
              <a:path w="2197100" h="1068070">
                <a:moveTo>
                  <a:pt x="f365" y="f366"/>
                </a:moveTo>
                <a:lnTo>
                  <a:pt x="f367" y="f366"/>
                </a:lnTo>
                <a:lnTo>
                  <a:pt x="f367" y="f368"/>
                </a:lnTo>
                <a:lnTo>
                  <a:pt x="f365" y="f368"/>
                </a:lnTo>
                <a:lnTo>
                  <a:pt x="f365" y="f36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bg object 20">
            <a:extLst>
              <a:ext uri="{FF2B5EF4-FFF2-40B4-BE49-F238E27FC236}">
                <a16:creationId xmlns:a16="http://schemas.microsoft.com/office/drawing/2014/main" id="{96736281-0E41-8AC7-8775-757A22087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151" y="1210528"/>
            <a:ext cx="173361" cy="999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g object 21">
            <a:extLst>
              <a:ext uri="{FF2B5EF4-FFF2-40B4-BE49-F238E27FC236}">
                <a16:creationId xmlns:a16="http://schemas.microsoft.com/office/drawing/2014/main" id="{D4359223-69E2-B9D2-1CFD-014B415E2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748" y="1167853"/>
            <a:ext cx="292415" cy="181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g object 22">
            <a:extLst>
              <a:ext uri="{FF2B5EF4-FFF2-40B4-BE49-F238E27FC236}">
                <a16:creationId xmlns:a16="http://schemas.microsoft.com/office/drawing/2014/main" id="{118776DA-6E02-132F-FFD2-0B8A7D714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119" y="1167853"/>
            <a:ext cx="297472" cy="181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g object 23">
            <a:extLst>
              <a:ext uri="{FF2B5EF4-FFF2-40B4-BE49-F238E27FC236}">
                <a16:creationId xmlns:a16="http://schemas.microsoft.com/office/drawing/2014/main" id="{0BE1850E-F086-5389-B1E8-AB9DE04127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184" y="1167862"/>
            <a:ext cx="309286" cy="142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g object 24">
            <a:extLst>
              <a:ext uri="{FF2B5EF4-FFF2-40B4-BE49-F238E27FC236}">
                <a16:creationId xmlns:a16="http://schemas.microsoft.com/office/drawing/2014/main" id="{0AA857DD-60AB-2903-E75D-8289E11D89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7053" y="1167862"/>
            <a:ext cx="90799" cy="1426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bg object 25">
            <a:extLst>
              <a:ext uri="{FF2B5EF4-FFF2-40B4-BE49-F238E27FC236}">
                <a16:creationId xmlns:a16="http://schemas.microsoft.com/office/drawing/2014/main" id="{5A7C6086-9A69-D7ED-7933-E01EAF0A8A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7827" y="1212777"/>
            <a:ext cx="84417" cy="977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bg object 26">
            <a:extLst>
              <a:ext uri="{FF2B5EF4-FFF2-40B4-BE49-F238E27FC236}">
                <a16:creationId xmlns:a16="http://schemas.microsoft.com/office/drawing/2014/main" id="{D9EF9899-16BA-D476-7804-1736ACC10D2E}"/>
              </a:ext>
            </a:extLst>
          </p:cNvPr>
          <p:cNvSpPr/>
          <p:nvPr/>
        </p:nvSpPr>
        <p:spPr>
          <a:xfrm>
            <a:off x="4793604" y="1210546"/>
            <a:ext cx="60322" cy="100327"/>
          </a:xfrm>
          <a:custGeom>
            <a:avLst/>
            <a:gdLst>
              <a:gd name="f0" fmla="val w"/>
              <a:gd name="f1" fmla="val h"/>
              <a:gd name="f2" fmla="val 0"/>
              <a:gd name="f3" fmla="val 60325"/>
              <a:gd name="f4" fmla="val 100330"/>
              <a:gd name="f5" fmla="val 41935"/>
              <a:gd name="f6" fmla="val 33695"/>
              <a:gd name="f7" fmla="val 20448"/>
              <a:gd name="f8" fmla="val 1800"/>
              <a:gd name="f9" fmla="val 9752"/>
              <a:gd name="f10" fmla="val 7251"/>
              <a:gd name="f11" fmla="val 2604"/>
              <a:gd name="f12" fmla="val 16423"/>
              <a:gd name="f13" fmla="val 29391"/>
              <a:gd name="f14" fmla="val 6460"/>
              <a:gd name="f15" fmla="val 44902"/>
              <a:gd name="f16" fmla="val 20674"/>
              <a:gd name="f17" fmla="val 54237"/>
              <a:gd name="f18" fmla="val 34888"/>
              <a:gd name="f19" fmla="val 61819"/>
              <a:gd name="f20" fmla="val 41349"/>
              <a:gd name="f21" fmla="val 72071"/>
              <a:gd name="f22" fmla="val 82363"/>
              <a:gd name="f23" fmla="val 31433"/>
              <a:gd name="f24" fmla="val 85735"/>
              <a:gd name="f25" fmla="val 18324"/>
              <a:gd name="f26" fmla="val 8397"/>
              <a:gd name="f27" fmla="val 83494"/>
              <a:gd name="f28" fmla="val 1476"/>
              <a:gd name="f29" fmla="val 78992"/>
              <a:gd name="f30" fmla="val 554"/>
              <a:gd name="f31" fmla="val 94719"/>
              <a:gd name="f32" fmla="val 6774"/>
              <a:gd name="f33" fmla="val 97353"/>
              <a:gd name="f34" fmla="val 13301"/>
              <a:gd name="f35" fmla="val 98951"/>
              <a:gd name="f36" fmla="val 20007"/>
              <a:gd name="f37" fmla="val 99742"/>
              <a:gd name="f38" fmla="val 26763"/>
              <a:gd name="f39" fmla="val 99955"/>
              <a:gd name="f40" fmla="val 39153"/>
              <a:gd name="f41" fmla="val 98173"/>
              <a:gd name="f42" fmla="val 49812"/>
              <a:gd name="f43" fmla="val 92723"/>
              <a:gd name="f44" fmla="val 57279"/>
              <a:gd name="f45" fmla="val 83447"/>
              <a:gd name="f46" fmla="val 60092"/>
              <a:gd name="f47" fmla="val 70186"/>
              <a:gd name="f48" fmla="val 53626"/>
              <a:gd name="f49" fmla="val 53125"/>
              <a:gd name="f50" fmla="val 39401"/>
              <a:gd name="f51" fmla="val 43869"/>
              <a:gd name="f52" fmla="val 25177"/>
              <a:gd name="f53" fmla="val 36680"/>
              <a:gd name="f54" fmla="val 18711"/>
              <a:gd name="f55" fmla="val 25821"/>
              <a:gd name="f56" fmla="val 17968"/>
              <a:gd name="f57" fmla="val 26575"/>
              <a:gd name="f58" fmla="val 14208"/>
              <a:gd name="f59" fmla="val 39684"/>
              <a:gd name="f60" fmla="val 50155"/>
              <a:gd name="f61" fmla="val 16659"/>
              <a:gd name="f62" fmla="val 54071"/>
              <a:gd name="f63" fmla="val 19088"/>
              <a:gd name="f64" fmla="val 55589"/>
              <a:gd name="f65" fmla="val 3738"/>
              <a:gd name="f66" fmla="val 48658"/>
              <a:gd name="f67" fmla="val 1675"/>
              <a:gd name="f68" fmla="*/ f0 1 60325"/>
              <a:gd name="f69" fmla="*/ f1 1 100330"/>
              <a:gd name="f70" fmla="+- f4 0 f2"/>
              <a:gd name="f71" fmla="+- f3 0 f2"/>
              <a:gd name="f72" fmla="*/ f71 1 60325"/>
              <a:gd name="f73" fmla="*/ f70 1 10033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60325" h="10033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0" y="f22"/>
                </a:lnTo>
                <a:lnTo>
                  <a:pt x="f23" y="f24"/>
                </a:lnTo>
                <a:lnTo>
                  <a:pt x="f25" y="f24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4" y="f56"/>
                </a:lnTo>
                <a:lnTo>
                  <a:pt x="f57" y="f58"/>
                </a:lnTo>
                <a:lnTo>
                  <a:pt x="f59" y="f58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" name="bg object 27">
            <a:extLst>
              <a:ext uri="{FF2B5EF4-FFF2-40B4-BE49-F238E27FC236}">
                <a16:creationId xmlns:a16="http://schemas.microsoft.com/office/drawing/2014/main" id="{4FF11805-4B98-33F5-1940-D18890526D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9411" y="1400001"/>
            <a:ext cx="349904" cy="1744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bg object 28">
            <a:extLst>
              <a:ext uri="{FF2B5EF4-FFF2-40B4-BE49-F238E27FC236}">
                <a16:creationId xmlns:a16="http://schemas.microsoft.com/office/drawing/2014/main" id="{376C61E6-6E54-8354-777C-F0B535D8648E}"/>
              </a:ext>
            </a:extLst>
          </p:cNvPr>
          <p:cNvSpPr/>
          <p:nvPr/>
        </p:nvSpPr>
        <p:spPr>
          <a:xfrm>
            <a:off x="3678905" y="1435196"/>
            <a:ext cx="53977" cy="97785"/>
          </a:xfrm>
          <a:custGeom>
            <a:avLst/>
            <a:gdLst>
              <a:gd name="f0" fmla="val w"/>
              <a:gd name="f1" fmla="val h"/>
              <a:gd name="f2" fmla="val 0"/>
              <a:gd name="f3" fmla="val 53975"/>
              <a:gd name="f4" fmla="val 97790"/>
              <a:gd name="f5" fmla="val 46982"/>
              <a:gd name="f6" fmla="val 41747"/>
              <a:gd name="f7" fmla="val 34249"/>
              <a:gd name="f8" fmla="val 1265"/>
              <a:gd name="f9" fmla="val 27262"/>
              <a:gd name="f10" fmla="val 4794"/>
              <a:gd name="f11" fmla="val 21290"/>
              <a:gd name="f12" fmla="val 10182"/>
              <a:gd name="f13" fmla="val 16837"/>
              <a:gd name="f14" fmla="val 17025"/>
              <a:gd name="f15" fmla="val 16470"/>
              <a:gd name="f16" fmla="val 2251"/>
              <a:gd name="f17" fmla="val 97724"/>
              <a:gd name="f18" fmla="val 17591"/>
              <a:gd name="f19" fmla="val 54291"/>
              <a:gd name="f20" fmla="val 19446"/>
              <a:gd name="f21" fmla="val 38099"/>
              <a:gd name="f22" fmla="val 24708"/>
              <a:gd name="f23" fmla="val 25836"/>
              <a:gd name="f24" fmla="val 32919"/>
              <a:gd name="f25" fmla="val 18065"/>
              <a:gd name="f26" fmla="val 43621"/>
              <a:gd name="f27" fmla="val 15350"/>
              <a:gd name="f28" fmla="val 46605"/>
              <a:gd name="f29" fmla="val 50155"/>
              <a:gd name="f30" fmla="val 15737"/>
              <a:gd name="f31" fmla="val 53349"/>
              <a:gd name="f32" fmla="val 1319"/>
              <a:gd name="f33" fmla="*/ f0 1 53975"/>
              <a:gd name="f34" fmla="*/ f1 1 97790"/>
              <a:gd name="f35" fmla="+- f4 0 f2"/>
              <a:gd name="f36" fmla="+- f3 0 f2"/>
              <a:gd name="f37" fmla="*/ f36 1 53975"/>
              <a:gd name="f38" fmla="*/ f35 1 97790"/>
              <a:gd name="f39" fmla="*/ f2 1 f37"/>
              <a:gd name="f40" fmla="*/ f3 1 f37"/>
              <a:gd name="f41" fmla="*/ f2 1 f38"/>
              <a:gd name="f42" fmla="*/ f4 1 f38"/>
              <a:gd name="f43" fmla="*/ f39 f33 1"/>
              <a:gd name="f44" fmla="*/ f40 f33 1"/>
              <a:gd name="f45" fmla="*/ f42 f34 1"/>
              <a:gd name="f46" fmla="*/ f41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53975" h="9779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4"/>
                </a:lnTo>
                <a:lnTo>
                  <a:pt x="f15" y="f16"/>
                </a:lnTo>
                <a:lnTo>
                  <a:pt x="f2" y="f16"/>
                </a:lnTo>
                <a:lnTo>
                  <a:pt x="f2" y="f17"/>
                </a:lnTo>
                <a:lnTo>
                  <a:pt x="f18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7"/>
                </a:lnTo>
                <a:lnTo>
                  <a:pt x="f29" y="f30"/>
                </a:lnTo>
                <a:lnTo>
                  <a:pt x="f31" y="f14"/>
                </a:lnTo>
                <a:lnTo>
                  <a:pt x="f31" y="f32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" name="bg object 29">
            <a:extLst>
              <a:ext uri="{FF2B5EF4-FFF2-40B4-BE49-F238E27FC236}">
                <a16:creationId xmlns:a16="http://schemas.microsoft.com/office/drawing/2014/main" id="{44C3AF15-76E6-04C5-36BB-4197735834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1728" y="1437445"/>
            <a:ext cx="84426" cy="97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bg object 30">
            <a:extLst>
              <a:ext uri="{FF2B5EF4-FFF2-40B4-BE49-F238E27FC236}">
                <a16:creationId xmlns:a16="http://schemas.microsoft.com/office/drawing/2014/main" id="{76987D9E-39C4-8B35-20B2-EC0E004461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5016" y="1689838"/>
            <a:ext cx="83301" cy="1306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bg object 31">
            <a:extLst>
              <a:ext uri="{FF2B5EF4-FFF2-40B4-BE49-F238E27FC236}">
                <a16:creationId xmlns:a16="http://schemas.microsoft.com/office/drawing/2014/main" id="{615188BE-9D25-891B-EA80-394102C00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8563" y="1725015"/>
            <a:ext cx="84426" cy="97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bg object 32">
            <a:extLst>
              <a:ext uri="{FF2B5EF4-FFF2-40B4-BE49-F238E27FC236}">
                <a16:creationId xmlns:a16="http://schemas.microsoft.com/office/drawing/2014/main" id="{1EB25BFC-3C61-28DE-C3B7-7FAB8913FB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2945" y="1680081"/>
            <a:ext cx="90799" cy="1426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bg object 33">
            <a:extLst>
              <a:ext uri="{FF2B5EF4-FFF2-40B4-BE49-F238E27FC236}">
                <a16:creationId xmlns:a16="http://schemas.microsoft.com/office/drawing/2014/main" id="{0D6E5C99-3365-64C4-0DBC-809BD8C2DF05}"/>
              </a:ext>
            </a:extLst>
          </p:cNvPr>
          <p:cNvSpPr/>
          <p:nvPr/>
        </p:nvSpPr>
        <p:spPr>
          <a:xfrm>
            <a:off x="3639577" y="1680100"/>
            <a:ext cx="71122" cy="140973"/>
          </a:xfrm>
          <a:custGeom>
            <a:avLst/>
            <a:gdLst>
              <a:gd name="f0" fmla="val w"/>
              <a:gd name="f1" fmla="val h"/>
              <a:gd name="f2" fmla="val 0"/>
              <a:gd name="f3" fmla="val 71120"/>
              <a:gd name="f4" fmla="val 140969"/>
              <a:gd name="f5" fmla="val 17589"/>
              <a:gd name="f6" fmla="val 140398"/>
              <a:gd name="f7" fmla="val 69646"/>
              <a:gd name="f8" fmla="val 44932"/>
              <a:gd name="f9" fmla="val 52057"/>
              <a:gd name="f10" fmla="val 70764"/>
              <a:gd name="f11" fmla="val 3733"/>
              <a:gd name="f12" fmla="val 50914"/>
              <a:gd name="f13" fmla="val 23596"/>
              <a:gd name="f14" fmla="*/ f0 1 71120"/>
              <a:gd name="f15" fmla="*/ f1 1 140969"/>
              <a:gd name="f16" fmla="+- f4 0 f2"/>
              <a:gd name="f17" fmla="+- f3 0 f2"/>
              <a:gd name="f18" fmla="*/ f17 1 71120"/>
              <a:gd name="f19" fmla="*/ f16 1 140969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71120" h="14096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  <a:path w="71120" h="140969">
                <a:moveTo>
                  <a:pt x="f7" y="f8"/>
                </a:moveTo>
                <a:lnTo>
                  <a:pt x="f9" y="f8"/>
                </a:lnTo>
                <a:lnTo>
                  <a:pt x="f9" y="f6"/>
                </a:lnTo>
                <a:lnTo>
                  <a:pt x="f7" y="f6"/>
                </a:lnTo>
                <a:lnTo>
                  <a:pt x="f7" y="f8"/>
                </a:lnTo>
                <a:close/>
              </a:path>
              <a:path w="71120" h="140969">
                <a:moveTo>
                  <a:pt x="f10" y="f11"/>
                </a:moveTo>
                <a:lnTo>
                  <a:pt x="f12" y="f11"/>
                </a:lnTo>
                <a:lnTo>
                  <a:pt x="f12" y="f13"/>
                </a:lnTo>
                <a:lnTo>
                  <a:pt x="f10" y="f13"/>
                </a:lnTo>
                <a:lnTo>
                  <a:pt x="f10" y="f11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0" name="bg object 34">
            <a:extLst>
              <a:ext uri="{FF2B5EF4-FFF2-40B4-BE49-F238E27FC236}">
                <a16:creationId xmlns:a16="http://schemas.microsoft.com/office/drawing/2014/main" id="{67053E55-F562-A4BB-87C8-74A9583288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3568" y="1722766"/>
            <a:ext cx="70747" cy="999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bg object 35">
            <a:extLst>
              <a:ext uri="{FF2B5EF4-FFF2-40B4-BE49-F238E27FC236}">
                <a16:creationId xmlns:a16="http://schemas.microsoft.com/office/drawing/2014/main" id="{2B3566F1-4169-EAE8-A3BD-0BF2DF0F7171}"/>
              </a:ext>
            </a:extLst>
          </p:cNvPr>
          <p:cNvSpPr/>
          <p:nvPr/>
        </p:nvSpPr>
        <p:spPr>
          <a:xfrm>
            <a:off x="3879213" y="1689829"/>
            <a:ext cx="100327" cy="130814"/>
          </a:xfrm>
          <a:custGeom>
            <a:avLst/>
            <a:gdLst>
              <a:gd name="f0" fmla="val w"/>
              <a:gd name="f1" fmla="val h"/>
              <a:gd name="f2" fmla="val 0"/>
              <a:gd name="f3" fmla="val 100329"/>
              <a:gd name="f4" fmla="val 130810"/>
              <a:gd name="f5" fmla="val 99987"/>
              <a:gd name="f6" fmla="val 81241"/>
              <a:gd name="f7" fmla="val 54610"/>
              <a:gd name="f8" fmla="val 18719"/>
              <a:gd name="f9" fmla="val 71120"/>
              <a:gd name="f10" fmla="*/ f0 1 100329"/>
              <a:gd name="f11" fmla="*/ f1 1 130810"/>
              <a:gd name="f12" fmla="+- f4 0 f2"/>
              <a:gd name="f13" fmla="+- f3 0 f2"/>
              <a:gd name="f14" fmla="*/ f13 1 100329"/>
              <a:gd name="f15" fmla="*/ f12 1 130810"/>
              <a:gd name="f16" fmla="*/ f2 1 f14"/>
              <a:gd name="f17" fmla="*/ f3 1 f14"/>
              <a:gd name="f18" fmla="*/ f2 1 f15"/>
              <a:gd name="f19" fmla="*/ f4 1 f15"/>
              <a:gd name="f20" fmla="*/ f16 f10 1"/>
              <a:gd name="f21" fmla="*/ f17 f10 1"/>
              <a:gd name="f22" fmla="*/ f19 f11 1"/>
              <a:gd name="f23" fmla="*/ f18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00329" h="130810">
                <a:moveTo>
                  <a:pt x="f5" y="f2"/>
                </a:moveTo>
                <a:lnTo>
                  <a:pt x="f6" y="f2"/>
                </a:lnTo>
                <a:lnTo>
                  <a:pt x="f6" y="f7"/>
                </a:lnTo>
                <a:lnTo>
                  <a:pt x="f8" y="f7"/>
                </a:lnTo>
                <a:lnTo>
                  <a:pt x="f8" y="f2"/>
                </a:lnTo>
                <a:lnTo>
                  <a:pt x="f2" y="f2"/>
                </a:lnTo>
                <a:lnTo>
                  <a:pt x="f2" y="f7"/>
                </a:lnTo>
                <a:lnTo>
                  <a:pt x="f2" y="f9"/>
                </a:lnTo>
                <a:lnTo>
                  <a:pt x="f2" y="f4"/>
                </a:lnTo>
                <a:lnTo>
                  <a:pt x="f8" y="f4"/>
                </a:lnTo>
                <a:lnTo>
                  <a:pt x="f8" y="f9"/>
                </a:lnTo>
                <a:lnTo>
                  <a:pt x="f6" y="f9"/>
                </a:lnTo>
                <a:lnTo>
                  <a:pt x="f6" y="f4"/>
                </a:lnTo>
                <a:lnTo>
                  <a:pt x="f5" y="f4"/>
                </a:lnTo>
                <a:lnTo>
                  <a:pt x="f5" y="f9"/>
                </a:lnTo>
                <a:lnTo>
                  <a:pt x="f5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2" name="bg object 36">
            <a:extLst>
              <a:ext uri="{FF2B5EF4-FFF2-40B4-BE49-F238E27FC236}">
                <a16:creationId xmlns:a16="http://schemas.microsoft.com/office/drawing/2014/main" id="{F4AC55DA-A480-3EF7-8C32-4E19EF8D2BE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5410" y="1722775"/>
            <a:ext cx="185522" cy="99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bg object 37">
            <a:extLst>
              <a:ext uri="{FF2B5EF4-FFF2-40B4-BE49-F238E27FC236}">
                <a16:creationId xmlns:a16="http://schemas.microsoft.com/office/drawing/2014/main" id="{CCA22599-0147-34D7-41A3-CDF89F5879AB}"/>
              </a:ext>
            </a:extLst>
          </p:cNvPr>
          <p:cNvSpPr/>
          <p:nvPr/>
        </p:nvSpPr>
        <p:spPr>
          <a:xfrm>
            <a:off x="4222187" y="1680100"/>
            <a:ext cx="102239" cy="142875"/>
          </a:xfrm>
          <a:custGeom>
            <a:avLst/>
            <a:gdLst>
              <a:gd name="f0" fmla="val w"/>
              <a:gd name="f1" fmla="val h"/>
              <a:gd name="f2" fmla="val 0"/>
              <a:gd name="f3" fmla="val 102235"/>
              <a:gd name="f4" fmla="val 142875"/>
              <a:gd name="f5" fmla="val 17589"/>
              <a:gd name="f6" fmla="val 140398"/>
              <a:gd name="f7" fmla="val 102031"/>
              <a:gd name="f8" fmla="val 125056"/>
              <a:gd name="f9" fmla="val 99415"/>
              <a:gd name="f10" fmla="val 126733"/>
              <a:gd name="f11" fmla="val 95491"/>
              <a:gd name="f12" fmla="val 128409"/>
              <a:gd name="f13" fmla="val 82003"/>
              <a:gd name="f14" fmla="val 75285"/>
              <a:gd name="f15" fmla="val 122440"/>
              <a:gd name="f16" fmla="val 59156"/>
              <a:gd name="f17" fmla="val 100545"/>
              <a:gd name="f18" fmla="val 44945"/>
              <a:gd name="f19" fmla="val 17221"/>
              <a:gd name="f20" fmla="val 57670"/>
              <a:gd name="f21" fmla="val 22847"/>
              <a:gd name="f22" fmla="val 36144"/>
              <a:gd name="f23" fmla="val 114960"/>
              <a:gd name="f24" fmla="val 59702"/>
              <a:gd name="f25" fmla="val 127330"/>
              <a:gd name="f26" fmla="val 65557"/>
              <a:gd name="f27" fmla="val 135953"/>
              <a:gd name="f28" fmla="val 74803"/>
              <a:gd name="f29" fmla="val 140995"/>
              <a:gd name="f30" fmla="val 87045"/>
              <a:gd name="f31" fmla="val 142646"/>
              <a:gd name="f32" fmla="val 92684"/>
              <a:gd name="f33" fmla="val 140030"/>
              <a:gd name="f34" fmla="*/ f0 1 102235"/>
              <a:gd name="f35" fmla="*/ f1 1 142875"/>
              <a:gd name="f36" fmla="+- f4 0 f2"/>
              <a:gd name="f37" fmla="+- f3 0 f2"/>
              <a:gd name="f38" fmla="*/ f37 1 102235"/>
              <a:gd name="f39" fmla="*/ f36 1 142875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102235" h="142875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  <a:path w="102235" h="142875"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15"/>
                </a:lnTo>
                <a:lnTo>
                  <a:pt x="f14" y="f16"/>
                </a:lnTo>
                <a:lnTo>
                  <a:pt x="f17" y="f16"/>
                </a:lnTo>
                <a:lnTo>
                  <a:pt x="f17" y="f18"/>
                </a:lnTo>
                <a:lnTo>
                  <a:pt x="f14" y="f18"/>
                </a:lnTo>
                <a:lnTo>
                  <a:pt x="f14" y="f19"/>
                </a:lnTo>
                <a:lnTo>
                  <a:pt x="f20" y="f21"/>
                </a:lnTo>
                <a:lnTo>
                  <a:pt x="f20" y="f18"/>
                </a:lnTo>
                <a:lnTo>
                  <a:pt x="f22" y="f18"/>
                </a:lnTo>
                <a:lnTo>
                  <a:pt x="f22" y="f16"/>
                </a:lnTo>
                <a:lnTo>
                  <a:pt x="f20" y="f16"/>
                </a:lnTo>
                <a:lnTo>
                  <a:pt x="f20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1"/>
                </a:lnTo>
                <a:lnTo>
                  <a:pt x="f7" y="f33"/>
                </a:lnTo>
                <a:lnTo>
                  <a:pt x="f7" y="f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4" name="bg object 38">
            <a:extLst>
              <a:ext uri="{FF2B5EF4-FFF2-40B4-BE49-F238E27FC236}">
                <a16:creationId xmlns:a16="http://schemas.microsoft.com/office/drawing/2014/main" id="{2BE052A0-F463-BBE8-0BDF-1FC1E52488E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4835" y="1680100"/>
            <a:ext cx="84417" cy="1404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bg object 39">
            <a:extLst>
              <a:ext uri="{FF2B5EF4-FFF2-40B4-BE49-F238E27FC236}">
                <a16:creationId xmlns:a16="http://schemas.microsoft.com/office/drawing/2014/main" id="{5803D025-8C0D-FB64-6D25-973A8499FDD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9864" y="1914497"/>
            <a:ext cx="276880" cy="1329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bg object 40">
            <a:extLst>
              <a:ext uri="{FF2B5EF4-FFF2-40B4-BE49-F238E27FC236}">
                <a16:creationId xmlns:a16="http://schemas.microsoft.com/office/drawing/2014/main" id="{B80391A3-8805-6EA5-C34A-A0F7933B3F44}"/>
              </a:ext>
            </a:extLst>
          </p:cNvPr>
          <p:cNvSpPr/>
          <p:nvPr/>
        </p:nvSpPr>
        <p:spPr>
          <a:xfrm>
            <a:off x="3598035" y="1904759"/>
            <a:ext cx="17775" cy="140973"/>
          </a:xfrm>
          <a:custGeom>
            <a:avLst/>
            <a:gdLst>
              <a:gd name="f0" fmla="val w"/>
              <a:gd name="f1" fmla="val h"/>
              <a:gd name="f2" fmla="val 0"/>
              <a:gd name="f3" fmla="val 17779"/>
              <a:gd name="f4" fmla="val 140969"/>
              <a:gd name="f5" fmla="val 17591"/>
              <a:gd name="f6" fmla="val 140404"/>
              <a:gd name="f7" fmla="*/ f0 1 17779"/>
              <a:gd name="f8" fmla="*/ f1 1 140969"/>
              <a:gd name="f9" fmla="+- f4 0 f2"/>
              <a:gd name="f10" fmla="+- f3 0 f2"/>
              <a:gd name="f11" fmla="*/ f10 1 17779"/>
              <a:gd name="f12" fmla="*/ f9 1 14096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7779" h="14096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7" name="bg object 41">
            <a:extLst>
              <a:ext uri="{FF2B5EF4-FFF2-40B4-BE49-F238E27FC236}">
                <a16:creationId xmlns:a16="http://schemas.microsoft.com/office/drawing/2014/main" id="{7052F2AB-1000-D558-5560-50D0E22E18B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41460" y="1947434"/>
            <a:ext cx="161940" cy="99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bg object 42">
            <a:extLst>
              <a:ext uri="{FF2B5EF4-FFF2-40B4-BE49-F238E27FC236}">
                <a16:creationId xmlns:a16="http://schemas.microsoft.com/office/drawing/2014/main" id="{99FAD4E1-2E6C-5DDE-B1CD-FC1ED56A5141}"/>
              </a:ext>
            </a:extLst>
          </p:cNvPr>
          <p:cNvSpPr/>
          <p:nvPr/>
        </p:nvSpPr>
        <p:spPr>
          <a:xfrm>
            <a:off x="785314" y="10523235"/>
            <a:ext cx="185337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8533745"/>
              <a:gd name="f5" fmla="val 18533467"/>
              <a:gd name="f6" fmla="abs f0"/>
              <a:gd name="f7" fmla="abs f1"/>
              <a:gd name="f8" fmla="abs f2"/>
              <a:gd name="f9" fmla="*/ f0 1 18533745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18533745"/>
              <a:gd name="f16" fmla="*/ f10 1 0"/>
              <a:gd name="f17" fmla="*/ f12 1 18533745"/>
              <a:gd name="f18" fmla="*/ f13 1 21600"/>
              <a:gd name="f19" fmla="*/ 21600 f13 1"/>
              <a:gd name="f20" fmla="*/ 0 1 f15"/>
              <a:gd name="f21" fmla="*/ 18533745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18533745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10469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9" name="bg object 43">
            <a:extLst>
              <a:ext uri="{FF2B5EF4-FFF2-40B4-BE49-F238E27FC236}">
                <a16:creationId xmlns:a16="http://schemas.microsoft.com/office/drawing/2014/main" id="{01E4F873-D55C-7D81-4EDB-D9C5B90E879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824298" y="0"/>
            <a:ext cx="8279800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Holder 2">
            <a:extLst>
              <a:ext uri="{FF2B5EF4-FFF2-40B4-BE49-F238E27FC236}">
                <a16:creationId xmlns:a16="http://schemas.microsoft.com/office/drawing/2014/main" id="{BBC15051-7683-3A88-193C-81CC590F23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6737" y="2577272"/>
            <a:ext cx="9280977" cy="184665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" name="Holder 3">
            <a:extLst>
              <a:ext uri="{FF2B5EF4-FFF2-40B4-BE49-F238E27FC236}">
                <a16:creationId xmlns:a16="http://schemas.microsoft.com/office/drawing/2014/main" id="{D2082ED8-A0DA-F3D8-7A09-C3C4A4150A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32" name="Holder 4">
            <a:extLst>
              <a:ext uri="{FF2B5EF4-FFF2-40B4-BE49-F238E27FC236}">
                <a16:creationId xmlns:a16="http://schemas.microsoft.com/office/drawing/2014/main" id="{A7BD9A55-5CA2-2187-3FD1-355B8D02B07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532280-420D-4C3B-BDF1-08ADD7CFEC5F}" type="datetime1">
              <a:rPr lang="en-US"/>
              <a:pPr lvl="0"/>
              <a:t>10/1/2024</a:t>
            </a:fld>
            <a:endParaRPr lang="en-US"/>
          </a:p>
        </p:txBody>
      </p:sp>
      <p:sp>
        <p:nvSpPr>
          <p:cNvPr id="33" name="Holder 5">
            <a:extLst>
              <a:ext uri="{FF2B5EF4-FFF2-40B4-BE49-F238E27FC236}">
                <a16:creationId xmlns:a16="http://schemas.microsoft.com/office/drawing/2014/main" id="{4287733F-FF81-E788-3431-C531ADBA1B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DC6CCB-0C02-4DC8-BD3D-A35BB7D2580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9693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526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6171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7">
            <a:extLst>
              <a:ext uri="{FF2B5EF4-FFF2-40B4-BE49-F238E27FC236}">
                <a16:creationId xmlns:a16="http://schemas.microsoft.com/office/drawing/2014/main" id="{39E37446-6461-18CA-302C-09AA7FB505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8F42A9-386A-423C-8D90-60FB55F9696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514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 object 16">
            <a:extLst>
              <a:ext uri="{FF2B5EF4-FFF2-40B4-BE49-F238E27FC236}">
                <a16:creationId xmlns:a16="http://schemas.microsoft.com/office/drawing/2014/main" id="{A74C9D03-A115-B888-E94D-C31B8B81F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098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bg object 17">
            <a:extLst>
              <a:ext uri="{FF2B5EF4-FFF2-40B4-BE49-F238E27FC236}">
                <a16:creationId xmlns:a16="http://schemas.microsoft.com/office/drawing/2014/main" id="{B3689621-F3BE-3565-C51B-D06768775F88}"/>
              </a:ext>
            </a:extLst>
          </p:cNvPr>
          <p:cNvSpPr/>
          <p:nvPr/>
        </p:nvSpPr>
        <p:spPr>
          <a:xfrm>
            <a:off x="1245568" y="1164680"/>
            <a:ext cx="833118" cy="833118"/>
          </a:xfrm>
          <a:custGeom>
            <a:avLst/>
            <a:gdLst>
              <a:gd name="f0" fmla="val w"/>
              <a:gd name="f1" fmla="val h"/>
              <a:gd name="f2" fmla="val 0"/>
              <a:gd name="f3" fmla="val 833119"/>
              <a:gd name="f4" fmla="val 302158"/>
              <a:gd name="f5" fmla="val 832662"/>
              <a:gd name="f6" fmla="val 298348"/>
              <a:gd name="f7" fmla="val 818870"/>
              <a:gd name="f8" fmla="val 295554"/>
              <a:gd name="f9" fmla="val 804684"/>
              <a:gd name="f10" fmla="val 293852"/>
              <a:gd name="f11" fmla="val 790143"/>
              <a:gd name="f12" fmla="val 293268"/>
              <a:gd name="f13" fmla="val 775284"/>
              <a:gd name="f14" fmla="val 767295"/>
              <a:gd name="f15" fmla="val 293725"/>
              <a:gd name="f16" fmla="val 759434"/>
              <a:gd name="f17" fmla="val 294690"/>
              <a:gd name="f18" fmla="val 751674"/>
              <a:gd name="f19" fmla="val 246976"/>
              <a:gd name="f20" fmla="val 730224"/>
              <a:gd name="f21" fmla="val 203263"/>
              <a:gd name="f22" fmla="val 702246"/>
              <a:gd name="f23" fmla="val 164198"/>
              <a:gd name="f24" fmla="val 668388"/>
              <a:gd name="f25" fmla="val 130403"/>
              <a:gd name="f26" fmla="val 629259"/>
              <a:gd name="f27" fmla="val 102476"/>
              <a:gd name="f28" fmla="val 585508"/>
              <a:gd name="f29" fmla="val 81064"/>
              <a:gd name="f30" fmla="val 537756"/>
              <a:gd name="f31" fmla="val 73647"/>
              <a:gd name="f32" fmla="val 538632"/>
              <a:gd name="f33" fmla="val 66065"/>
              <a:gd name="f34" fmla="val 538848"/>
              <a:gd name="f35" fmla="val 58432"/>
              <a:gd name="f36" fmla="val 43281"/>
              <a:gd name="f37" fmla="val 538264"/>
              <a:gd name="f38" fmla="val 28460"/>
              <a:gd name="f39" fmla="val 536536"/>
              <a:gd name="f40" fmla="val 14008"/>
              <a:gd name="f41" fmla="val 533666"/>
              <a:gd name="f42" fmla="val 529717"/>
              <a:gd name="f43" fmla="val 16027"/>
              <a:gd name="f44" fmla="val 577469"/>
              <a:gd name="f45" fmla="val 37299"/>
              <a:gd name="f46" fmla="val 622566"/>
              <a:gd name="f47" fmla="val 63436"/>
              <a:gd name="f48" fmla="val 664629"/>
              <a:gd name="f49" fmla="val 94094"/>
              <a:gd name="f50" fmla="val 703275"/>
              <a:gd name="f51" fmla="val 128879"/>
              <a:gd name="f52" fmla="val 738162"/>
              <a:gd name="f53" fmla="val 167449"/>
              <a:gd name="f54" fmla="val 768908"/>
              <a:gd name="f55" fmla="val 209423"/>
              <a:gd name="f56" fmla="val 795159"/>
              <a:gd name="f57" fmla="val 254457"/>
              <a:gd name="f58" fmla="val 816533"/>
              <a:gd name="f59" fmla="val 303149"/>
              <a:gd name="f60" fmla="val 255384"/>
              <a:gd name="f61" fmla="val 210286"/>
              <a:gd name="f62" fmla="val 168236"/>
              <a:gd name="f63" fmla="val 129578"/>
              <a:gd name="f64" fmla="val 94081"/>
              <a:gd name="f65" fmla="val 94691"/>
              <a:gd name="f66" fmla="val 128866"/>
              <a:gd name="f67" fmla="val 63944"/>
              <a:gd name="f68" fmla="val 167436"/>
              <a:gd name="f69" fmla="val 37706"/>
              <a:gd name="f70" fmla="val 16332"/>
              <a:gd name="f71" fmla="val 254444"/>
              <a:gd name="f72" fmla="val 190"/>
              <a:gd name="f73" fmla="val 302145"/>
              <a:gd name="f74" fmla="val 13982"/>
              <a:gd name="f75" fmla="val 298335"/>
              <a:gd name="f76" fmla="val 28168"/>
              <a:gd name="f77" fmla="val 295541"/>
              <a:gd name="f78" fmla="val 42710"/>
              <a:gd name="f79" fmla="val 293827"/>
              <a:gd name="f80" fmla="val 57569"/>
              <a:gd name="f81" fmla="val 293255"/>
              <a:gd name="f82" fmla="val 65582"/>
              <a:gd name="f83" fmla="val 73431"/>
              <a:gd name="f84" fmla="val 293712"/>
              <a:gd name="f85" fmla="val 81191"/>
              <a:gd name="f86" fmla="val 294678"/>
              <a:gd name="f87" fmla="val 102654"/>
              <a:gd name="f88" fmla="val 246951"/>
              <a:gd name="f89" fmla="val 130619"/>
              <a:gd name="f90" fmla="val 203250"/>
              <a:gd name="f91" fmla="val 164477"/>
              <a:gd name="f92" fmla="val 203606"/>
              <a:gd name="f93" fmla="val 130390"/>
              <a:gd name="f94" fmla="val 247345"/>
              <a:gd name="f95" fmla="val 295109"/>
              <a:gd name="f96" fmla="val 294208"/>
              <a:gd name="f97" fmla="val 293979"/>
              <a:gd name="f98" fmla="val 66078"/>
              <a:gd name="f99" fmla="val 58407"/>
              <a:gd name="f100" fmla="val 294576"/>
              <a:gd name="f101" fmla="val 43268"/>
              <a:gd name="f102" fmla="val 296316"/>
              <a:gd name="f103" fmla="val 28448"/>
              <a:gd name="f104" fmla="val 299186"/>
              <a:gd name="f105" fmla="val 832675"/>
              <a:gd name="f106" fmla="val 530682"/>
              <a:gd name="f107" fmla="val 818896"/>
              <a:gd name="f108" fmla="val 534504"/>
              <a:gd name="f109" fmla="val 804710"/>
              <a:gd name="f110" fmla="val 537298"/>
              <a:gd name="f111" fmla="val 790155"/>
              <a:gd name="f112" fmla="val 539000"/>
              <a:gd name="f113" fmla="val 775296"/>
              <a:gd name="f114" fmla="val 539572"/>
              <a:gd name="f115" fmla="val 759421"/>
              <a:gd name="f116" fmla="val 539140"/>
              <a:gd name="f117" fmla="val 751687"/>
              <a:gd name="f118" fmla="val 538149"/>
              <a:gd name="f119" fmla="val 730211"/>
              <a:gd name="f120" fmla="val 585876"/>
              <a:gd name="f121" fmla="val 629589"/>
              <a:gd name="f122" fmla="val 668655"/>
              <a:gd name="f123" fmla="val 629272"/>
              <a:gd name="f124" fmla="val 702462"/>
              <a:gd name="f125" fmla="val 585520"/>
              <a:gd name="f126" fmla="val 730377"/>
              <a:gd name="f127" fmla="val 537781"/>
              <a:gd name="f128" fmla="val 751789"/>
              <a:gd name="f129" fmla="val 538657"/>
              <a:gd name="f130" fmla="val 759206"/>
              <a:gd name="f131" fmla="val 804405"/>
              <a:gd name="f132" fmla="val 529742"/>
              <a:gd name="f133" fmla="val 832853"/>
              <a:gd name="f134" fmla="val 577494"/>
              <a:gd name="f135" fmla="val 816825"/>
              <a:gd name="f136" fmla="val 622579"/>
              <a:gd name="f137" fmla="val 795566"/>
              <a:gd name="f138" fmla="val 664641"/>
              <a:gd name="f139" fmla="val 769416"/>
              <a:gd name="f140" fmla="val 703287"/>
              <a:gd name="f141" fmla="val 738771"/>
              <a:gd name="f142" fmla="val 738174"/>
              <a:gd name="f143" fmla="val 703973"/>
              <a:gd name="f144" fmla="val 768921"/>
              <a:gd name="f145" fmla="val 665403"/>
              <a:gd name="f146" fmla="val 623430"/>
              <a:gd name="f147" fmla="val 578396"/>
              <a:gd name="f148" fmla="val 832878"/>
              <a:gd name="f149" fmla="val 303110"/>
              <a:gd name="f150" fmla="val 816838"/>
              <a:gd name="f151" fmla="val 255358"/>
              <a:gd name="f152" fmla="val 210273"/>
              <a:gd name="f153" fmla="val 769429"/>
              <a:gd name="f154" fmla="val 168211"/>
              <a:gd name="f155" fmla="val 129565"/>
              <a:gd name="f156" fmla="val 578408"/>
              <a:gd name="f157" fmla="val 530694"/>
              <a:gd name="f158" fmla="val 534517"/>
              <a:gd name="f159" fmla="val 13970"/>
              <a:gd name="f160" fmla="val 537311"/>
              <a:gd name="f161" fmla="val 28155"/>
              <a:gd name="f162" fmla="val 539026"/>
              <a:gd name="f163" fmla="val 539597"/>
              <a:gd name="f164" fmla="val 57556"/>
              <a:gd name="f165" fmla="val 65557"/>
              <a:gd name="f166" fmla="val 73418"/>
              <a:gd name="f167" fmla="val 538187"/>
              <a:gd name="f168" fmla="val 81178"/>
              <a:gd name="f169" fmla="val 585901"/>
              <a:gd name="f170" fmla="val 102641"/>
              <a:gd name="f171" fmla="val 629602"/>
              <a:gd name="f172" fmla="val 130606"/>
              <a:gd name="f173" fmla="val 668667"/>
              <a:gd name="f174" fmla="val 164465"/>
              <a:gd name="f175" fmla="val 203581"/>
              <a:gd name="f176" fmla="val 247319"/>
              <a:gd name="f177" fmla="val 295071"/>
              <a:gd name="f178" fmla="val 294182"/>
              <a:gd name="f179" fmla="val 774446"/>
              <a:gd name="f180" fmla="val 789584"/>
              <a:gd name="f181" fmla="val 818845"/>
              <a:gd name="f182" fmla="val 299173"/>
              <a:gd name="f183" fmla="*/ f0 1 833119"/>
              <a:gd name="f184" fmla="*/ f1 1 833119"/>
              <a:gd name="f185" fmla="+- f3 0 f2"/>
              <a:gd name="f186" fmla="*/ f185 1 833119"/>
              <a:gd name="f187" fmla="*/ f2 1 f186"/>
              <a:gd name="f188" fmla="*/ f3 1 f186"/>
              <a:gd name="f189" fmla="*/ f187 f183 1"/>
              <a:gd name="f190" fmla="*/ f188 f183 1"/>
              <a:gd name="f191" fmla="*/ f188 f184 1"/>
              <a:gd name="f192" fmla="*/ f187 f18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9" t="f192" r="f190" b="f191"/>
            <a:pathLst>
              <a:path w="833119" h="833119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2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4" y="f5"/>
                </a:lnTo>
                <a:close/>
              </a:path>
              <a:path w="833119" h="833119">
                <a:moveTo>
                  <a:pt x="f59" y="f2"/>
                </a:moveTo>
                <a:lnTo>
                  <a:pt x="f60" y="f43"/>
                </a:lnTo>
                <a:lnTo>
                  <a:pt x="f61" y="f45"/>
                </a:lnTo>
                <a:lnTo>
                  <a:pt x="f62" y="f47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55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lnTo>
                  <a:pt x="f78" y="f79"/>
                </a:lnTo>
                <a:lnTo>
                  <a:pt x="f80" y="f81"/>
                </a:lnTo>
                <a:lnTo>
                  <a:pt x="f82" y="f81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23"/>
                </a:lnTo>
                <a:lnTo>
                  <a:pt x="f92" y="f93"/>
                </a:lnTo>
                <a:lnTo>
                  <a:pt x="f94" y="f27"/>
                </a:lnTo>
                <a:lnTo>
                  <a:pt x="f95" y="f29"/>
                </a:lnTo>
                <a:lnTo>
                  <a:pt x="f96" y="f31"/>
                </a:lnTo>
                <a:lnTo>
                  <a:pt x="f97" y="f98"/>
                </a:lnTo>
                <a:lnTo>
                  <a:pt x="f97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40"/>
                </a:lnTo>
                <a:lnTo>
                  <a:pt x="f59" y="f2"/>
                </a:lnTo>
                <a:close/>
              </a:path>
              <a:path w="833119" h="833119">
                <a:moveTo>
                  <a:pt x="f105" y="f106"/>
                </a:move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14" y="f11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22" y="f121"/>
                </a:lnTo>
                <a:lnTo>
                  <a:pt x="f24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39" y="f131"/>
                </a:lnTo>
                <a:lnTo>
                  <a:pt x="f132" y="f133"/>
                </a:lnTo>
                <a:lnTo>
                  <a:pt x="f134" y="f135"/>
                </a:lnTo>
                <a:lnTo>
                  <a:pt x="f136" y="f137"/>
                </a:lnTo>
                <a:lnTo>
                  <a:pt x="f138" y="f139"/>
                </a:lnTo>
                <a:lnTo>
                  <a:pt x="f140" y="f141"/>
                </a:lnTo>
                <a:lnTo>
                  <a:pt x="f142" y="f143"/>
                </a:lnTo>
                <a:lnTo>
                  <a:pt x="f144" y="f145"/>
                </a:lnTo>
                <a:lnTo>
                  <a:pt x="f56" y="f146"/>
                </a:lnTo>
                <a:lnTo>
                  <a:pt x="f58" y="f147"/>
                </a:lnTo>
                <a:lnTo>
                  <a:pt x="f105" y="f106"/>
                </a:lnTo>
                <a:close/>
              </a:path>
              <a:path w="833119" h="833119">
                <a:moveTo>
                  <a:pt x="f148" y="f149"/>
                </a:moveTo>
                <a:lnTo>
                  <a:pt x="f150" y="f151"/>
                </a:lnTo>
                <a:lnTo>
                  <a:pt x="f137" y="f152"/>
                </a:lnTo>
                <a:lnTo>
                  <a:pt x="f153" y="f154"/>
                </a:lnTo>
                <a:lnTo>
                  <a:pt x="f141" y="f155"/>
                </a:lnTo>
                <a:lnTo>
                  <a:pt x="f143" y="f65"/>
                </a:lnTo>
                <a:lnTo>
                  <a:pt x="f145" y="f67"/>
                </a:lnTo>
                <a:lnTo>
                  <a:pt x="f146" y="f69"/>
                </a:lnTo>
                <a:lnTo>
                  <a:pt x="f156" y="f70"/>
                </a:lnTo>
                <a:lnTo>
                  <a:pt x="f157" y="f72"/>
                </a:lnTo>
                <a:lnTo>
                  <a:pt x="f158" y="f159"/>
                </a:lnTo>
                <a:lnTo>
                  <a:pt x="f160" y="f161"/>
                </a:lnTo>
                <a:lnTo>
                  <a:pt x="f162" y="f78"/>
                </a:lnTo>
                <a:lnTo>
                  <a:pt x="f163" y="f164"/>
                </a:lnTo>
                <a:lnTo>
                  <a:pt x="f163" y="f165"/>
                </a:lnTo>
                <a:lnTo>
                  <a:pt x="f116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lnTo>
                  <a:pt x="f124" y="f175"/>
                </a:lnTo>
                <a:lnTo>
                  <a:pt x="f126" y="f176"/>
                </a:lnTo>
                <a:lnTo>
                  <a:pt x="f128" y="f177"/>
                </a:lnTo>
                <a:lnTo>
                  <a:pt x="f130" y="f178"/>
                </a:lnTo>
                <a:lnTo>
                  <a:pt x="f179" y="f97"/>
                </a:lnTo>
                <a:lnTo>
                  <a:pt x="f180" y="f100"/>
                </a:lnTo>
                <a:lnTo>
                  <a:pt x="f131" y="f102"/>
                </a:lnTo>
                <a:lnTo>
                  <a:pt x="f181" y="f182"/>
                </a:lnTo>
                <a:lnTo>
                  <a:pt x="f148" y="f149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bg object 18">
            <a:extLst>
              <a:ext uri="{FF2B5EF4-FFF2-40B4-BE49-F238E27FC236}">
                <a16:creationId xmlns:a16="http://schemas.microsoft.com/office/drawing/2014/main" id="{1631CDDA-56BE-E735-120C-490D34105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485" y="1164433"/>
            <a:ext cx="715271" cy="8851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bg object 19">
            <a:extLst>
              <a:ext uri="{FF2B5EF4-FFF2-40B4-BE49-F238E27FC236}">
                <a16:creationId xmlns:a16="http://schemas.microsoft.com/office/drawing/2014/main" id="{1A22D612-489E-0B9A-EA42-2BD545B2AE1D}"/>
              </a:ext>
            </a:extLst>
          </p:cNvPr>
          <p:cNvSpPr/>
          <p:nvPr/>
        </p:nvSpPr>
        <p:spPr>
          <a:xfrm>
            <a:off x="1127985" y="1047106"/>
            <a:ext cx="2197102" cy="1068074"/>
          </a:xfrm>
          <a:custGeom>
            <a:avLst/>
            <a:gdLst>
              <a:gd name="f0" fmla="val w"/>
              <a:gd name="f1" fmla="val h"/>
              <a:gd name="f2" fmla="val 0"/>
              <a:gd name="f3" fmla="val 2197100"/>
              <a:gd name="f4" fmla="val 1068070"/>
              <a:gd name="f5" fmla="val 388213"/>
              <a:gd name="f6" fmla="val 419315"/>
              <a:gd name="f7" fmla="val 355752"/>
              <a:gd name="f8" fmla="val 438188"/>
              <a:gd name="f9" fmla="val 335140"/>
              <a:gd name="f10" fmla="val 452475"/>
              <a:gd name="f11" fmla="val 317538"/>
              <a:gd name="f12" fmla="val 469328"/>
              <a:gd name="f13" fmla="val 294132"/>
              <a:gd name="f14" fmla="val 495947"/>
              <a:gd name="f15" fmla="val 263321"/>
              <a:gd name="f16" fmla="val 526796"/>
              <a:gd name="f17" fmla="val 226364"/>
              <a:gd name="f18" fmla="val 552526"/>
              <a:gd name="f19" fmla="val 185635"/>
              <a:gd name="f20" fmla="val 566661"/>
              <a:gd name="f21" fmla="val 143484"/>
              <a:gd name="f22" fmla="val 562673"/>
              <a:gd name="f23" fmla="val 102273"/>
              <a:gd name="f24" fmla="val 534085"/>
              <a:gd name="f25" fmla="val 136931"/>
              <a:gd name="f26" fmla="val 508139"/>
              <a:gd name="f27" fmla="val 172516"/>
              <a:gd name="f28" fmla="val 500468"/>
              <a:gd name="f29" fmla="val 207619"/>
              <a:gd name="f30" fmla="val 507136"/>
              <a:gd name="f31" fmla="val 240830"/>
              <a:gd name="f32" fmla="val 524243"/>
              <a:gd name="f33" fmla="val 247230"/>
              <a:gd name="f34" fmla="val 521843"/>
              <a:gd name="f35" fmla="val 253796"/>
              <a:gd name="f36" fmla="val 517105"/>
              <a:gd name="f37" fmla="val 264464"/>
              <a:gd name="f38" fmla="val 506463"/>
              <a:gd name="f39" fmla="val 287883"/>
              <a:gd name="f40" fmla="val 481380"/>
              <a:gd name="f41" fmla="val 292277"/>
              <a:gd name="f42" fmla="val 477443"/>
              <a:gd name="f43" fmla="val 295770"/>
              <a:gd name="f44" fmla="val 472897"/>
              <a:gd name="f45" fmla="val 257644"/>
              <a:gd name="f46" fmla="val 448729"/>
              <a:gd name="f47" fmla="val 219862"/>
              <a:gd name="f48" fmla="val 433298"/>
              <a:gd name="f49" fmla="val 182435"/>
              <a:gd name="f50" fmla="val 426783"/>
              <a:gd name="f51" fmla="val 145351"/>
              <a:gd name="f52" fmla="val 429361"/>
              <a:gd name="f53" fmla="val 108572"/>
              <a:gd name="f54" fmla="val 441198"/>
              <a:gd name="f55" fmla="val 72097"/>
              <a:gd name="f56" fmla="val 462483"/>
              <a:gd name="f57" fmla="val 35915"/>
              <a:gd name="f58" fmla="val 493382"/>
              <a:gd name="f59" fmla="val 38481"/>
              <a:gd name="f60" fmla="val 577240"/>
              <a:gd name="f61" fmla="val 77152"/>
              <a:gd name="f62" fmla="val 609130"/>
              <a:gd name="f63" fmla="val 115912"/>
              <a:gd name="f64" fmla="val 630174"/>
              <a:gd name="f65" fmla="val 154686"/>
              <a:gd name="f66" fmla="val 640778"/>
              <a:gd name="f67" fmla="val 193408"/>
              <a:gd name="f68" fmla="val 641375"/>
              <a:gd name="f69" fmla="val 231965"/>
              <a:gd name="f70" fmla="val 632383"/>
              <a:gd name="f71" fmla="val 270294"/>
              <a:gd name="f72" fmla="val 614210"/>
              <a:gd name="f73" fmla="val 308305"/>
              <a:gd name="f74" fmla="val 587298"/>
              <a:gd name="f75" fmla="val 340321"/>
              <a:gd name="f76" fmla="val 556082"/>
              <a:gd name="f77" fmla="val 361581"/>
              <a:gd name="f78" fmla="val 361505"/>
              <a:gd name="f79" fmla="val 506666"/>
              <a:gd name="f80" fmla="val 364261"/>
              <a:gd name="f81" fmla="val 485584"/>
              <a:gd name="f82" fmla="val 372325"/>
              <a:gd name="f83" fmla="val 460044"/>
              <a:gd name="f84" fmla="val 521716"/>
              <a:gd name="f85" fmla="val 370547"/>
              <a:gd name="f86" fmla="val 469442"/>
              <a:gd name="f87" fmla="val 318236"/>
              <a:gd name="f88" fmla="val 462508"/>
              <a:gd name="f89" fmla="val 325094"/>
              <a:gd name="f90" fmla="val 445770"/>
              <a:gd name="f91" fmla="val 344068"/>
              <a:gd name="f92" fmla="val 407225"/>
              <a:gd name="f93" fmla="val 408736"/>
              <a:gd name="f94" fmla="val 393941"/>
              <a:gd name="f95" fmla="val 445998"/>
              <a:gd name="f96" fmla="val 383806"/>
              <a:gd name="f97" fmla="val 485749"/>
              <a:gd name="f98" fmla="val 377101"/>
              <a:gd name="f99" fmla="val 533539"/>
              <a:gd name="f100" fmla="val 384238"/>
              <a:gd name="f101" fmla="val 539242"/>
              <a:gd name="f102" fmla="val 402132"/>
              <a:gd name="f103" fmla="val 552323"/>
              <a:gd name="f104" fmla="val 425488"/>
              <a:gd name="f105" fmla="val 566699"/>
              <a:gd name="f106" fmla="val 448983"/>
              <a:gd name="f107" fmla="val 576287"/>
              <a:gd name="f108" fmla="val 449529"/>
              <a:gd name="f109" fmla="val 567143"/>
              <a:gd name="f110" fmla="val 452005"/>
              <a:gd name="f111" fmla="val 542925"/>
              <a:gd name="f112" fmla="val 467956"/>
              <a:gd name="f113" fmla="val 468541"/>
              <a:gd name="f114" fmla="val 489127"/>
              <a:gd name="f115" fmla="val 410298"/>
              <a:gd name="f116" fmla="val 501472"/>
              <a:gd name="f117" fmla="val 392709"/>
              <a:gd name="f118" fmla="val 619023"/>
              <a:gd name="f119" fmla="val 508444"/>
              <a:gd name="f120" fmla="val 610285"/>
              <a:gd name="f121" fmla="val 600049"/>
              <a:gd name="f122" fmla="val 410311"/>
              <a:gd name="f123" fmla="val 578866"/>
              <a:gd name="f124" fmla="val 370560"/>
              <a:gd name="f125" fmla="val 546303"/>
              <a:gd name="f126" fmla="val 598563"/>
              <a:gd name="f127" fmla="val 372757"/>
              <a:gd name="f128" fmla="val 642683"/>
              <a:gd name="f129" fmla="val 408762"/>
              <a:gd name="f130" fmla="val 660768"/>
              <a:gd name="f131" fmla="val 446011"/>
              <a:gd name="f132" fmla="val 674052"/>
              <a:gd name="f133" fmla="val 485762"/>
              <a:gd name="f134" fmla="val 684187"/>
              <a:gd name="f135" fmla="val 533552"/>
              <a:gd name="f136" fmla="val 690918"/>
              <a:gd name="f137" fmla="val 539254"/>
              <a:gd name="f138" fmla="val 683768"/>
              <a:gd name="f139" fmla="val 552335"/>
              <a:gd name="f140" fmla="val 665861"/>
              <a:gd name="f141" fmla="val 566712"/>
              <a:gd name="f142" fmla="val 642518"/>
              <a:gd name="f143" fmla="val 874598"/>
              <a:gd name="f144" fmla="val 836041"/>
              <a:gd name="f145" fmla="val 614222"/>
              <a:gd name="f146" fmla="val 797712"/>
              <a:gd name="f147" fmla="val 587311"/>
              <a:gd name="f148" fmla="val 759714"/>
              <a:gd name="f149" fmla="val 556094"/>
              <a:gd name="f150" fmla="val 727684"/>
              <a:gd name="f151" fmla="val 706424"/>
              <a:gd name="f152" fmla="val 506679"/>
              <a:gd name="f153" fmla="val 706501"/>
              <a:gd name="f154" fmla="val 703745"/>
              <a:gd name="f155" fmla="val 460057"/>
              <a:gd name="f156" fmla="val 695680"/>
              <a:gd name="f157" fmla="val 679805"/>
              <a:gd name="f158" fmla="val 438200"/>
              <a:gd name="f159" fmla="val 712254"/>
              <a:gd name="f160" fmla="val 732866"/>
              <a:gd name="f161" fmla="val 750468"/>
              <a:gd name="f162" fmla="val 773874"/>
              <a:gd name="f163" fmla="val 526808"/>
              <a:gd name="f164" fmla="val 804697"/>
              <a:gd name="f165" fmla="val 552551"/>
              <a:gd name="f166" fmla="val 841641"/>
              <a:gd name="f167" fmla="val 566674"/>
              <a:gd name="f168" fmla="val 882383"/>
              <a:gd name="f169" fmla="val 562686"/>
              <a:gd name="f170" fmla="val 924534"/>
              <a:gd name="f171" fmla="val 965746"/>
              <a:gd name="f172" fmla="val 508152"/>
              <a:gd name="f173" fmla="val 931087"/>
              <a:gd name="f174" fmla="val 895502"/>
              <a:gd name="f175" fmla="val 507149"/>
              <a:gd name="f176" fmla="val 860399"/>
              <a:gd name="f177" fmla="val 524256"/>
              <a:gd name="f178" fmla="val 827189"/>
              <a:gd name="f179" fmla="val 521868"/>
              <a:gd name="f180" fmla="val 820775"/>
              <a:gd name="f181" fmla="val 517118"/>
              <a:gd name="f182" fmla="val 814222"/>
              <a:gd name="f183" fmla="val 506488"/>
              <a:gd name="f184" fmla="val 803541"/>
              <a:gd name="f185" fmla="val 481406"/>
              <a:gd name="f186" fmla="val 780135"/>
              <a:gd name="f187" fmla="val 477456"/>
              <a:gd name="f188" fmla="val 775728"/>
              <a:gd name="f189" fmla="val 772236"/>
              <a:gd name="f190" fmla="val 810361"/>
              <a:gd name="f191" fmla="val 433311"/>
              <a:gd name="f192" fmla="val 848131"/>
              <a:gd name="f193" fmla="val 426796"/>
              <a:gd name="f194" fmla="val 885558"/>
              <a:gd name="f195" fmla="val 922655"/>
              <a:gd name="f196" fmla="val 441210"/>
              <a:gd name="f197" fmla="val 959434"/>
              <a:gd name="f198" fmla="val 995921"/>
              <a:gd name="f199" fmla="val 1032103"/>
              <a:gd name="f200" fmla="val 1068019"/>
              <a:gd name="f201" fmla="val 1029525"/>
              <a:gd name="f202" fmla="val 990866"/>
              <a:gd name="f203" fmla="val 952093"/>
              <a:gd name="f204" fmla="val 913320"/>
              <a:gd name="f205" fmla="val 648690"/>
              <a:gd name="f206" fmla="val 388188"/>
              <a:gd name="f207" fmla="val 629818"/>
              <a:gd name="f208" fmla="val 355739"/>
              <a:gd name="f209" fmla="val 615543"/>
              <a:gd name="f210" fmla="val 335127"/>
              <a:gd name="f211" fmla="val 598690"/>
              <a:gd name="f212" fmla="val 317512"/>
              <a:gd name="f213" fmla="val 572071"/>
              <a:gd name="f214" fmla="val 294106"/>
              <a:gd name="f215" fmla="val 541210"/>
              <a:gd name="f216" fmla="val 263296"/>
              <a:gd name="f217" fmla="val 515467"/>
              <a:gd name="f218" fmla="val 226352"/>
              <a:gd name="f219" fmla="val 501345"/>
              <a:gd name="f220" fmla="val 185623"/>
              <a:gd name="f221" fmla="val 505333"/>
              <a:gd name="f222" fmla="val 143471"/>
              <a:gd name="f223" fmla="val 533946"/>
              <a:gd name="f224" fmla="val 102260"/>
              <a:gd name="f225" fmla="val 559866"/>
              <a:gd name="f226" fmla="val 136918"/>
              <a:gd name="f227" fmla="val 567537"/>
              <a:gd name="f228" fmla="val 172504"/>
              <a:gd name="f229" fmla="val 560870"/>
              <a:gd name="f230" fmla="val 207606"/>
              <a:gd name="f231" fmla="val 543763"/>
              <a:gd name="f232" fmla="val 240792"/>
              <a:gd name="f233" fmla="val 546163"/>
              <a:gd name="f234" fmla="val 247218"/>
              <a:gd name="f235" fmla="val 550900"/>
              <a:gd name="f236" fmla="val 253784"/>
              <a:gd name="f237" fmla="val 561530"/>
              <a:gd name="f238" fmla="val 586625"/>
              <a:gd name="f239" fmla="val 590550"/>
              <a:gd name="f240" fmla="val 292252"/>
              <a:gd name="f241" fmla="val 595109"/>
              <a:gd name="f242" fmla="val 619277"/>
              <a:gd name="f243" fmla="val 257632"/>
              <a:gd name="f244" fmla="val 634707"/>
              <a:gd name="f245" fmla="val 641223"/>
              <a:gd name="f246" fmla="val 638657"/>
              <a:gd name="f247" fmla="val 145338"/>
              <a:gd name="f248" fmla="val 626821"/>
              <a:gd name="f249" fmla="val 108559"/>
              <a:gd name="f250" fmla="val 605536"/>
              <a:gd name="f251" fmla="val 72085"/>
              <a:gd name="f252" fmla="val 574636"/>
              <a:gd name="f253" fmla="val 35902"/>
              <a:gd name="f254" fmla="val 490778"/>
              <a:gd name="f255" fmla="val 458876"/>
              <a:gd name="f256" fmla="val 77139"/>
              <a:gd name="f257" fmla="val 437845"/>
              <a:gd name="f258" fmla="val 427228"/>
              <a:gd name="f259" fmla="val 426631"/>
              <a:gd name="f260" fmla="val 435622"/>
              <a:gd name="f261" fmla="val 453783"/>
              <a:gd name="f262" fmla="val 480695"/>
              <a:gd name="f263" fmla="val 511924"/>
              <a:gd name="f264" fmla="val 361569"/>
              <a:gd name="f265" fmla="val 561340"/>
              <a:gd name="f266" fmla="val 582422"/>
              <a:gd name="f267" fmla="val 364248"/>
              <a:gd name="f268" fmla="val 607961"/>
              <a:gd name="f269" fmla="val 372313"/>
              <a:gd name="f270" fmla="val 534454"/>
              <a:gd name="f271" fmla="val 528739"/>
              <a:gd name="f272" fmla="val 665873"/>
              <a:gd name="f273" fmla="val 515658"/>
              <a:gd name="f274" fmla="val 642531"/>
              <a:gd name="f275" fmla="val 501294"/>
              <a:gd name="f276" fmla="val 619036"/>
              <a:gd name="f277" fmla="val 491705"/>
              <a:gd name="f278" fmla="val 618490"/>
              <a:gd name="f279" fmla="val 500849"/>
              <a:gd name="f280" fmla="val 616013"/>
              <a:gd name="f281" fmla="val 525068"/>
              <a:gd name="f282" fmla="val 600075"/>
              <a:gd name="f283" fmla="val 599465"/>
              <a:gd name="f284" fmla="val 578878"/>
              <a:gd name="f285" fmla="val 657682"/>
              <a:gd name="f286" fmla="val 697445"/>
              <a:gd name="f287" fmla="val 749769"/>
              <a:gd name="f288" fmla="val 642708"/>
              <a:gd name="f289" fmla="val 695248"/>
              <a:gd name="f290" fmla="val 660793"/>
              <a:gd name="f291" fmla="val 659257"/>
              <a:gd name="f292" fmla="val 674065"/>
              <a:gd name="f293" fmla="val 621995"/>
              <a:gd name="f294" fmla="val 684199"/>
              <a:gd name="f295" fmla="val 582244"/>
              <a:gd name="f296" fmla="val 469430"/>
              <a:gd name="f297" fmla="val 695261"/>
              <a:gd name="f298" fmla="val 425310"/>
              <a:gd name="f299" fmla="val 659282"/>
              <a:gd name="f300" fmla="val 622020"/>
              <a:gd name="f301" fmla="val 582256"/>
              <a:gd name="f302" fmla="val 534479"/>
              <a:gd name="f303" fmla="val 377088"/>
              <a:gd name="f304" fmla="val 528764"/>
              <a:gd name="f305" fmla="val 515670"/>
              <a:gd name="f306" fmla="val 501307"/>
              <a:gd name="f307" fmla="val 491718"/>
              <a:gd name="f308" fmla="val 500862"/>
              <a:gd name="f309" fmla="val 449516"/>
              <a:gd name="f310" fmla="val 525081"/>
              <a:gd name="f311" fmla="val 599478"/>
              <a:gd name="f312" fmla="val 467944"/>
              <a:gd name="f313" fmla="val 657694"/>
              <a:gd name="f314" fmla="val 489140"/>
              <a:gd name="f315" fmla="val 1068006"/>
              <a:gd name="f316" fmla="val 533933"/>
              <a:gd name="f317" fmla="val 490766"/>
              <a:gd name="f318" fmla="val 437832"/>
              <a:gd name="f319" fmla="val 874610"/>
              <a:gd name="f320" fmla="val 759701"/>
              <a:gd name="f321" fmla="val 480707"/>
              <a:gd name="f322" fmla="val 727697"/>
              <a:gd name="f323" fmla="val 706437"/>
              <a:gd name="f324" fmla="val 561314"/>
              <a:gd name="f325" fmla="val 703757"/>
              <a:gd name="f326" fmla="val 582409"/>
              <a:gd name="f327" fmla="val 695693"/>
              <a:gd name="f328" fmla="val 607949"/>
              <a:gd name="f329" fmla="val 648703"/>
              <a:gd name="f330" fmla="val 712266"/>
              <a:gd name="f331" fmla="val 732878"/>
              <a:gd name="f332" fmla="val 615530"/>
              <a:gd name="f333" fmla="val 750481"/>
              <a:gd name="f334" fmla="val 598665"/>
              <a:gd name="f335" fmla="val 773887"/>
              <a:gd name="f336" fmla="val 572046"/>
              <a:gd name="f337" fmla="val 541197"/>
              <a:gd name="f338" fmla="val 501332"/>
              <a:gd name="f339" fmla="val 505320"/>
              <a:gd name="f340" fmla="val 560857"/>
              <a:gd name="f341" fmla="val 827214"/>
              <a:gd name="f342" fmla="val 543750"/>
              <a:gd name="f343" fmla="val 820788"/>
              <a:gd name="f344" fmla="val 546138"/>
              <a:gd name="f345" fmla="val 550887"/>
              <a:gd name="f346" fmla="val 780122"/>
              <a:gd name="f347" fmla="val 586600"/>
              <a:gd name="f348" fmla="val 775741"/>
              <a:gd name="f349" fmla="val 772223"/>
              <a:gd name="f350" fmla="val 619264"/>
              <a:gd name="f351" fmla="val 848144"/>
              <a:gd name="f352" fmla="val 634695"/>
              <a:gd name="f353" fmla="val 885571"/>
              <a:gd name="f354" fmla="val 641210"/>
              <a:gd name="f355" fmla="val 922667"/>
              <a:gd name="f356" fmla="val 638632"/>
              <a:gd name="f357" fmla="val 626795"/>
              <a:gd name="f358" fmla="val 995908"/>
              <a:gd name="f359" fmla="val 605523"/>
              <a:gd name="f360" fmla="val 574624"/>
              <a:gd name="f361" fmla="val 2055495"/>
              <a:gd name="f362" fmla="val 117335"/>
              <a:gd name="f363" fmla="val 2037956"/>
              <a:gd name="f364" fmla="val 1002334"/>
              <a:gd name="f365" fmla="val 2196884"/>
              <a:gd name="f366" fmla="val 130492"/>
              <a:gd name="f367" fmla="val 2178164"/>
              <a:gd name="f368" fmla="val 261162"/>
              <a:gd name="f369" fmla="*/ f0 1 2197100"/>
              <a:gd name="f370" fmla="*/ f1 1 1068070"/>
              <a:gd name="f371" fmla="+- f4 0 f2"/>
              <a:gd name="f372" fmla="+- f3 0 f2"/>
              <a:gd name="f373" fmla="*/ f372 1 2197100"/>
              <a:gd name="f374" fmla="*/ f371 1 1068070"/>
              <a:gd name="f375" fmla="*/ f2 1 f373"/>
              <a:gd name="f376" fmla="*/ f3 1 f373"/>
              <a:gd name="f377" fmla="*/ f2 1 f374"/>
              <a:gd name="f378" fmla="*/ f4 1 f374"/>
              <a:gd name="f379" fmla="*/ f375 f369 1"/>
              <a:gd name="f380" fmla="*/ f376 f369 1"/>
              <a:gd name="f381" fmla="*/ f378 f370 1"/>
              <a:gd name="f382" fmla="*/ f377 f3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79" t="f382" r="f380" b="f381"/>
            <a:pathLst>
              <a:path w="2197100" h="106807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2" y="f24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24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5" y="f6"/>
                </a:lnTo>
                <a:close/>
              </a:path>
              <a:path w="2197100" h="1068070">
                <a:moveTo>
                  <a:pt x="f84" y="f85"/>
                </a:moveTo>
                <a:lnTo>
                  <a:pt x="f86" y="f87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lnTo>
                  <a:pt x="f100" y="f101"/>
                </a:lnTo>
                <a:lnTo>
                  <a:pt x="f102" y="f103"/>
                </a:lnTo>
                <a:lnTo>
                  <a:pt x="f104" y="f105"/>
                </a:ln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5"/>
                </a:lnTo>
                <a:lnTo>
                  <a:pt x="f116" y="f117"/>
                </a:lnTo>
                <a:lnTo>
                  <a:pt x="f84" y="f85"/>
                </a:lnTo>
                <a:close/>
              </a:path>
              <a:path w="2197100" h="1068070">
                <a:moveTo>
                  <a:pt x="f107" y="f118"/>
                </a:moveTo>
                <a:lnTo>
                  <a:pt x="f119" y="f120"/>
                </a:lnTo>
                <a:lnTo>
                  <a:pt x="f113" y="f121"/>
                </a:lnTo>
                <a:lnTo>
                  <a:pt x="f122" y="f123"/>
                </a:lnTo>
                <a:lnTo>
                  <a:pt x="f124" y="f125"/>
                </a:lnTo>
                <a:lnTo>
                  <a:pt x="f87" y="f126"/>
                </a:lnTo>
                <a:lnTo>
                  <a:pt x="f127" y="f128"/>
                </a:lnTo>
                <a:lnTo>
                  <a:pt x="f129" y="f130"/>
                </a:lnTo>
                <a:lnTo>
                  <a:pt x="f131" y="f132"/>
                </a:lnTo>
                <a:lnTo>
                  <a:pt x="f133" y="f134"/>
                </a:lnTo>
                <a:lnTo>
                  <a:pt x="f135" y="f136"/>
                </a:lnTo>
                <a:lnTo>
                  <a:pt x="f137" y="f138"/>
                </a:lnTo>
                <a:lnTo>
                  <a:pt x="f139" y="f140"/>
                </a:lnTo>
                <a:lnTo>
                  <a:pt x="f141" y="f142"/>
                </a:lnTo>
                <a:lnTo>
                  <a:pt x="f107" y="f118"/>
                </a:lnTo>
                <a:close/>
              </a:path>
              <a:path w="2197100" h="1068070">
                <a:moveTo>
                  <a:pt x="f68" y="f143"/>
                </a:moveTo>
                <a:lnTo>
                  <a:pt x="f70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lnTo>
                  <a:pt x="f24" y="f151"/>
                </a:lnTo>
                <a:lnTo>
                  <a:pt x="f152" y="f153"/>
                </a:lnTo>
                <a:lnTo>
                  <a:pt x="f81" y="f154"/>
                </a:lnTo>
                <a:lnTo>
                  <a:pt x="f155" y="f156"/>
                </a:lnTo>
                <a:lnTo>
                  <a:pt x="f6" y="f157"/>
                </a:lnTo>
                <a:lnTo>
                  <a:pt x="f158" y="f159"/>
                </a:lnTo>
                <a:lnTo>
                  <a:pt x="f10" y="f160"/>
                </a:lnTo>
                <a:lnTo>
                  <a:pt x="f12" y="f161"/>
                </a:lnTo>
                <a:lnTo>
                  <a:pt x="f14" y="f162"/>
                </a:lnTo>
                <a:lnTo>
                  <a:pt x="f163" y="f164"/>
                </a:lnTo>
                <a:lnTo>
                  <a:pt x="f165" y="f166"/>
                </a:lnTo>
                <a:lnTo>
                  <a:pt x="f167" y="f168"/>
                </a:lnTo>
                <a:lnTo>
                  <a:pt x="f169" y="f170"/>
                </a:lnTo>
                <a:lnTo>
                  <a:pt x="f24" y="f171"/>
                </a:lnTo>
                <a:lnTo>
                  <a:pt x="f172" y="f173"/>
                </a:lnTo>
                <a:lnTo>
                  <a:pt x="f28" y="f174"/>
                </a:ln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lnTo>
                  <a:pt x="f181" y="f182"/>
                </a:lnTo>
                <a:lnTo>
                  <a:pt x="f183" y="f184"/>
                </a:lnTo>
                <a:lnTo>
                  <a:pt x="f185" y="f186"/>
                </a:lnTo>
                <a:lnTo>
                  <a:pt x="f187" y="f188"/>
                </a:lnTo>
                <a:lnTo>
                  <a:pt x="f44" y="f189"/>
                </a:lnTo>
                <a:lnTo>
                  <a:pt x="f46" y="f190"/>
                </a:lnTo>
                <a:lnTo>
                  <a:pt x="f191" y="f192"/>
                </a:lnTo>
                <a:lnTo>
                  <a:pt x="f193" y="f194"/>
                </a:lnTo>
                <a:lnTo>
                  <a:pt x="f52" y="f195"/>
                </a:lnTo>
                <a:lnTo>
                  <a:pt x="f196" y="f197"/>
                </a:lnTo>
                <a:lnTo>
                  <a:pt x="f56" y="f198"/>
                </a:lnTo>
                <a:lnTo>
                  <a:pt x="f58" y="f199"/>
                </a:lnTo>
                <a:lnTo>
                  <a:pt x="f24" y="f200"/>
                </a:lnTo>
                <a:lnTo>
                  <a:pt x="f60" y="f201"/>
                </a:lnTo>
                <a:lnTo>
                  <a:pt x="f62" y="f202"/>
                </a:lnTo>
                <a:lnTo>
                  <a:pt x="f64" y="f203"/>
                </a:lnTo>
                <a:lnTo>
                  <a:pt x="f66" y="f204"/>
                </a:lnTo>
                <a:lnTo>
                  <a:pt x="f68" y="f143"/>
                </a:lnTo>
                <a:close/>
              </a:path>
              <a:path w="2197100" h="1068070">
                <a:moveTo>
                  <a:pt x="f205" y="f206"/>
                </a:moveTo>
                <a:lnTo>
                  <a:pt x="f207" y="f208"/>
                </a:lnTo>
                <a:lnTo>
                  <a:pt x="f209" y="f210"/>
                </a:lnTo>
                <a:lnTo>
                  <a:pt x="f211" y="f212"/>
                </a:lnTo>
                <a:lnTo>
                  <a:pt x="f213" y="f214"/>
                </a:lnTo>
                <a:lnTo>
                  <a:pt x="f215" y="f216"/>
                </a:lnTo>
                <a:lnTo>
                  <a:pt x="f217" y="f218"/>
                </a:lnTo>
                <a:lnTo>
                  <a:pt x="f219" y="f220"/>
                </a:lnTo>
                <a:lnTo>
                  <a:pt x="f221" y="f222"/>
                </a:lnTo>
                <a:lnTo>
                  <a:pt x="f223" y="f224"/>
                </a:lnTo>
                <a:lnTo>
                  <a:pt x="f225" y="f226"/>
                </a:lnTo>
                <a:lnTo>
                  <a:pt x="f227" y="f228"/>
                </a:lnTo>
                <a:lnTo>
                  <a:pt x="f229" y="f230"/>
                </a:lnTo>
                <a:lnTo>
                  <a:pt x="f231" y="f232"/>
                </a:lnTo>
                <a:lnTo>
                  <a:pt x="f233" y="f234"/>
                </a:lnTo>
                <a:lnTo>
                  <a:pt x="f235" y="f236"/>
                </a:lnTo>
                <a:lnTo>
                  <a:pt x="f237" y="f37"/>
                </a:lnTo>
                <a:lnTo>
                  <a:pt x="f238" y="f39"/>
                </a:lnTo>
                <a:lnTo>
                  <a:pt x="f239" y="f240"/>
                </a:lnTo>
                <a:lnTo>
                  <a:pt x="f241" y="f43"/>
                </a:lnTo>
                <a:lnTo>
                  <a:pt x="f242" y="f243"/>
                </a:lnTo>
                <a:lnTo>
                  <a:pt x="f244" y="f47"/>
                </a:lnTo>
                <a:lnTo>
                  <a:pt x="f245" y="f49"/>
                </a:lnTo>
                <a:lnTo>
                  <a:pt x="f246" y="f247"/>
                </a:lnTo>
                <a:lnTo>
                  <a:pt x="f248" y="f249"/>
                </a:lnTo>
                <a:lnTo>
                  <a:pt x="f250" y="f251"/>
                </a:lnTo>
                <a:lnTo>
                  <a:pt x="f252" y="f253"/>
                </a:lnTo>
                <a:lnTo>
                  <a:pt x="f223" y="f2"/>
                </a:lnTo>
                <a:lnTo>
                  <a:pt x="f254" y="f59"/>
                </a:lnTo>
                <a:lnTo>
                  <a:pt x="f255" y="f256"/>
                </a:lnTo>
                <a:lnTo>
                  <a:pt x="f257" y="f63"/>
                </a:lnTo>
                <a:lnTo>
                  <a:pt x="f258" y="f65"/>
                </a:lnTo>
                <a:lnTo>
                  <a:pt x="f259" y="f67"/>
                </a:lnTo>
                <a:lnTo>
                  <a:pt x="f260" y="f69"/>
                </a:lnTo>
                <a:lnTo>
                  <a:pt x="f261" y="f71"/>
                </a:lnTo>
                <a:lnTo>
                  <a:pt x="f262" y="f73"/>
                </a:lnTo>
                <a:lnTo>
                  <a:pt x="f263" y="f75"/>
                </a:lnTo>
                <a:lnTo>
                  <a:pt x="f223" y="f264"/>
                </a:lnTo>
                <a:lnTo>
                  <a:pt x="f265" y="f78"/>
                </a:lnTo>
                <a:lnTo>
                  <a:pt x="f266" y="f267"/>
                </a:lnTo>
                <a:lnTo>
                  <a:pt x="f268" y="f269"/>
                </a:lnTo>
                <a:lnTo>
                  <a:pt x="f205" y="f206"/>
                </a:lnTo>
                <a:close/>
              </a:path>
              <a:path w="2197100" h="1068070">
                <a:moveTo>
                  <a:pt x="f136" y="f270"/>
                </a:moveTo>
                <a:lnTo>
                  <a:pt x="f138" y="f271"/>
                </a:lnTo>
                <a:lnTo>
                  <a:pt x="f272" y="f273"/>
                </a:lnTo>
                <a:lnTo>
                  <a:pt x="f274" y="f275"/>
                </a:lnTo>
                <a:lnTo>
                  <a:pt x="f276" y="f277"/>
                </a:lnTo>
                <a:lnTo>
                  <a:pt x="f278" y="f279"/>
                </a:lnTo>
                <a:lnTo>
                  <a:pt x="f280" y="f281"/>
                </a:lnTo>
                <a:lnTo>
                  <a:pt x="f282" y="f283"/>
                </a:lnTo>
                <a:lnTo>
                  <a:pt x="f284" y="f285"/>
                </a:lnTo>
                <a:lnTo>
                  <a:pt x="f125" y="f286"/>
                </a:lnTo>
                <a:lnTo>
                  <a:pt x="f126" y="f287"/>
                </a:lnTo>
                <a:lnTo>
                  <a:pt x="f288" y="f289"/>
                </a:lnTo>
                <a:lnTo>
                  <a:pt x="f290" y="f291"/>
                </a:lnTo>
                <a:lnTo>
                  <a:pt x="f292" y="f293"/>
                </a:lnTo>
                <a:lnTo>
                  <a:pt x="f294" y="f295"/>
                </a:lnTo>
                <a:lnTo>
                  <a:pt x="f136" y="f270"/>
                </a:lnTo>
                <a:close/>
              </a:path>
              <a:path w="2197100" h="1068070">
                <a:moveTo>
                  <a:pt x="f287" y="f296"/>
                </a:moveTo>
                <a:lnTo>
                  <a:pt x="f297" y="f298"/>
                </a:lnTo>
                <a:lnTo>
                  <a:pt x="f299" y="f92"/>
                </a:lnTo>
                <a:lnTo>
                  <a:pt x="f300" y="f94"/>
                </a:lnTo>
                <a:lnTo>
                  <a:pt x="f301" y="f96"/>
                </a:lnTo>
                <a:lnTo>
                  <a:pt x="f302" y="f303"/>
                </a:lnTo>
                <a:lnTo>
                  <a:pt x="f304" y="f100"/>
                </a:lnTo>
                <a:lnTo>
                  <a:pt x="f305" y="f102"/>
                </a:lnTo>
                <a:lnTo>
                  <a:pt x="f306" y="f104"/>
                </a:lnTo>
                <a:lnTo>
                  <a:pt x="f307" y="f106"/>
                </a:lnTo>
                <a:lnTo>
                  <a:pt x="f308" y="f309"/>
                </a:lnTo>
                <a:lnTo>
                  <a:pt x="f310" y="f110"/>
                </a:lnTo>
                <a:lnTo>
                  <a:pt x="f311" y="f312"/>
                </a:lnTo>
                <a:lnTo>
                  <a:pt x="f313" y="f314"/>
                </a:lnTo>
                <a:lnTo>
                  <a:pt x="f286" y="f84"/>
                </a:lnTo>
                <a:lnTo>
                  <a:pt x="f287" y="f296"/>
                </a:lnTo>
                <a:close/>
              </a:path>
              <a:path w="2197100" h="1068070">
                <a:moveTo>
                  <a:pt x="f315" y="f316"/>
                </a:moveTo>
                <a:lnTo>
                  <a:pt x="f201" y="f317"/>
                </a:lnTo>
                <a:lnTo>
                  <a:pt x="f202" y="f255"/>
                </a:lnTo>
                <a:lnTo>
                  <a:pt x="f203" y="f318"/>
                </a:lnTo>
                <a:lnTo>
                  <a:pt x="f204" y="f258"/>
                </a:lnTo>
                <a:lnTo>
                  <a:pt x="f319" y="f259"/>
                </a:lnTo>
                <a:lnTo>
                  <a:pt x="f144" y="f260"/>
                </a:lnTo>
                <a:lnTo>
                  <a:pt x="f146" y="f261"/>
                </a:lnTo>
                <a:lnTo>
                  <a:pt x="f320" y="f321"/>
                </a:lnTo>
                <a:lnTo>
                  <a:pt x="f322" y="f263"/>
                </a:lnTo>
                <a:lnTo>
                  <a:pt x="f323" y="f316"/>
                </a:lnTo>
                <a:lnTo>
                  <a:pt x="f153" y="f324"/>
                </a:lnTo>
                <a:lnTo>
                  <a:pt x="f325" y="f326"/>
                </a:lnTo>
                <a:lnTo>
                  <a:pt x="f327" y="f328"/>
                </a:lnTo>
                <a:lnTo>
                  <a:pt x="f157" y="f329"/>
                </a:lnTo>
                <a:lnTo>
                  <a:pt x="f330" y="f207"/>
                </a:lnTo>
                <a:lnTo>
                  <a:pt x="f331" y="f332"/>
                </a:lnTo>
                <a:lnTo>
                  <a:pt x="f333" y="f334"/>
                </a:lnTo>
                <a:lnTo>
                  <a:pt x="f335" y="f336"/>
                </a:lnTo>
                <a:lnTo>
                  <a:pt x="f164" y="f337"/>
                </a:lnTo>
                <a:lnTo>
                  <a:pt x="f166" y="f217"/>
                </a:lnTo>
                <a:lnTo>
                  <a:pt x="f168" y="f338"/>
                </a:lnTo>
                <a:lnTo>
                  <a:pt x="f170" y="f339"/>
                </a:lnTo>
                <a:lnTo>
                  <a:pt x="f171" y="f316"/>
                </a:lnTo>
                <a:lnTo>
                  <a:pt x="f173" y="f225"/>
                </a:lnTo>
                <a:lnTo>
                  <a:pt x="f174" y="f227"/>
                </a:lnTo>
                <a:lnTo>
                  <a:pt x="f176" y="f340"/>
                </a:lnTo>
                <a:lnTo>
                  <a:pt x="f341" y="f342"/>
                </a:lnTo>
                <a:lnTo>
                  <a:pt x="f343" y="f344"/>
                </a:lnTo>
                <a:lnTo>
                  <a:pt x="f182" y="f345"/>
                </a:lnTo>
                <a:lnTo>
                  <a:pt x="f184" y="f237"/>
                </a:lnTo>
                <a:lnTo>
                  <a:pt x="f346" y="f347"/>
                </a:lnTo>
                <a:lnTo>
                  <a:pt x="f348" y="f239"/>
                </a:lnTo>
                <a:lnTo>
                  <a:pt x="f349" y="f241"/>
                </a:lnTo>
                <a:lnTo>
                  <a:pt x="f190" y="f350"/>
                </a:lnTo>
                <a:lnTo>
                  <a:pt x="f351" y="f352"/>
                </a:lnTo>
                <a:lnTo>
                  <a:pt x="f353" y="f354"/>
                </a:lnTo>
                <a:lnTo>
                  <a:pt x="f355" y="f356"/>
                </a:lnTo>
                <a:lnTo>
                  <a:pt x="f197" y="f357"/>
                </a:lnTo>
                <a:lnTo>
                  <a:pt x="f358" y="f359"/>
                </a:lnTo>
                <a:lnTo>
                  <a:pt x="f199" y="f360"/>
                </a:lnTo>
                <a:lnTo>
                  <a:pt x="f315" y="f316"/>
                </a:lnTo>
                <a:close/>
              </a:path>
              <a:path w="2197100" h="1068070">
                <a:moveTo>
                  <a:pt x="f361" y="f362"/>
                </a:moveTo>
                <a:lnTo>
                  <a:pt x="f363" y="f362"/>
                </a:lnTo>
                <a:lnTo>
                  <a:pt x="f363" y="f364"/>
                </a:lnTo>
                <a:lnTo>
                  <a:pt x="f361" y="f364"/>
                </a:lnTo>
                <a:lnTo>
                  <a:pt x="f361" y="f362"/>
                </a:lnTo>
                <a:close/>
              </a:path>
              <a:path w="2197100" h="1068070">
                <a:moveTo>
                  <a:pt x="f365" y="f366"/>
                </a:moveTo>
                <a:lnTo>
                  <a:pt x="f367" y="f366"/>
                </a:lnTo>
                <a:lnTo>
                  <a:pt x="f367" y="f368"/>
                </a:lnTo>
                <a:lnTo>
                  <a:pt x="f365" y="f368"/>
                </a:lnTo>
                <a:lnTo>
                  <a:pt x="f365" y="f36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6" name="bg object 20">
            <a:extLst>
              <a:ext uri="{FF2B5EF4-FFF2-40B4-BE49-F238E27FC236}">
                <a16:creationId xmlns:a16="http://schemas.microsoft.com/office/drawing/2014/main" id="{9E391B81-49C8-07B4-FE6C-9087FA707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0151" y="1210528"/>
            <a:ext cx="173361" cy="9998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bg object 21">
            <a:extLst>
              <a:ext uri="{FF2B5EF4-FFF2-40B4-BE49-F238E27FC236}">
                <a16:creationId xmlns:a16="http://schemas.microsoft.com/office/drawing/2014/main" id="{D7CFEBA6-4A5D-1771-5ABF-44F3F1509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748" y="1167853"/>
            <a:ext cx="292415" cy="181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bg object 22">
            <a:extLst>
              <a:ext uri="{FF2B5EF4-FFF2-40B4-BE49-F238E27FC236}">
                <a16:creationId xmlns:a16="http://schemas.microsoft.com/office/drawing/2014/main" id="{BD6F1105-C3DC-3E72-B517-3A136D0EE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119" y="1167853"/>
            <a:ext cx="297472" cy="181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bg object 23">
            <a:extLst>
              <a:ext uri="{FF2B5EF4-FFF2-40B4-BE49-F238E27FC236}">
                <a16:creationId xmlns:a16="http://schemas.microsoft.com/office/drawing/2014/main" id="{1D01A830-D7A9-30CB-02FD-32C24C125D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184" y="1167862"/>
            <a:ext cx="309286" cy="1426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bg object 24">
            <a:extLst>
              <a:ext uri="{FF2B5EF4-FFF2-40B4-BE49-F238E27FC236}">
                <a16:creationId xmlns:a16="http://schemas.microsoft.com/office/drawing/2014/main" id="{B77E518F-88F5-6D72-E8CD-1283427396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7053" y="1167862"/>
            <a:ext cx="90799" cy="14263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1" name="bg object 25">
            <a:extLst>
              <a:ext uri="{FF2B5EF4-FFF2-40B4-BE49-F238E27FC236}">
                <a16:creationId xmlns:a16="http://schemas.microsoft.com/office/drawing/2014/main" id="{842B4838-2F36-B4E4-A7B8-3E1EB6B69C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7827" y="1212777"/>
            <a:ext cx="84417" cy="9771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bg object 26">
            <a:extLst>
              <a:ext uri="{FF2B5EF4-FFF2-40B4-BE49-F238E27FC236}">
                <a16:creationId xmlns:a16="http://schemas.microsoft.com/office/drawing/2014/main" id="{EC5F6312-2B90-3ED0-0412-9E9B9F82B9E0}"/>
              </a:ext>
            </a:extLst>
          </p:cNvPr>
          <p:cNvSpPr/>
          <p:nvPr/>
        </p:nvSpPr>
        <p:spPr>
          <a:xfrm>
            <a:off x="4793604" y="1210546"/>
            <a:ext cx="60322" cy="100327"/>
          </a:xfrm>
          <a:custGeom>
            <a:avLst/>
            <a:gdLst>
              <a:gd name="f0" fmla="val w"/>
              <a:gd name="f1" fmla="val h"/>
              <a:gd name="f2" fmla="val 0"/>
              <a:gd name="f3" fmla="val 60325"/>
              <a:gd name="f4" fmla="val 100330"/>
              <a:gd name="f5" fmla="val 41935"/>
              <a:gd name="f6" fmla="val 33695"/>
              <a:gd name="f7" fmla="val 20448"/>
              <a:gd name="f8" fmla="val 1800"/>
              <a:gd name="f9" fmla="val 9752"/>
              <a:gd name="f10" fmla="val 7251"/>
              <a:gd name="f11" fmla="val 2604"/>
              <a:gd name="f12" fmla="val 16423"/>
              <a:gd name="f13" fmla="val 29391"/>
              <a:gd name="f14" fmla="val 6460"/>
              <a:gd name="f15" fmla="val 44902"/>
              <a:gd name="f16" fmla="val 20674"/>
              <a:gd name="f17" fmla="val 54237"/>
              <a:gd name="f18" fmla="val 34888"/>
              <a:gd name="f19" fmla="val 61819"/>
              <a:gd name="f20" fmla="val 41349"/>
              <a:gd name="f21" fmla="val 72071"/>
              <a:gd name="f22" fmla="val 82363"/>
              <a:gd name="f23" fmla="val 31433"/>
              <a:gd name="f24" fmla="val 85735"/>
              <a:gd name="f25" fmla="val 18324"/>
              <a:gd name="f26" fmla="val 8397"/>
              <a:gd name="f27" fmla="val 83494"/>
              <a:gd name="f28" fmla="val 1476"/>
              <a:gd name="f29" fmla="val 78992"/>
              <a:gd name="f30" fmla="val 554"/>
              <a:gd name="f31" fmla="val 94719"/>
              <a:gd name="f32" fmla="val 6774"/>
              <a:gd name="f33" fmla="val 97353"/>
              <a:gd name="f34" fmla="val 13301"/>
              <a:gd name="f35" fmla="val 98951"/>
              <a:gd name="f36" fmla="val 20007"/>
              <a:gd name="f37" fmla="val 99742"/>
              <a:gd name="f38" fmla="val 26763"/>
              <a:gd name="f39" fmla="val 99955"/>
              <a:gd name="f40" fmla="val 39153"/>
              <a:gd name="f41" fmla="val 98173"/>
              <a:gd name="f42" fmla="val 49812"/>
              <a:gd name="f43" fmla="val 92723"/>
              <a:gd name="f44" fmla="val 57279"/>
              <a:gd name="f45" fmla="val 83447"/>
              <a:gd name="f46" fmla="val 60092"/>
              <a:gd name="f47" fmla="val 70186"/>
              <a:gd name="f48" fmla="val 53626"/>
              <a:gd name="f49" fmla="val 53125"/>
              <a:gd name="f50" fmla="val 39401"/>
              <a:gd name="f51" fmla="val 43869"/>
              <a:gd name="f52" fmla="val 25177"/>
              <a:gd name="f53" fmla="val 36680"/>
              <a:gd name="f54" fmla="val 18711"/>
              <a:gd name="f55" fmla="val 25821"/>
              <a:gd name="f56" fmla="val 17968"/>
              <a:gd name="f57" fmla="val 26575"/>
              <a:gd name="f58" fmla="val 14208"/>
              <a:gd name="f59" fmla="val 39684"/>
              <a:gd name="f60" fmla="val 50155"/>
              <a:gd name="f61" fmla="val 16659"/>
              <a:gd name="f62" fmla="val 54071"/>
              <a:gd name="f63" fmla="val 19088"/>
              <a:gd name="f64" fmla="val 55589"/>
              <a:gd name="f65" fmla="val 3738"/>
              <a:gd name="f66" fmla="val 48658"/>
              <a:gd name="f67" fmla="val 1675"/>
              <a:gd name="f68" fmla="*/ f0 1 60325"/>
              <a:gd name="f69" fmla="*/ f1 1 100330"/>
              <a:gd name="f70" fmla="+- f4 0 f2"/>
              <a:gd name="f71" fmla="+- f3 0 f2"/>
              <a:gd name="f72" fmla="*/ f71 1 60325"/>
              <a:gd name="f73" fmla="*/ f70 1 100330"/>
              <a:gd name="f74" fmla="*/ f2 1 f72"/>
              <a:gd name="f75" fmla="*/ f3 1 f72"/>
              <a:gd name="f76" fmla="*/ f2 1 f73"/>
              <a:gd name="f77" fmla="*/ f4 1 f73"/>
              <a:gd name="f78" fmla="*/ f74 f68 1"/>
              <a:gd name="f79" fmla="*/ f75 f68 1"/>
              <a:gd name="f80" fmla="*/ f77 f69 1"/>
              <a:gd name="f81" fmla="*/ f76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8" t="f81" r="f79" b="f80"/>
            <a:pathLst>
              <a:path w="60325" h="10033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0" y="f22"/>
                </a:lnTo>
                <a:lnTo>
                  <a:pt x="f23" y="f24"/>
                </a:lnTo>
                <a:lnTo>
                  <a:pt x="f25" y="f24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4" y="f56"/>
                </a:lnTo>
                <a:lnTo>
                  <a:pt x="f57" y="f58"/>
                </a:lnTo>
                <a:lnTo>
                  <a:pt x="f59" y="f58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3" name="bg object 27">
            <a:extLst>
              <a:ext uri="{FF2B5EF4-FFF2-40B4-BE49-F238E27FC236}">
                <a16:creationId xmlns:a16="http://schemas.microsoft.com/office/drawing/2014/main" id="{B157F981-AEAF-58F1-1288-461BE061C5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9411" y="1400001"/>
            <a:ext cx="349904" cy="17448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bg object 28">
            <a:extLst>
              <a:ext uri="{FF2B5EF4-FFF2-40B4-BE49-F238E27FC236}">
                <a16:creationId xmlns:a16="http://schemas.microsoft.com/office/drawing/2014/main" id="{D7C1E31B-DDDF-35A7-47DF-077BB7D2BE4F}"/>
              </a:ext>
            </a:extLst>
          </p:cNvPr>
          <p:cNvSpPr/>
          <p:nvPr/>
        </p:nvSpPr>
        <p:spPr>
          <a:xfrm>
            <a:off x="3678905" y="1435196"/>
            <a:ext cx="53977" cy="97785"/>
          </a:xfrm>
          <a:custGeom>
            <a:avLst/>
            <a:gdLst>
              <a:gd name="f0" fmla="val w"/>
              <a:gd name="f1" fmla="val h"/>
              <a:gd name="f2" fmla="val 0"/>
              <a:gd name="f3" fmla="val 53975"/>
              <a:gd name="f4" fmla="val 97790"/>
              <a:gd name="f5" fmla="val 46982"/>
              <a:gd name="f6" fmla="val 41747"/>
              <a:gd name="f7" fmla="val 34249"/>
              <a:gd name="f8" fmla="val 1265"/>
              <a:gd name="f9" fmla="val 27262"/>
              <a:gd name="f10" fmla="val 4794"/>
              <a:gd name="f11" fmla="val 21290"/>
              <a:gd name="f12" fmla="val 10182"/>
              <a:gd name="f13" fmla="val 16837"/>
              <a:gd name="f14" fmla="val 17025"/>
              <a:gd name="f15" fmla="val 16470"/>
              <a:gd name="f16" fmla="val 2251"/>
              <a:gd name="f17" fmla="val 97724"/>
              <a:gd name="f18" fmla="val 17591"/>
              <a:gd name="f19" fmla="val 54291"/>
              <a:gd name="f20" fmla="val 19446"/>
              <a:gd name="f21" fmla="val 38099"/>
              <a:gd name="f22" fmla="val 24708"/>
              <a:gd name="f23" fmla="val 25836"/>
              <a:gd name="f24" fmla="val 32919"/>
              <a:gd name="f25" fmla="val 18065"/>
              <a:gd name="f26" fmla="val 43621"/>
              <a:gd name="f27" fmla="val 15350"/>
              <a:gd name="f28" fmla="val 46605"/>
              <a:gd name="f29" fmla="val 50155"/>
              <a:gd name="f30" fmla="val 15737"/>
              <a:gd name="f31" fmla="val 53349"/>
              <a:gd name="f32" fmla="val 1319"/>
              <a:gd name="f33" fmla="*/ f0 1 53975"/>
              <a:gd name="f34" fmla="*/ f1 1 97790"/>
              <a:gd name="f35" fmla="+- f4 0 f2"/>
              <a:gd name="f36" fmla="+- f3 0 f2"/>
              <a:gd name="f37" fmla="*/ f36 1 53975"/>
              <a:gd name="f38" fmla="*/ f35 1 97790"/>
              <a:gd name="f39" fmla="*/ f2 1 f37"/>
              <a:gd name="f40" fmla="*/ f3 1 f37"/>
              <a:gd name="f41" fmla="*/ f2 1 f38"/>
              <a:gd name="f42" fmla="*/ f4 1 f38"/>
              <a:gd name="f43" fmla="*/ f39 f33 1"/>
              <a:gd name="f44" fmla="*/ f40 f33 1"/>
              <a:gd name="f45" fmla="*/ f42 f34 1"/>
              <a:gd name="f46" fmla="*/ f41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" t="f46" r="f44" b="f45"/>
            <a:pathLst>
              <a:path w="53975" h="97790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4"/>
                </a:lnTo>
                <a:lnTo>
                  <a:pt x="f15" y="f16"/>
                </a:lnTo>
                <a:lnTo>
                  <a:pt x="f2" y="f16"/>
                </a:lnTo>
                <a:lnTo>
                  <a:pt x="f2" y="f17"/>
                </a:lnTo>
                <a:lnTo>
                  <a:pt x="f18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7"/>
                </a:lnTo>
                <a:lnTo>
                  <a:pt x="f29" y="f30"/>
                </a:lnTo>
                <a:lnTo>
                  <a:pt x="f31" y="f14"/>
                </a:lnTo>
                <a:lnTo>
                  <a:pt x="f31" y="f32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" name="bg object 29">
            <a:extLst>
              <a:ext uri="{FF2B5EF4-FFF2-40B4-BE49-F238E27FC236}">
                <a16:creationId xmlns:a16="http://schemas.microsoft.com/office/drawing/2014/main" id="{D63A4F08-CAD1-7012-AEBF-C68D4BF282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1728" y="1437445"/>
            <a:ext cx="84426" cy="977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bg object 30">
            <a:extLst>
              <a:ext uri="{FF2B5EF4-FFF2-40B4-BE49-F238E27FC236}">
                <a16:creationId xmlns:a16="http://schemas.microsoft.com/office/drawing/2014/main" id="{FDBCDAFA-B263-FCA9-1FAC-C0B87CEF6D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05016" y="1689838"/>
            <a:ext cx="83301" cy="13065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bg object 31">
            <a:extLst>
              <a:ext uri="{FF2B5EF4-FFF2-40B4-BE49-F238E27FC236}">
                <a16:creationId xmlns:a16="http://schemas.microsoft.com/office/drawing/2014/main" id="{005476D3-2E4F-50A0-F3B5-AE120D21E1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08563" y="1725015"/>
            <a:ext cx="84426" cy="977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bg object 32">
            <a:extLst>
              <a:ext uri="{FF2B5EF4-FFF2-40B4-BE49-F238E27FC236}">
                <a16:creationId xmlns:a16="http://schemas.microsoft.com/office/drawing/2014/main" id="{4E2296C6-C8C3-162E-F921-30CF09BA614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22945" y="1680081"/>
            <a:ext cx="90799" cy="1426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9" name="bg object 33">
            <a:extLst>
              <a:ext uri="{FF2B5EF4-FFF2-40B4-BE49-F238E27FC236}">
                <a16:creationId xmlns:a16="http://schemas.microsoft.com/office/drawing/2014/main" id="{0D9BA0C1-E35D-A633-DE67-751D90EFCF7A}"/>
              </a:ext>
            </a:extLst>
          </p:cNvPr>
          <p:cNvSpPr/>
          <p:nvPr/>
        </p:nvSpPr>
        <p:spPr>
          <a:xfrm>
            <a:off x="3639577" y="1680100"/>
            <a:ext cx="71122" cy="140973"/>
          </a:xfrm>
          <a:custGeom>
            <a:avLst/>
            <a:gdLst>
              <a:gd name="f0" fmla="val w"/>
              <a:gd name="f1" fmla="val h"/>
              <a:gd name="f2" fmla="val 0"/>
              <a:gd name="f3" fmla="val 71120"/>
              <a:gd name="f4" fmla="val 140969"/>
              <a:gd name="f5" fmla="val 17589"/>
              <a:gd name="f6" fmla="val 140398"/>
              <a:gd name="f7" fmla="val 69646"/>
              <a:gd name="f8" fmla="val 44932"/>
              <a:gd name="f9" fmla="val 52057"/>
              <a:gd name="f10" fmla="val 70764"/>
              <a:gd name="f11" fmla="val 3733"/>
              <a:gd name="f12" fmla="val 50914"/>
              <a:gd name="f13" fmla="val 23596"/>
              <a:gd name="f14" fmla="*/ f0 1 71120"/>
              <a:gd name="f15" fmla="*/ f1 1 140969"/>
              <a:gd name="f16" fmla="+- f4 0 f2"/>
              <a:gd name="f17" fmla="+- f3 0 f2"/>
              <a:gd name="f18" fmla="*/ f17 1 71120"/>
              <a:gd name="f19" fmla="*/ f16 1 140969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71120" h="14096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  <a:path w="71120" h="140969">
                <a:moveTo>
                  <a:pt x="f7" y="f8"/>
                </a:moveTo>
                <a:lnTo>
                  <a:pt x="f9" y="f8"/>
                </a:lnTo>
                <a:lnTo>
                  <a:pt x="f9" y="f6"/>
                </a:lnTo>
                <a:lnTo>
                  <a:pt x="f7" y="f6"/>
                </a:lnTo>
                <a:lnTo>
                  <a:pt x="f7" y="f8"/>
                </a:lnTo>
                <a:close/>
              </a:path>
              <a:path w="71120" h="140969">
                <a:moveTo>
                  <a:pt x="f10" y="f11"/>
                </a:moveTo>
                <a:lnTo>
                  <a:pt x="f12" y="f11"/>
                </a:lnTo>
                <a:lnTo>
                  <a:pt x="f12" y="f13"/>
                </a:lnTo>
                <a:lnTo>
                  <a:pt x="f10" y="f13"/>
                </a:lnTo>
                <a:lnTo>
                  <a:pt x="f10" y="f11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0" name="bg object 34">
            <a:extLst>
              <a:ext uri="{FF2B5EF4-FFF2-40B4-BE49-F238E27FC236}">
                <a16:creationId xmlns:a16="http://schemas.microsoft.com/office/drawing/2014/main" id="{DC960834-2070-FA9A-F538-FB2D72F48B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33568" y="1722766"/>
            <a:ext cx="70747" cy="999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bg object 35">
            <a:extLst>
              <a:ext uri="{FF2B5EF4-FFF2-40B4-BE49-F238E27FC236}">
                <a16:creationId xmlns:a16="http://schemas.microsoft.com/office/drawing/2014/main" id="{BA8485DD-3C75-1A59-D564-2493C8A5307A}"/>
              </a:ext>
            </a:extLst>
          </p:cNvPr>
          <p:cNvSpPr/>
          <p:nvPr/>
        </p:nvSpPr>
        <p:spPr>
          <a:xfrm>
            <a:off x="3879213" y="1689829"/>
            <a:ext cx="100327" cy="130814"/>
          </a:xfrm>
          <a:custGeom>
            <a:avLst/>
            <a:gdLst>
              <a:gd name="f0" fmla="val w"/>
              <a:gd name="f1" fmla="val h"/>
              <a:gd name="f2" fmla="val 0"/>
              <a:gd name="f3" fmla="val 100329"/>
              <a:gd name="f4" fmla="val 130810"/>
              <a:gd name="f5" fmla="val 99987"/>
              <a:gd name="f6" fmla="val 81241"/>
              <a:gd name="f7" fmla="val 54610"/>
              <a:gd name="f8" fmla="val 18719"/>
              <a:gd name="f9" fmla="val 71120"/>
              <a:gd name="f10" fmla="*/ f0 1 100329"/>
              <a:gd name="f11" fmla="*/ f1 1 130810"/>
              <a:gd name="f12" fmla="+- f4 0 f2"/>
              <a:gd name="f13" fmla="+- f3 0 f2"/>
              <a:gd name="f14" fmla="*/ f13 1 100329"/>
              <a:gd name="f15" fmla="*/ f12 1 130810"/>
              <a:gd name="f16" fmla="*/ f2 1 f14"/>
              <a:gd name="f17" fmla="*/ f3 1 f14"/>
              <a:gd name="f18" fmla="*/ f2 1 f15"/>
              <a:gd name="f19" fmla="*/ f4 1 f15"/>
              <a:gd name="f20" fmla="*/ f16 f10 1"/>
              <a:gd name="f21" fmla="*/ f17 f10 1"/>
              <a:gd name="f22" fmla="*/ f19 f11 1"/>
              <a:gd name="f23" fmla="*/ f18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100329" h="130810">
                <a:moveTo>
                  <a:pt x="f5" y="f2"/>
                </a:moveTo>
                <a:lnTo>
                  <a:pt x="f6" y="f2"/>
                </a:lnTo>
                <a:lnTo>
                  <a:pt x="f6" y="f7"/>
                </a:lnTo>
                <a:lnTo>
                  <a:pt x="f8" y="f7"/>
                </a:lnTo>
                <a:lnTo>
                  <a:pt x="f8" y="f2"/>
                </a:lnTo>
                <a:lnTo>
                  <a:pt x="f2" y="f2"/>
                </a:lnTo>
                <a:lnTo>
                  <a:pt x="f2" y="f7"/>
                </a:lnTo>
                <a:lnTo>
                  <a:pt x="f2" y="f9"/>
                </a:lnTo>
                <a:lnTo>
                  <a:pt x="f2" y="f4"/>
                </a:lnTo>
                <a:lnTo>
                  <a:pt x="f8" y="f4"/>
                </a:lnTo>
                <a:lnTo>
                  <a:pt x="f8" y="f9"/>
                </a:lnTo>
                <a:lnTo>
                  <a:pt x="f6" y="f9"/>
                </a:lnTo>
                <a:lnTo>
                  <a:pt x="f6" y="f4"/>
                </a:lnTo>
                <a:lnTo>
                  <a:pt x="f5" y="f4"/>
                </a:lnTo>
                <a:lnTo>
                  <a:pt x="f5" y="f9"/>
                </a:lnTo>
                <a:lnTo>
                  <a:pt x="f5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2" name="bg object 36">
            <a:extLst>
              <a:ext uri="{FF2B5EF4-FFF2-40B4-BE49-F238E27FC236}">
                <a16:creationId xmlns:a16="http://schemas.microsoft.com/office/drawing/2014/main" id="{F3D527B4-AFDE-E890-9457-3036CBA2DE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05410" y="1722775"/>
            <a:ext cx="185522" cy="99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bg object 37">
            <a:extLst>
              <a:ext uri="{FF2B5EF4-FFF2-40B4-BE49-F238E27FC236}">
                <a16:creationId xmlns:a16="http://schemas.microsoft.com/office/drawing/2014/main" id="{1D01D146-A15D-7C5F-0A9F-10919F0AF711}"/>
              </a:ext>
            </a:extLst>
          </p:cNvPr>
          <p:cNvSpPr/>
          <p:nvPr/>
        </p:nvSpPr>
        <p:spPr>
          <a:xfrm>
            <a:off x="4222187" y="1680100"/>
            <a:ext cx="102239" cy="142875"/>
          </a:xfrm>
          <a:custGeom>
            <a:avLst/>
            <a:gdLst>
              <a:gd name="f0" fmla="val w"/>
              <a:gd name="f1" fmla="val h"/>
              <a:gd name="f2" fmla="val 0"/>
              <a:gd name="f3" fmla="val 102235"/>
              <a:gd name="f4" fmla="val 142875"/>
              <a:gd name="f5" fmla="val 17589"/>
              <a:gd name="f6" fmla="val 140398"/>
              <a:gd name="f7" fmla="val 102031"/>
              <a:gd name="f8" fmla="val 125056"/>
              <a:gd name="f9" fmla="val 99415"/>
              <a:gd name="f10" fmla="val 126733"/>
              <a:gd name="f11" fmla="val 95491"/>
              <a:gd name="f12" fmla="val 128409"/>
              <a:gd name="f13" fmla="val 82003"/>
              <a:gd name="f14" fmla="val 75285"/>
              <a:gd name="f15" fmla="val 122440"/>
              <a:gd name="f16" fmla="val 59156"/>
              <a:gd name="f17" fmla="val 100545"/>
              <a:gd name="f18" fmla="val 44945"/>
              <a:gd name="f19" fmla="val 17221"/>
              <a:gd name="f20" fmla="val 57670"/>
              <a:gd name="f21" fmla="val 22847"/>
              <a:gd name="f22" fmla="val 36144"/>
              <a:gd name="f23" fmla="val 114960"/>
              <a:gd name="f24" fmla="val 59702"/>
              <a:gd name="f25" fmla="val 127330"/>
              <a:gd name="f26" fmla="val 65557"/>
              <a:gd name="f27" fmla="val 135953"/>
              <a:gd name="f28" fmla="val 74803"/>
              <a:gd name="f29" fmla="val 140995"/>
              <a:gd name="f30" fmla="val 87045"/>
              <a:gd name="f31" fmla="val 142646"/>
              <a:gd name="f32" fmla="val 92684"/>
              <a:gd name="f33" fmla="val 140030"/>
              <a:gd name="f34" fmla="*/ f0 1 102235"/>
              <a:gd name="f35" fmla="*/ f1 1 142875"/>
              <a:gd name="f36" fmla="+- f4 0 f2"/>
              <a:gd name="f37" fmla="+- f3 0 f2"/>
              <a:gd name="f38" fmla="*/ f37 1 102235"/>
              <a:gd name="f39" fmla="*/ f36 1 142875"/>
              <a:gd name="f40" fmla="*/ f2 1 f38"/>
              <a:gd name="f41" fmla="*/ f3 1 f38"/>
              <a:gd name="f42" fmla="*/ f2 1 f39"/>
              <a:gd name="f43" fmla="*/ f4 1 f39"/>
              <a:gd name="f44" fmla="*/ f40 f34 1"/>
              <a:gd name="f45" fmla="*/ f41 f34 1"/>
              <a:gd name="f46" fmla="*/ f43 f35 1"/>
              <a:gd name="f47" fmla="*/ f42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102235" h="142875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  <a:path w="102235" h="142875">
                <a:moveTo>
                  <a:pt x="f7" y="f8"/>
                </a:move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15"/>
                </a:lnTo>
                <a:lnTo>
                  <a:pt x="f14" y="f16"/>
                </a:lnTo>
                <a:lnTo>
                  <a:pt x="f17" y="f16"/>
                </a:lnTo>
                <a:lnTo>
                  <a:pt x="f17" y="f18"/>
                </a:lnTo>
                <a:lnTo>
                  <a:pt x="f14" y="f18"/>
                </a:lnTo>
                <a:lnTo>
                  <a:pt x="f14" y="f19"/>
                </a:lnTo>
                <a:lnTo>
                  <a:pt x="f20" y="f21"/>
                </a:lnTo>
                <a:lnTo>
                  <a:pt x="f20" y="f18"/>
                </a:lnTo>
                <a:lnTo>
                  <a:pt x="f22" y="f18"/>
                </a:lnTo>
                <a:lnTo>
                  <a:pt x="f22" y="f16"/>
                </a:lnTo>
                <a:lnTo>
                  <a:pt x="f20" y="f16"/>
                </a:lnTo>
                <a:lnTo>
                  <a:pt x="f20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1"/>
                </a:lnTo>
                <a:lnTo>
                  <a:pt x="f7" y="f33"/>
                </a:lnTo>
                <a:lnTo>
                  <a:pt x="f7" y="f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4" name="bg object 38">
            <a:extLst>
              <a:ext uri="{FF2B5EF4-FFF2-40B4-BE49-F238E27FC236}">
                <a16:creationId xmlns:a16="http://schemas.microsoft.com/office/drawing/2014/main" id="{309A3DDD-7983-ADF2-C8D5-35F351E131B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44835" y="1680100"/>
            <a:ext cx="84417" cy="14040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bg object 39">
            <a:extLst>
              <a:ext uri="{FF2B5EF4-FFF2-40B4-BE49-F238E27FC236}">
                <a16:creationId xmlns:a16="http://schemas.microsoft.com/office/drawing/2014/main" id="{6DA5B9B0-B61B-7C37-6254-305EE1FF981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89864" y="1914497"/>
            <a:ext cx="276880" cy="1329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6" name="bg object 40">
            <a:extLst>
              <a:ext uri="{FF2B5EF4-FFF2-40B4-BE49-F238E27FC236}">
                <a16:creationId xmlns:a16="http://schemas.microsoft.com/office/drawing/2014/main" id="{68E5B5AA-25D5-689D-2E25-C6B2C8BB70ED}"/>
              </a:ext>
            </a:extLst>
          </p:cNvPr>
          <p:cNvSpPr/>
          <p:nvPr/>
        </p:nvSpPr>
        <p:spPr>
          <a:xfrm>
            <a:off x="3598035" y="1904759"/>
            <a:ext cx="17775" cy="140973"/>
          </a:xfrm>
          <a:custGeom>
            <a:avLst/>
            <a:gdLst>
              <a:gd name="f0" fmla="val w"/>
              <a:gd name="f1" fmla="val h"/>
              <a:gd name="f2" fmla="val 0"/>
              <a:gd name="f3" fmla="val 17779"/>
              <a:gd name="f4" fmla="val 140969"/>
              <a:gd name="f5" fmla="val 17591"/>
              <a:gd name="f6" fmla="val 140404"/>
              <a:gd name="f7" fmla="*/ f0 1 17779"/>
              <a:gd name="f8" fmla="*/ f1 1 140969"/>
              <a:gd name="f9" fmla="+- f4 0 f2"/>
              <a:gd name="f10" fmla="+- f3 0 f2"/>
              <a:gd name="f11" fmla="*/ f10 1 17779"/>
              <a:gd name="f12" fmla="*/ f9 1 14096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7779" h="14096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7" name="bg object 41">
            <a:extLst>
              <a:ext uri="{FF2B5EF4-FFF2-40B4-BE49-F238E27FC236}">
                <a16:creationId xmlns:a16="http://schemas.microsoft.com/office/drawing/2014/main" id="{F7A6E1C8-9F22-DB1B-D097-728E08AD6DD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41460" y="1947434"/>
            <a:ext cx="161940" cy="999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bg object 42">
            <a:extLst>
              <a:ext uri="{FF2B5EF4-FFF2-40B4-BE49-F238E27FC236}">
                <a16:creationId xmlns:a16="http://schemas.microsoft.com/office/drawing/2014/main" id="{438161AD-02BD-4C65-1A1E-C3BE4002AED1}"/>
              </a:ext>
            </a:extLst>
          </p:cNvPr>
          <p:cNvSpPr/>
          <p:nvPr/>
        </p:nvSpPr>
        <p:spPr>
          <a:xfrm>
            <a:off x="785314" y="10523235"/>
            <a:ext cx="185337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8533745"/>
              <a:gd name="f5" fmla="val 18533467"/>
              <a:gd name="f6" fmla="abs f0"/>
              <a:gd name="f7" fmla="abs f1"/>
              <a:gd name="f8" fmla="abs f2"/>
              <a:gd name="f9" fmla="*/ f0 1 18533745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18533745"/>
              <a:gd name="f16" fmla="*/ f10 1 0"/>
              <a:gd name="f17" fmla="*/ f12 1 18533745"/>
              <a:gd name="f18" fmla="*/ f13 1 21600"/>
              <a:gd name="f19" fmla="*/ 21600 f13 1"/>
              <a:gd name="f20" fmla="*/ 0 1 f15"/>
              <a:gd name="f21" fmla="*/ 18533745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18533745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10469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9" name="bg object 43">
            <a:extLst>
              <a:ext uri="{FF2B5EF4-FFF2-40B4-BE49-F238E27FC236}">
                <a16:creationId xmlns:a16="http://schemas.microsoft.com/office/drawing/2014/main" id="{F5F8F6FF-669D-75B2-B8E3-DA7B70359D0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824298" y="0"/>
            <a:ext cx="8279800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0" name="Holder 2">
            <a:extLst>
              <a:ext uri="{FF2B5EF4-FFF2-40B4-BE49-F238E27FC236}">
                <a16:creationId xmlns:a16="http://schemas.microsoft.com/office/drawing/2014/main" id="{323CDD2E-4E53-7621-27D9-3F5C6EBB7C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1" name="Holder 3">
            <a:extLst>
              <a:ext uri="{FF2B5EF4-FFF2-40B4-BE49-F238E27FC236}">
                <a16:creationId xmlns:a16="http://schemas.microsoft.com/office/drawing/2014/main" id="{E8728DFD-5EDB-2E40-7F78-52F1A45A85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32" name="Holder 4">
            <a:extLst>
              <a:ext uri="{FF2B5EF4-FFF2-40B4-BE49-F238E27FC236}">
                <a16:creationId xmlns:a16="http://schemas.microsoft.com/office/drawing/2014/main" id="{FCF30416-1FDE-FEE0-0F36-F4B8F1BC81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657E3F-B3D0-458F-9E06-7818F662F6B5}" type="datetime1">
              <a:rPr lang="en-US"/>
              <a:pPr lvl="0"/>
              <a:t>10/1/2024</a:t>
            </a:fld>
            <a:endParaRPr lang="en-US"/>
          </a:p>
        </p:txBody>
      </p:sp>
      <p:sp>
        <p:nvSpPr>
          <p:cNvPr id="33" name="Holder 5">
            <a:extLst>
              <a:ext uri="{FF2B5EF4-FFF2-40B4-BE49-F238E27FC236}">
                <a16:creationId xmlns:a16="http://schemas.microsoft.com/office/drawing/2014/main" id="{C4501CA7-3114-1C02-E1B5-1207A8781E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11CA82-2EB1-400E-A79C-A3A1F7D4A3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81666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4414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9116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7">
            <a:extLst>
              <a:ext uri="{FF2B5EF4-FFF2-40B4-BE49-F238E27FC236}">
                <a16:creationId xmlns:a16="http://schemas.microsoft.com/office/drawing/2014/main" id="{A2CCC1A6-9291-A108-D115-4742C6475E8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639214-DA64-4A00-9142-1A19C11F68C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25730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F587B00A-B3B2-D344-68C2-CDBA33D0E2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36195" y="2601888"/>
            <a:ext cx="5830507" cy="565464"/>
          </a:xfrm>
        </p:spPr>
        <p:txBody>
          <a:bodyPr/>
          <a:lstStyle>
            <a:lvl1pPr>
              <a:defRPr sz="3200">
                <a:solidFill>
                  <a:srgbClr val="F4388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73FB721F-9313-BCBC-E067-B06405B62620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1004889" y="3535363"/>
            <a:ext cx="9047165" cy="6257925"/>
          </a:xfrm>
        </p:spPr>
        <p:txBody>
          <a:bodyPr/>
          <a:lstStyle>
            <a:lvl1pPr>
              <a:defRPr/>
            </a:lvl1pPr>
            <a:lvl2pPr marL="457200" indent="0">
              <a:lnSpc>
                <a:spcPct val="100000"/>
              </a:lnSpc>
              <a:spcBef>
                <a:spcPct val="0"/>
              </a:spcBef>
              <a:buNone/>
              <a:defRPr sz="1800" kern="0">
                <a:solidFill>
                  <a:srgbClr val="7F7F7F"/>
                </a:solidFill>
              </a:defRPr>
            </a:lvl2pPr>
            <a:lvl3pPr marL="914400" indent="0">
              <a:lnSpc>
                <a:spcPct val="100000"/>
              </a:lnSpc>
              <a:spcBef>
                <a:spcPct val="0"/>
              </a:spcBef>
              <a:buNone/>
              <a:defRPr sz="1800" kern="0">
                <a:solidFill>
                  <a:srgbClr val="7F7F7F"/>
                </a:solidFill>
              </a:defRPr>
            </a:lvl3pPr>
            <a:lvl4pPr marL="1371600" indent="0">
              <a:lnSpc>
                <a:spcPct val="100000"/>
              </a:lnSpc>
              <a:spcBef>
                <a:spcPct val="0"/>
              </a:spcBef>
              <a:buNone/>
              <a:defRPr kern="0">
                <a:solidFill>
                  <a:srgbClr val="7F7F7F"/>
                </a:solidFill>
              </a:defRPr>
            </a:lvl4pPr>
            <a:lvl5pPr marL="1828800" indent="0">
              <a:lnSpc>
                <a:spcPct val="100000"/>
              </a:lnSpc>
              <a:spcBef>
                <a:spcPct val="0"/>
              </a:spcBef>
              <a:buNone/>
              <a:defRPr kern="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15">
            <a:extLst>
              <a:ext uri="{FF2B5EF4-FFF2-40B4-BE49-F238E27FC236}">
                <a16:creationId xmlns:a16="http://schemas.microsoft.com/office/drawing/2014/main" id="{4280D105-2B1F-D84A-AFBE-15CF1A70E2B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236195" y="3535363"/>
            <a:ext cx="9223379" cy="6257897"/>
          </a:xfrm>
        </p:spPr>
        <p:txBody>
          <a:bodyPr/>
          <a:lstStyle>
            <a:lvl1pPr>
              <a:defRPr/>
            </a:lvl1pPr>
            <a:lvl2pPr marL="457200" indent="0">
              <a:lnSpc>
                <a:spcPct val="100000"/>
              </a:lnSpc>
              <a:spcBef>
                <a:spcPct val="0"/>
              </a:spcBef>
              <a:buNone/>
              <a:defRPr sz="1800" kern="0">
                <a:solidFill>
                  <a:srgbClr val="7F7F7F"/>
                </a:solidFill>
              </a:defRPr>
            </a:lvl2pPr>
            <a:lvl3pPr marL="914400" indent="0">
              <a:lnSpc>
                <a:spcPct val="100000"/>
              </a:lnSpc>
              <a:spcBef>
                <a:spcPct val="0"/>
              </a:spcBef>
              <a:buNone/>
              <a:defRPr sz="1800" kern="0">
                <a:solidFill>
                  <a:srgbClr val="7F7F7F"/>
                </a:solidFill>
              </a:defRPr>
            </a:lvl3pPr>
            <a:lvl4pPr marL="1371600" indent="0">
              <a:lnSpc>
                <a:spcPct val="100000"/>
              </a:lnSpc>
              <a:spcBef>
                <a:spcPct val="0"/>
              </a:spcBef>
              <a:buNone/>
              <a:defRPr kern="0">
                <a:solidFill>
                  <a:srgbClr val="7F7F7F"/>
                </a:solidFill>
              </a:defRPr>
            </a:lvl4pPr>
            <a:lvl5pPr marL="1828800" indent="0">
              <a:lnSpc>
                <a:spcPct val="100000"/>
              </a:lnSpc>
              <a:spcBef>
                <a:spcPct val="0"/>
              </a:spcBef>
              <a:buNone/>
              <a:defRPr kern="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F80A7A3-8D58-5DF3-A928-4BC763FA149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0236195" y="1384328"/>
            <a:ext cx="9525003" cy="923333"/>
          </a:xfrm>
        </p:spPr>
        <p:txBody>
          <a:bodyPr/>
          <a:lstStyle>
            <a:lvl1pPr>
              <a:defRPr sz="6000" b="1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298751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AB0A872B-71E5-112F-D329-8F76061923E5}"/>
              </a:ext>
            </a:extLst>
          </p:cNvPr>
          <p:cNvSpPr/>
          <p:nvPr/>
        </p:nvSpPr>
        <p:spPr>
          <a:xfrm>
            <a:off x="523539" y="10261469"/>
            <a:ext cx="19057623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9057620"/>
              <a:gd name="f5" fmla="val 19057011"/>
              <a:gd name="f6" fmla="abs f0"/>
              <a:gd name="f7" fmla="abs f1"/>
              <a:gd name="f8" fmla="abs f2"/>
              <a:gd name="f9" fmla="*/ f0 1 19057620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19057620"/>
              <a:gd name="f16" fmla="*/ f10 1 0"/>
              <a:gd name="f17" fmla="*/ f12 1 19057620"/>
              <a:gd name="f18" fmla="*/ f13 1 21600"/>
              <a:gd name="f19" fmla="*/ 21600 f13 1"/>
              <a:gd name="f20" fmla="*/ 0 1 f15"/>
              <a:gd name="f21" fmla="*/ 19057620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19057620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5239" cap="flat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A31BF495-3328-3F98-8A7E-4213A6535765}"/>
              </a:ext>
            </a:extLst>
          </p:cNvPr>
          <p:cNvSpPr/>
          <p:nvPr/>
        </p:nvSpPr>
        <p:spPr>
          <a:xfrm flipH="1">
            <a:off x="2052288" y="10383140"/>
            <a:ext cx="0" cy="19939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99390"/>
              <a:gd name="f5" fmla="val 198946"/>
              <a:gd name="f6" fmla="abs f0"/>
              <a:gd name="f7" fmla="abs f1"/>
              <a:gd name="f8" fmla="abs f2"/>
              <a:gd name="f9" fmla="*/ f1 1 199390"/>
              <a:gd name="f10" fmla="+- f4 0 f3"/>
              <a:gd name="f11" fmla="+- f3 0 f3"/>
              <a:gd name="f12" fmla="?: f6 f0 1"/>
              <a:gd name="f13" fmla="?: f7 f1 1"/>
              <a:gd name="f14" fmla="?: f8 f2 1"/>
              <a:gd name="f15" fmla="*/ f11 1 0"/>
              <a:gd name="f16" fmla="*/ f10 1 199390"/>
              <a:gd name="f17" fmla="*/ f12 1 21600"/>
              <a:gd name="f18" fmla="*/ f13 1 199390"/>
              <a:gd name="f19" fmla="*/ 21600 f12 1"/>
              <a:gd name="f20" fmla="*/ 0 1 f15"/>
              <a:gd name="f21" fmla="*/ 1 1 f15"/>
              <a:gd name="f22" fmla="*/ 0 1 f16"/>
              <a:gd name="f23" fmla="*/ 199390 1 f16"/>
              <a:gd name="f24" fmla="min f18 f17"/>
              <a:gd name="f25" fmla="*/ f19 1 f14"/>
              <a:gd name="f26" fmla="*/ f23 f9 1"/>
              <a:gd name="f27" fmla="*/ f22 f9 1"/>
              <a:gd name="f28" fmla="val f25"/>
              <a:gd name="f29" fmla="*/ f3 f24 1"/>
              <a:gd name="f30" fmla="+- f28 0 f3"/>
              <a:gd name="f31" fmla="*/ f30 1 0"/>
              <a:gd name="f32" fmla="*/ f20 f31 1"/>
              <a:gd name="f33" fmla="*/ f21 f31 1"/>
              <a:gd name="f34" fmla="*/ f32 f24 1"/>
              <a:gd name="f35" fmla="*/ f3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27" r="f35" b="f26"/>
            <a:pathLst>
              <a:path h="199390">
                <a:moveTo>
                  <a:pt x="f29" y="f5"/>
                </a:moveTo>
                <a:lnTo>
                  <a:pt x="f29" y="f3"/>
                </a:lnTo>
              </a:path>
            </a:pathLst>
          </a:custGeom>
          <a:noFill/>
          <a:ln w="20939" cap="flat">
            <a:solidFill>
              <a:srgbClr val="F43882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bg object 18">
            <a:extLst>
              <a:ext uri="{FF2B5EF4-FFF2-40B4-BE49-F238E27FC236}">
                <a16:creationId xmlns:a16="http://schemas.microsoft.com/office/drawing/2014/main" id="{E33BA5EB-14D1-EA75-EE76-44F1C222C8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104098" cy="11099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g object 19">
            <a:extLst>
              <a:ext uri="{FF2B5EF4-FFF2-40B4-BE49-F238E27FC236}">
                <a16:creationId xmlns:a16="http://schemas.microsoft.com/office/drawing/2014/main" id="{45BDCF18-8BEE-7D33-A650-969E199021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314" y="247464"/>
            <a:ext cx="1089873" cy="6149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g object 20">
            <a:extLst>
              <a:ext uri="{FF2B5EF4-FFF2-40B4-BE49-F238E27FC236}">
                <a16:creationId xmlns:a16="http://schemas.microsoft.com/office/drawing/2014/main" id="{94AAC8C2-A11B-F74A-D288-7615EE3FF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8791" y="315029"/>
            <a:ext cx="971833" cy="509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Holder 2">
            <a:extLst>
              <a:ext uri="{FF2B5EF4-FFF2-40B4-BE49-F238E27FC236}">
                <a16:creationId xmlns:a16="http://schemas.microsoft.com/office/drawing/2014/main" id="{06742BF7-7714-E67A-D5BB-AC43EDEB4D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6537959" cy="15347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endParaRPr lang="en-US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A9E34482-8B9A-18CA-8B98-C4B1D5E05B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2613" y="4108518"/>
            <a:ext cx="10126980" cy="3981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180563E1-C452-5A3E-C853-8B5EE542DAF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35396" y="10517693"/>
            <a:ext cx="6433316" cy="565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u="none" strike="noStrike" kern="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Holder 5">
            <a:extLst>
              <a:ext uri="{FF2B5EF4-FFF2-40B4-BE49-F238E27FC236}">
                <a16:creationId xmlns:a16="http://schemas.microsoft.com/office/drawing/2014/main" id="{946960D4-A1A5-8DDB-1ACE-FFC1EB8B5D4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5209" y="10517693"/>
            <a:ext cx="4623947" cy="565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u="none" strike="noStrike" kern="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9F26F83-AB5F-4ABB-8D03-41630D2D8B27}" type="datetime1">
              <a:rPr lang="en-US"/>
              <a:pPr lvl="0"/>
              <a:t>10/1/2024</a:t>
            </a:fld>
            <a:endParaRPr lang="en-US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86931404-040D-579A-A66A-BC0C1D0787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lang="en-US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defRPr>
            </a:lvl1pPr>
          </a:lstStyle>
          <a:p>
            <a:pPr lvl="0"/>
            <a:fld id="{E5222C3E-8FF0-4A4F-B2D7-A97DDB6DB3F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marL="0" marR="0" lvl="0" indent="0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n-US" sz="6000" b="1" i="0" u="none" strike="noStrike" kern="0" cap="none" spc="0" baseline="0">
          <a:solidFill>
            <a:srgbClr val="315083"/>
          </a:solidFill>
          <a:uFillTx/>
          <a:latin typeface="Ubuntu"/>
          <a:cs typeface="Ubuntu"/>
        </a:defRPr>
      </a:lvl1pPr>
    </p:titleStyle>
    <p:bodyStyle>
      <a:lvl1pPr marL="0" marR="0" lvl="0" indent="0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n-US" sz="2350" b="0" i="0" u="none" strike="noStrike" kern="0" cap="none" spc="0" baseline="0">
          <a:solidFill>
            <a:srgbClr val="7F7F7F"/>
          </a:solidFill>
          <a:uFillTx/>
          <a:latin typeface="Ubuntu-Light"/>
          <a:cs typeface="Ubuntu-Light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8DDC85F0-CD57-91BD-3496-8D9BEA28E9C7}"/>
              </a:ext>
            </a:extLst>
          </p:cNvPr>
          <p:cNvSpPr/>
          <p:nvPr/>
        </p:nvSpPr>
        <p:spPr>
          <a:xfrm>
            <a:off x="523539" y="10261469"/>
            <a:ext cx="19057623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9057620"/>
              <a:gd name="f5" fmla="val 19057011"/>
              <a:gd name="f6" fmla="abs f0"/>
              <a:gd name="f7" fmla="abs f1"/>
              <a:gd name="f8" fmla="abs f2"/>
              <a:gd name="f9" fmla="*/ f0 1 19057620"/>
              <a:gd name="f10" fmla="+- f3 0 f3"/>
              <a:gd name="f11" fmla="+- f4 0 f3"/>
              <a:gd name="f12" fmla="?: f6 f0 1"/>
              <a:gd name="f13" fmla="?: f7 f1 1"/>
              <a:gd name="f14" fmla="?: f8 f2 1"/>
              <a:gd name="f15" fmla="*/ f11 1 19057620"/>
              <a:gd name="f16" fmla="*/ f10 1 0"/>
              <a:gd name="f17" fmla="*/ f12 1 19057620"/>
              <a:gd name="f18" fmla="*/ f13 1 21600"/>
              <a:gd name="f19" fmla="*/ 21600 f13 1"/>
              <a:gd name="f20" fmla="*/ 0 1 f15"/>
              <a:gd name="f21" fmla="*/ 19057620 1 f15"/>
              <a:gd name="f22" fmla="*/ 0 1 f16"/>
              <a:gd name="f23" fmla="*/ 1 1 f16"/>
              <a:gd name="f24" fmla="min f18 f17"/>
              <a:gd name="f25" fmla="*/ f19 1 f14"/>
              <a:gd name="f26" fmla="*/ f20 f9 1"/>
              <a:gd name="f27" fmla="*/ f21 f9 1"/>
              <a:gd name="f28" fmla="val f25"/>
              <a:gd name="f29" fmla="*/ f3 f24 1"/>
              <a:gd name="f30" fmla="+- f28 0 f3"/>
              <a:gd name="f31" fmla="*/ f30 1 0"/>
              <a:gd name="f32" fmla="*/ f23 f31 1"/>
              <a:gd name="f33" fmla="*/ f22 f31 1"/>
              <a:gd name="f34" fmla="*/ f33 f24 1"/>
              <a:gd name="f35" fmla="*/ f3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6" t="f34" r="f27" b="f35"/>
            <a:pathLst>
              <a:path w="19057620">
                <a:moveTo>
                  <a:pt x="f3" y="f29"/>
                </a:moveTo>
                <a:lnTo>
                  <a:pt x="f5" y="f29"/>
                </a:lnTo>
              </a:path>
            </a:pathLst>
          </a:custGeom>
          <a:noFill/>
          <a:ln w="5239" cap="flat">
            <a:solidFill>
              <a:srgbClr val="000000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63B2B712-7EA1-C5E6-CDBB-25E0699CBA12}"/>
              </a:ext>
            </a:extLst>
          </p:cNvPr>
          <p:cNvSpPr/>
          <p:nvPr/>
        </p:nvSpPr>
        <p:spPr>
          <a:xfrm flipH="1">
            <a:off x="2052288" y="10383140"/>
            <a:ext cx="0" cy="199394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99390"/>
              <a:gd name="f5" fmla="val 198946"/>
              <a:gd name="f6" fmla="abs f0"/>
              <a:gd name="f7" fmla="abs f1"/>
              <a:gd name="f8" fmla="abs f2"/>
              <a:gd name="f9" fmla="*/ f1 1 199390"/>
              <a:gd name="f10" fmla="+- f4 0 f3"/>
              <a:gd name="f11" fmla="+- f3 0 f3"/>
              <a:gd name="f12" fmla="?: f6 f0 1"/>
              <a:gd name="f13" fmla="?: f7 f1 1"/>
              <a:gd name="f14" fmla="?: f8 f2 1"/>
              <a:gd name="f15" fmla="*/ f11 1 0"/>
              <a:gd name="f16" fmla="*/ f10 1 199390"/>
              <a:gd name="f17" fmla="*/ f12 1 21600"/>
              <a:gd name="f18" fmla="*/ f13 1 199390"/>
              <a:gd name="f19" fmla="*/ 21600 f12 1"/>
              <a:gd name="f20" fmla="*/ 0 1 f15"/>
              <a:gd name="f21" fmla="*/ 1 1 f15"/>
              <a:gd name="f22" fmla="*/ 0 1 f16"/>
              <a:gd name="f23" fmla="*/ 199390 1 f16"/>
              <a:gd name="f24" fmla="min f18 f17"/>
              <a:gd name="f25" fmla="*/ f19 1 f14"/>
              <a:gd name="f26" fmla="*/ f23 f9 1"/>
              <a:gd name="f27" fmla="*/ f22 f9 1"/>
              <a:gd name="f28" fmla="val f25"/>
              <a:gd name="f29" fmla="*/ f3 f24 1"/>
              <a:gd name="f30" fmla="+- f28 0 f3"/>
              <a:gd name="f31" fmla="*/ f30 1 0"/>
              <a:gd name="f32" fmla="*/ f20 f31 1"/>
              <a:gd name="f33" fmla="*/ f21 f31 1"/>
              <a:gd name="f34" fmla="*/ f32 f24 1"/>
              <a:gd name="f35" fmla="*/ f33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27" r="f35" b="f26"/>
            <a:pathLst>
              <a:path h="199390">
                <a:moveTo>
                  <a:pt x="f29" y="f5"/>
                </a:moveTo>
                <a:lnTo>
                  <a:pt x="f29" y="f3"/>
                </a:lnTo>
              </a:path>
            </a:pathLst>
          </a:custGeom>
          <a:noFill/>
          <a:ln w="20939" cap="flat">
            <a:solidFill>
              <a:srgbClr val="F43882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bg object 18">
            <a:extLst>
              <a:ext uri="{FF2B5EF4-FFF2-40B4-BE49-F238E27FC236}">
                <a16:creationId xmlns:a16="http://schemas.microsoft.com/office/drawing/2014/main" id="{840E2D6A-CBAC-6174-346B-A7319834C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0104098" cy="11099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g object 19">
            <a:extLst>
              <a:ext uri="{FF2B5EF4-FFF2-40B4-BE49-F238E27FC236}">
                <a16:creationId xmlns:a16="http://schemas.microsoft.com/office/drawing/2014/main" id="{B4981413-0966-873A-5A38-83380B79AE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314" y="247464"/>
            <a:ext cx="1089873" cy="61498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g object 20">
            <a:extLst>
              <a:ext uri="{FF2B5EF4-FFF2-40B4-BE49-F238E27FC236}">
                <a16:creationId xmlns:a16="http://schemas.microsoft.com/office/drawing/2014/main" id="{88A0DDF0-FDC7-3F68-B023-EF663B3587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58791" y="315029"/>
            <a:ext cx="971833" cy="50959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Holder 2">
            <a:extLst>
              <a:ext uri="{FF2B5EF4-FFF2-40B4-BE49-F238E27FC236}">
                <a16:creationId xmlns:a16="http://schemas.microsoft.com/office/drawing/2014/main" id="{802FA3A1-4881-3F86-F222-9CF8939847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6537959" cy="15347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endParaRPr lang="en-US"/>
          </a:p>
        </p:txBody>
      </p:sp>
      <p:sp>
        <p:nvSpPr>
          <p:cNvPr id="8" name="Holder 3">
            <a:extLst>
              <a:ext uri="{FF2B5EF4-FFF2-40B4-BE49-F238E27FC236}">
                <a16:creationId xmlns:a16="http://schemas.microsoft.com/office/drawing/2014/main" id="{5E58079D-188A-8DFA-7F4F-7C36C49807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72613" y="4108518"/>
            <a:ext cx="10126980" cy="3981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428577BA-AA0C-005F-925F-8B41976060F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835396" y="10517693"/>
            <a:ext cx="6433316" cy="565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GB" sz="1800" b="0" i="0" u="none" strike="noStrike" kern="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10" name="Holder 5">
            <a:extLst>
              <a:ext uri="{FF2B5EF4-FFF2-40B4-BE49-F238E27FC236}">
                <a16:creationId xmlns:a16="http://schemas.microsoft.com/office/drawing/2014/main" id="{44A9C98F-9F9F-0CDF-7BFC-12272E68B46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05209" y="10517693"/>
            <a:ext cx="4623947" cy="5654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u="none" strike="noStrike" kern="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B0CE1C0A-C1EA-45E0-AAFA-456949E6DDF1}" type="datetime1">
              <a:rPr lang="en-US"/>
              <a:pPr lvl="0"/>
              <a:t>10/1/2024</a:t>
            </a:fld>
            <a:endParaRPr lang="en-US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6B11E9DD-E8FF-F375-0055-153C70CCDD5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lang="en-GB" sz="1150" b="1" i="0" u="none" strike="noStrike" kern="0" cap="none" spc="0" baseline="0">
                <a:solidFill>
                  <a:srgbClr val="315083"/>
                </a:solidFill>
                <a:uFillTx/>
                <a:latin typeface="Ubuntu"/>
                <a:cs typeface="Ubuntu"/>
              </a:defRPr>
            </a:lvl1pPr>
          </a:lstStyle>
          <a:p>
            <a:pPr lvl="0"/>
            <a:fld id="{FF87B53F-0730-4429-91DF-B715A16C7C5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ransition/>
  <p:txStyles>
    <p:titleStyle>
      <a:lvl1pPr marL="0" marR="0" lvl="0" indent="0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n-US" sz="6000" b="1" i="0" u="none" strike="noStrike" kern="0" cap="none" spc="0" baseline="0">
          <a:solidFill>
            <a:srgbClr val="315083"/>
          </a:solidFill>
          <a:uFillTx/>
          <a:latin typeface="Ubuntu"/>
          <a:cs typeface="Ubuntu"/>
        </a:defRPr>
      </a:lvl1pPr>
    </p:titleStyle>
    <p:bodyStyle>
      <a:lvl1pPr marL="0" marR="0" lvl="0" indent="0" defTabSz="914400" rtl="0" fontAlgn="auto" hangingPunct="1">
        <a:lnSpc>
          <a:spcPct val="100000"/>
        </a:lnSpc>
        <a:spcBef>
          <a:spcPct val="0"/>
        </a:spcBef>
        <a:spcAft>
          <a:spcPct val="0"/>
        </a:spcAft>
        <a:buNone/>
        <a:defRPr lang="en-US" sz="2350" b="0" i="0" u="none" strike="noStrike" kern="0" cap="none" spc="0" baseline="0">
          <a:solidFill>
            <a:srgbClr val="7F7F7F"/>
          </a:solidFill>
          <a:uFillTx/>
          <a:latin typeface="Ubuntu-Light"/>
          <a:cs typeface="Ubuntu-Light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ct val="0"/>
        </a:spcAft>
        <a:buSzTx/>
        <a:buFont typeface="Arial" pitchFamily="34"/>
        <a:buChar char="•"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greenerprimarycare@wales.nhs.u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:a16="http://schemas.microsoft.com/office/drawing/2014/main" id="{7AD57A32-F78D-1AA6-BE38-D441852E6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104098" cy="113085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22248AB-EEFA-9C53-94D2-61FE2DF48D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302" y="4197086"/>
            <a:ext cx="17313044" cy="184588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243" rIns="0" bIns="0" anchor="t" anchorCtr="0" compatLnSpc="1">
            <a:spAutoFit/>
          </a:bodyPr>
          <a:lstStyle/>
          <a:p>
            <a:pPr marL="12701" lvl="0">
              <a:spcBef>
                <a:spcPts val="120"/>
              </a:spcBef>
            </a:pPr>
            <a:r>
              <a:rPr lang="cy-GB" sz="6000" b="1" i="0" u="none" strike="noStrike" cap="none" baseline="0">
                <a:solidFill>
                  <a:srgbClr val="FFFFFF"/>
                </a:solidFill>
                <a:effectLst/>
                <a:uFillTx/>
                <a:latin typeface="Ubuntu"/>
              </a:rPr>
              <a:t>Fframwaith a Chynllun Gwobrwyo </a:t>
            </a:r>
            <a:br>
              <a:rPr sz="6000"/>
            </a:br>
            <a:r>
              <a:rPr lang="cy-GB" sz="6000" b="1" i="0" u="none" strike="noStrike" cap="none" baseline="0">
                <a:solidFill>
                  <a:srgbClr val="FFFFFF"/>
                </a:solidFill>
                <a:effectLst/>
                <a:uFillTx/>
                <a:latin typeface="Ubuntu"/>
              </a:rPr>
              <a:t>Gofal Sylfaenol Gwyrddach Cymru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CEC514D-190B-3A21-D960-C6A57CF6EDCB}"/>
              </a:ext>
            </a:extLst>
          </p:cNvPr>
          <p:cNvSpPr txBox="1"/>
          <p:nvPr/>
        </p:nvSpPr>
        <p:spPr>
          <a:xfrm>
            <a:off x="1115302" y="6073956"/>
            <a:ext cx="16969518" cy="29576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430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9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5400" b="1" i="0" u="none" strike="noStrike" cap="none" baseline="0">
                <a:solidFill>
                  <a:srgbClr val="F43882"/>
                </a:solidFill>
                <a:effectLst/>
                <a:uFillTx/>
                <a:latin typeface="Ubuntu"/>
              </a:rPr>
              <a:t>Pecyn Asedau Cyfryngau Digidol a Chymdeithasol ar gyfer Gwefannau Practisau</a:t>
            </a: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9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000" b="0" i="0" u="none" strike="noStrike" kern="0" cap="none" spc="-10" baseline="0">
                <a:solidFill>
                  <a:srgbClr val="FFFFFF"/>
                </a:solidFill>
                <a:uFillTx/>
                <a:latin typeface="Ubuntu"/>
                <a:cs typeface="Ubuntu-Light"/>
              </a:rPr>
              <a:t> </a:t>
            </a:r>
            <a:endParaRPr lang="en-US" sz="5000" b="0" i="0" u="none" strike="noStrike" kern="0" cap="none" spc="0" baseline="0">
              <a:solidFill>
                <a:srgbClr val="000000"/>
              </a:solidFill>
              <a:uFillTx/>
              <a:latin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78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1950" b="0" i="0" u="none" strike="noStrike" cap="none" baseline="0">
                <a:solidFill>
                  <a:srgbClr val="FFFFFF"/>
                </a:solidFill>
                <a:effectLst/>
                <a:uFillTx/>
                <a:latin typeface="Ubuntu"/>
              </a:rPr>
              <a:t>Cyhoeddwyd Medi 2024 </a:t>
            </a:r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8AF0159E-B524-0B7B-1E95-5A706F8D8796}"/>
              </a:ext>
            </a:extLst>
          </p:cNvPr>
          <p:cNvGrpSpPr/>
          <p:nvPr/>
        </p:nvGrpSpPr>
        <p:grpSpPr>
          <a:xfrm>
            <a:off x="785314" y="1047106"/>
            <a:ext cx="18533745" cy="9476138"/>
            <a:chOff x="785314" y="1047106"/>
            <a:chExt cx="18533745" cy="9476138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1FF957B-F57E-2303-BC3A-829971AAF488}"/>
                </a:ext>
              </a:extLst>
            </p:cNvPr>
            <p:cNvSpPr/>
            <p:nvPr/>
          </p:nvSpPr>
          <p:spPr>
            <a:xfrm>
              <a:off x="1245568" y="1164680"/>
              <a:ext cx="833118" cy="8331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33119"/>
                <a:gd name="f4" fmla="val 302158"/>
                <a:gd name="f5" fmla="val 832662"/>
                <a:gd name="f6" fmla="val 298348"/>
                <a:gd name="f7" fmla="val 818870"/>
                <a:gd name="f8" fmla="val 295554"/>
                <a:gd name="f9" fmla="val 804684"/>
                <a:gd name="f10" fmla="val 293852"/>
                <a:gd name="f11" fmla="val 790143"/>
                <a:gd name="f12" fmla="val 293268"/>
                <a:gd name="f13" fmla="val 775284"/>
                <a:gd name="f14" fmla="val 767295"/>
                <a:gd name="f15" fmla="val 293725"/>
                <a:gd name="f16" fmla="val 759434"/>
                <a:gd name="f17" fmla="val 294690"/>
                <a:gd name="f18" fmla="val 751674"/>
                <a:gd name="f19" fmla="val 246976"/>
                <a:gd name="f20" fmla="val 730224"/>
                <a:gd name="f21" fmla="val 203263"/>
                <a:gd name="f22" fmla="val 702246"/>
                <a:gd name="f23" fmla="val 164198"/>
                <a:gd name="f24" fmla="val 668388"/>
                <a:gd name="f25" fmla="val 130403"/>
                <a:gd name="f26" fmla="val 629259"/>
                <a:gd name="f27" fmla="val 102476"/>
                <a:gd name="f28" fmla="val 585508"/>
                <a:gd name="f29" fmla="val 81064"/>
                <a:gd name="f30" fmla="val 537756"/>
                <a:gd name="f31" fmla="val 73647"/>
                <a:gd name="f32" fmla="val 538632"/>
                <a:gd name="f33" fmla="val 66065"/>
                <a:gd name="f34" fmla="val 538848"/>
                <a:gd name="f35" fmla="val 58432"/>
                <a:gd name="f36" fmla="val 43281"/>
                <a:gd name="f37" fmla="val 538264"/>
                <a:gd name="f38" fmla="val 28460"/>
                <a:gd name="f39" fmla="val 536536"/>
                <a:gd name="f40" fmla="val 14008"/>
                <a:gd name="f41" fmla="val 533666"/>
                <a:gd name="f42" fmla="val 529717"/>
                <a:gd name="f43" fmla="val 16027"/>
                <a:gd name="f44" fmla="val 577469"/>
                <a:gd name="f45" fmla="val 37299"/>
                <a:gd name="f46" fmla="val 622566"/>
                <a:gd name="f47" fmla="val 63436"/>
                <a:gd name="f48" fmla="val 664629"/>
                <a:gd name="f49" fmla="val 94094"/>
                <a:gd name="f50" fmla="val 703275"/>
                <a:gd name="f51" fmla="val 128879"/>
                <a:gd name="f52" fmla="val 738162"/>
                <a:gd name="f53" fmla="val 167449"/>
                <a:gd name="f54" fmla="val 768908"/>
                <a:gd name="f55" fmla="val 209423"/>
                <a:gd name="f56" fmla="val 795159"/>
                <a:gd name="f57" fmla="val 254457"/>
                <a:gd name="f58" fmla="val 816533"/>
                <a:gd name="f59" fmla="val 303149"/>
                <a:gd name="f60" fmla="val 255384"/>
                <a:gd name="f61" fmla="val 210286"/>
                <a:gd name="f62" fmla="val 168236"/>
                <a:gd name="f63" fmla="val 129578"/>
                <a:gd name="f64" fmla="val 94081"/>
                <a:gd name="f65" fmla="val 94691"/>
                <a:gd name="f66" fmla="val 128866"/>
                <a:gd name="f67" fmla="val 63944"/>
                <a:gd name="f68" fmla="val 167436"/>
                <a:gd name="f69" fmla="val 37706"/>
                <a:gd name="f70" fmla="val 16332"/>
                <a:gd name="f71" fmla="val 254444"/>
                <a:gd name="f72" fmla="val 190"/>
                <a:gd name="f73" fmla="val 302145"/>
                <a:gd name="f74" fmla="val 13982"/>
                <a:gd name="f75" fmla="val 298335"/>
                <a:gd name="f76" fmla="val 28168"/>
                <a:gd name="f77" fmla="val 295541"/>
                <a:gd name="f78" fmla="val 42710"/>
                <a:gd name="f79" fmla="val 293827"/>
                <a:gd name="f80" fmla="val 57569"/>
                <a:gd name="f81" fmla="val 293255"/>
                <a:gd name="f82" fmla="val 65582"/>
                <a:gd name="f83" fmla="val 73431"/>
                <a:gd name="f84" fmla="val 293712"/>
                <a:gd name="f85" fmla="val 81191"/>
                <a:gd name="f86" fmla="val 294678"/>
                <a:gd name="f87" fmla="val 102654"/>
                <a:gd name="f88" fmla="val 246951"/>
                <a:gd name="f89" fmla="val 130619"/>
                <a:gd name="f90" fmla="val 203250"/>
                <a:gd name="f91" fmla="val 164477"/>
                <a:gd name="f92" fmla="val 203606"/>
                <a:gd name="f93" fmla="val 130390"/>
                <a:gd name="f94" fmla="val 247345"/>
                <a:gd name="f95" fmla="val 295109"/>
                <a:gd name="f96" fmla="val 294208"/>
                <a:gd name="f97" fmla="val 293979"/>
                <a:gd name="f98" fmla="val 66078"/>
                <a:gd name="f99" fmla="val 58407"/>
                <a:gd name="f100" fmla="val 294576"/>
                <a:gd name="f101" fmla="val 43268"/>
                <a:gd name="f102" fmla="val 296316"/>
                <a:gd name="f103" fmla="val 28448"/>
                <a:gd name="f104" fmla="val 299186"/>
                <a:gd name="f105" fmla="val 832675"/>
                <a:gd name="f106" fmla="val 530682"/>
                <a:gd name="f107" fmla="val 818896"/>
                <a:gd name="f108" fmla="val 534504"/>
                <a:gd name="f109" fmla="val 804710"/>
                <a:gd name="f110" fmla="val 537298"/>
                <a:gd name="f111" fmla="val 790155"/>
                <a:gd name="f112" fmla="val 539000"/>
                <a:gd name="f113" fmla="val 775296"/>
                <a:gd name="f114" fmla="val 539572"/>
                <a:gd name="f115" fmla="val 759421"/>
                <a:gd name="f116" fmla="val 539140"/>
                <a:gd name="f117" fmla="val 751687"/>
                <a:gd name="f118" fmla="val 538149"/>
                <a:gd name="f119" fmla="val 730211"/>
                <a:gd name="f120" fmla="val 585876"/>
                <a:gd name="f121" fmla="val 629589"/>
                <a:gd name="f122" fmla="val 668655"/>
                <a:gd name="f123" fmla="val 629272"/>
                <a:gd name="f124" fmla="val 702462"/>
                <a:gd name="f125" fmla="val 585520"/>
                <a:gd name="f126" fmla="val 730377"/>
                <a:gd name="f127" fmla="val 537781"/>
                <a:gd name="f128" fmla="val 751789"/>
                <a:gd name="f129" fmla="val 538657"/>
                <a:gd name="f130" fmla="val 759206"/>
                <a:gd name="f131" fmla="val 804405"/>
                <a:gd name="f132" fmla="val 529742"/>
                <a:gd name="f133" fmla="val 832853"/>
                <a:gd name="f134" fmla="val 577494"/>
                <a:gd name="f135" fmla="val 816825"/>
                <a:gd name="f136" fmla="val 622579"/>
                <a:gd name="f137" fmla="val 795566"/>
                <a:gd name="f138" fmla="val 664641"/>
                <a:gd name="f139" fmla="val 769416"/>
                <a:gd name="f140" fmla="val 703287"/>
                <a:gd name="f141" fmla="val 738771"/>
                <a:gd name="f142" fmla="val 738174"/>
                <a:gd name="f143" fmla="val 703973"/>
                <a:gd name="f144" fmla="val 768921"/>
                <a:gd name="f145" fmla="val 665403"/>
                <a:gd name="f146" fmla="val 623430"/>
                <a:gd name="f147" fmla="val 578396"/>
                <a:gd name="f148" fmla="val 832878"/>
                <a:gd name="f149" fmla="val 303110"/>
                <a:gd name="f150" fmla="val 816838"/>
                <a:gd name="f151" fmla="val 255358"/>
                <a:gd name="f152" fmla="val 210273"/>
                <a:gd name="f153" fmla="val 769429"/>
                <a:gd name="f154" fmla="val 168211"/>
                <a:gd name="f155" fmla="val 129565"/>
                <a:gd name="f156" fmla="val 578408"/>
                <a:gd name="f157" fmla="val 530694"/>
                <a:gd name="f158" fmla="val 534517"/>
                <a:gd name="f159" fmla="val 13970"/>
                <a:gd name="f160" fmla="val 537311"/>
                <a:gd name="f161" fmla="val 28155"/>
                <a:gd name="f162" fmla="val 539026"/>
                <a:gd name="f163" fmla="val 539597"/>
                <a:gd name="f164" fmla="val 57556"/>
                <a:gd name="f165" fmla="val 65557"/>
                <a:gd name="f166" fmla="val 73418"/>
                <a:gd name="f167" fmla="val 538187"/>
                <a:gd name="f168" fmla="val 81178"/>
                <a:gd name="f169" fmla="val 585901"/>
                <a:gd name="f170" fmla="val 102641"/>
                <a:gd name="f171" fmla="val 629602"/>
                <a:gd name="f172" fmla="val 130606"/>
                <a:gd name="f173" fmla="val 668667"/>
                <a:gd name="f174" fmla="val 164465"/>
                <a:gd name="f175" fmla="val 203581"/>
                <a:gd name="f176" fmla="val 247319"/>
                <a:gd name="f177" fmla="val 295071"/>
                <a:gd name="f178" fmla="val 294182"/>
                <a:gd name="f179" fmla="val 774446"/>
                <a:gd name="f180" fmla="val 789584"/>
                <a:gd name="f181" fmla="val 818845"/>
                <a:gd name="f182" fmla="val 299173"/>
                <a:gd name="f183" fmla="*/ f0 1 833119"/>
                <a:gd name="f184" fmla="*/ f1 1 833119"/>
                <a:gd name="f185" fmla="+- f3 0 f2"/>
                <a:gd name="f186" fmla="*/ f185 1 833119"/>
                <a:gd name="f187" fmla="*/ f2 1 f186"/>
                <a:gd name="f188" fmla="*/ f3 1 f186"/>
                <a:gd name="f189" fmla="*/ f187 f183 1"/>
                <a:gd name="f190" fmla="*/ f188 f183 1"/>
                <a:gd name="f191" fmla="*/ f188 f184 1"/>
                <a:gd name="f192" fmla="*/ f187 f1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9" t="f192" r="f190" b="f191"/>
              <a:pathLst>
                <a:path w="833119" h="833119">
                  <a:moveTo>
                    <a:pt x="f4" y="f5"/>
                  </a:move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2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4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2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4" y="f5"/>
                  </a:lnTo>
                  <a:close/>
                </a:path>
                <a:path w="833119" h="833119">
                  <a:moveTo>
                    <a:pt x="f59" y="f2"/>
                  </a:moveTo>
                  <a:lnTo>
                    <a:pt x="f60" y="f43"/>
                  </a:lnTo>
                  <a:lnTo>
                    <a:pt x="f61" y="f45"/>
                  </a:lnTo>
                  <a:lnTo>
                    <a:pt x="f62" y="f47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55"/>
                  </a:lnTo>
                  <a:lnTo>
                    <a:pt x="f70" y="f71"/>
                  </a:lnTo>
                  <a:lnTo>
                    <a:pt x="f72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1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89" y="f90"/>
                  </a:lnTo>
                  <a:lnTo>
                    <a:pt x="f91" y="f23"/>
                  </a:lnTo>
                  <a:lnTo>
                    <a:pt x="f92" y="f93"/>
                  </a:lnTo>
                  <a:lnTo>
                    <a:pt x="f94" y="f27"/>
                  </a:lnTo>
                  <a:lnTo>
                    <a:pt x="f95" y="f29"/>
                  </a:lnTo>
                  <a:lnTo>
                    <a:pt x="f96" y="f31"/>
                  </a:lnTo>
                  <a:lnTo>
                    <a:pt x="f97" y="f98"/>
                  </a:lnTo>
                  <a:lnTo>
                    <a:pt x="f97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40"/>
                  </a:lnTo>
                  <a:lnTo>
                    <a:pt x="f59" y="f2"/>
                  </a:lnTo>
                  <a:close/>
                </a:path>
                <a:path w="833119" h="833119">
                  <a:moveTo>
                    <a:pt x="f105" y="f106"/>
                  </a:moveTo>
                  <a:lnTo>
                    <a:pt x="f107" y="f108"/>
                  </a:lnTo>
                  <a:lnTo>
                    <a:pt x="f109" y="f110"/>
                  </a:lnTo>
                  <a:lnTo>
                    <a:pt x="f111" y="f112"/>
                  </a:lnTo>
                  <a:lnTo>
                    <a:pt x="f113" y="f114"/>
                  </a:lnTo>
                  <a:lnTo>
                    <a:pt x="f14" y="f114"/>
                  </a:lnTo>
                  <a:lnTo>
                    <a:pt x="f115" y="f116"/>
                  </a:lnTo>
                  <a:lnTo>
                    <a:pt x="f117" y="f118"/>
                  </a:lnTo>
                  <a:lnTo>
                    <a:pt x="f119" y="f120"/>
                  </a:lnTo>
                  <a:lnTo>
                    <a:pt x="f22" y="f121"/>
                  </a:lnTo>
                  <a:lnTo>
                    <a:pt x="f24" y="f122"/>
                  </a:lnTo>
                  <a:lnTo>
                    <a:pt x="f123" y="f124"/>
                  </a:lnTo>
                  <a:lnTo>
                    <a:pt x="f125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39" y="f131"/>
                  </a:lnTo>
                  <a:lnTo>
                    <a:pt x="f132" y="f133"/>
                  </a:lnTo>
                  <a:lnTo>
                    <a:pt x="f134" y="f135"/>
                  </a:lnTo>
                  <a:lnTo>
                    <a:pt x="f136" y="f137"/>
                  </a:lnTo>
                  <a:lnTo>
                    <a:pt x="f138" y="f139"/>
                  </a:lnTo>
                  <a:lnTo>
                    <a:pt x="f140" y="f141"/>
                  </a:lnTo>
                  <a:lnTo>
                    <a:pt x="f142" y="f143"/>
                  </a:lnTo>
                  <a:lnTo>
                    <a:pt x="f144" y="f145"/>
                  </a:lnTo>
                  <a:lnTo>
                    <a:pt x="f56" y="f146"/>
                  </a:lnTo>
                  <a:lnTo>
                    <a:pt x="f58" y="f147"/>
                  </a:lnTo>
                  <a:lnTo>
                    <a:pt x="f105" y="f106"/>
                  </a:lnTo>
                  <a:close/>
                </a:path>
                <a:path w="833119" h="833119">
                  <a:moveTo>
                    <a:pt x="f148" y="f149"/>
                  </a:moveTo>
                  <a:lnTo>
                    <a:pt x="f150" y="f151"/>
                  </a:lnTo>
                  <a:lnTo>
                    <a:pt x="f137" y="f152"/>
                  </a:lnTo>
                  <a:lnTo>
                    <a:pt x="f153" y="f154"/>
                  </a:lnTo>
                  <a:lnTo>
                    <a:pt x="f141" y="f155"/>
                  </a:lnTo>
                  <a:lnTo>
                    <a:pt x="f143" y="f65"/>
                  </a:lnTo>
                  <a:lnTo>
                    <a:pt x="f145" y="f67"/>
                  </a:lnTo>
                  <a:lnTo>
                    <a:pt x="f146" y="f69"/>
                  </a:lnTo>
                  <a:lnTo>
                    <a:pt x="f156" y="f70"/>
                  </a:lnTo>
                  <a:lnTo>
                    <a:pt x="f157" y="f72"/>
                  </a:lnTo>
                  <a:lnTo>
                    <a:pt x="f158" y="f159"/>
                  </a:lnTo>
                  <a:lnTo>
                    <a:pt x="f160" y="f161"/>
                  </a:lnTo>
                  <a:lnTo>
                    <a:pt x="f162" y="f78"/>
                  </a:lnTo>
                  <a:lnTo>
                    <a:pt x="f163" y="f164"/>
                  </a:lnTo>
                  <a:lnTo>
                    <a:pt x="f163" y="f165"/>
                  </a:lnTo>
                  <a:lnTo>
                    <a:pt x="f116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171" y="f172"/>
                  </a:lnTo>
                  <a:lnTo>
                    <a:pt x="f173" y="f174"/>
                  </a:lnTo>
                  <a:lnTo>
                    <a:pt x="f124" y="f175"/>
                  </a:lnTo>
                  <a:lnTo>
                    <a:pt x="f126" y="f176"/>
                  </a:lnTo>
                  <a:lnTo>
                    <a:pt x="f128" y="f177"/>
                  </a:lnTo>
                  <a:lnTo>
                    <a:pt x="f130" y="f178"/>
                  </a:lnTo>
                  <a:lnTo>
                    <a:pt x="f179" y="f97"/>
                  </a:lnTo>
                  <a:lnTo>
                    <a:pt x="f180" y="f100"/>
                  </a:lnTo>
                  <a:lnTo>
                    <a:pt x="f131" y="f102"/>
                  </a:lnTo>
                  <a:lnTo>
                    <a:pt x="f181" y="f182"/>
                  </a:lnTo>
                  <a:lnTo>
                    <a:pt x="f148" y="f149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9DE39FE4-1EB6-965A-C455-8D2B7D1DC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5485" y="1164433"/>
              <a:ext cx="715271" cy="88518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5A95699-AF1B-48AE-D01F-30316B597BAF}"/>
                </a:ext>
              </a:extLst>
            </p:cNvPr>
            <p:cNvSpPr/>
            <p:nvPr/>
          </p:nvSpPr>
          <p:spPr>
            <a:xfrm>
              <a:off x="1127985" y="1047106"/>
              <a:ext cx="2197102" cy="1068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97100"/>
                <a:gd name="f4" fmla="val 1068070"/>
                <a:gd name="f5" fmla="val 388213"/>
                <a:gd name="f6" fmla="val 419315"/>
                <a:gd name="f7" fmla="val 355752"/>
                <a:gd name="f8" fmla="val 438188"/>
                <a:gd name="f9" fmla="val 335140"/>
                <a:gd name="f10" fmla="val 452475"/>
                <a:gd name="f11" fmla="val 317538"/>
                <a:gd name="f12" fmla="val 469328"/>
                <a:gd name="f13" fmla="val 294132"/>
                <a:gd name="f14" fmla="val 495947"/>
                <a:gd name="f15" fmla="val 263321"/>
                <a:gd name="f16" fmla="val 526796"/>
                <a:gd name="f17" fmla="val 226364"/>
                <a:gd name="f18" fmla="val 552526"/>
                <a:gd name="f19" fmla="val 185635"/>
                <a:gd name="f20" fmla="val 566661"/>
                <a:gd name="f21" fmla="val 143484"/>
                <a:gd name="f22" fmla="val 562673"/>
                <a:gd name="f23" fmla="val 102273"/>
                <a:gd name="f24" fmla="val 534085"/>
                <a:gd name="f25" fmla="val 136931"/>
                <a:gd name="f26" fmla="val 508139"/>
                <a:gd name="f27" fmla="val 172516"/>
                <a:gd name="f28" fmla="val 500468"/>
                <a:gd name="f29" fmla="val 207619"/>
                <a:gd name="f30" fmla="val 507136"/>
                <a:gd name="f31" fmla="val 240830"/>
                <a:gd name="f32" fmla="val 524243"/>
                <a:gd name="f33" fmla="val 247230"/>
                <a:gd name="f34" fmla="val 521843"/>
                <a:gd name="f35" fmla="val 253796"/>
                <a:gd name="f36" fmla="val 517105"/>
                <a:gd name="f37" fmla="val 264464"/>
                <a:gd name="f38" fmla="val 506463"/>
                <a:gd name="f39" fmla="val 287883"/>
                <a:gd name="f40" fmla="val 481380"/>
                <a:gd name="f41" fmla="val 292277"/>
                <a:gd name="f42" fmla="val 477443"/>
                <a:gd name="f43" fmla="val 295770"/>
                <a:gd name="f44" fmla="val 472897"/>
                <a:gd name="f45" fmla="val 257644"/>
                <a:gd name="f46" fmla="val 448729"/>
                <a:gd name="f47" fmla="val 219862"/>
                <a:gd name="f48" fmla="val 433298"/>
                <a:gd name="f49" fmla="val 182435"/>
                <a:gd name="f50" fmla="val 426783"/>
                <a:gd name="f51" fmla="val 145351"/>
                <a:gd name="f52" fmla="val 429361"/>
                <a:gd name="f53" fmla="val 108572"/>
                <a:gd name="f54" fmla="val 441198"/>
                <a:gd name="f55" fmla="val 72097"/>
                <a:gd name="f56" fmla="val 462483"/>
                <a:gd name="f57" fmla="val 35915"/>
                <a:gd name="f58" fmla="val 493382"/>
                <a:gd name="f59" fmla="val 38481"/>
                <a:gd name="f60" fmla="val 577240"/>
                <a:gd name="f61" fmla="val 77152"/>
                <a:gd name="f62" fmla="val 609130"/>
                <a:gd name="f63" fmla="val 115912"/>
                <a:gd name="f64" fmla="val 630174"/>
                <a:gd name="f65" fmla="val 154686"/>
                <a:gd name="f66" fmla="val 640778"/>
                <a:gd name="f67" fmla="val 193408"/>
                <a:gd name="f68" fmla="val 641375"/>
                <a:gd name="f69" fmla="val 231965"/>
                <a:gd name="f70" fmla="val 632383"/>
                <a:gd name="f71" fmla="val 270294"/>
                <a:gd name="f72" fmla="val 614210"/>
                <a:gd name="f73" fmla="val 308305"/>
                <a:gd name="f74" fmla="val 587298"/>
                <a:gd name="f75" fmla="val 340321"/>
                <a:gd name="f76" fmla="val 556082"/>
                <a:gd name="f77" fmla="val 361581"/>
                <a:gd name="f78" fmla="val 361505"/>
                <a:gd name="f79" fmla="val 506666"/>
                <a:gd name="f80" fmla="val 364261"/>
                <a:gd name="f81" fmla="val 485584"/>
                <a:gd name="f82" fmla="val 372325"/>
                <a:gd name="f83" fmla="val 460044"/>
                <a:gd name="f84" fmla="val 521716"/>
                <a:gd name="f85" fmla="val 370547"/>
                <a:gd name="f86" fmla="val 469442"/>
                <a:gd name="f87" fmla="val 318236"/>
                <a:gd name="f88" fmla="val 462508"/>
                <a:gd name="f89" fmla="val 325094"/>
                <a:gd name="f90" fmla="val 445770"/>
                <a:gd name="f91" fmla="val 344068"/>
                <a:gd name="f92" fmla="val 407225"/>
                <a:gd name="f93" fmla="val 408736"/>
                <a:gd name="f94" fmla="val 393941"/>
                <a:gd name="f95" fmla="val 445998"/>
                <a:gd name="f96" fmla="val 383806"/>
                <a:gd name="f97" fmla="val 485749"/>
                <a:gd name="f98" fmla="val 377101"/>
                <a:gd name="f99" fmla="val 533539"/>
                <a:gd name="f100" fmla="val 384238"/>
                <a:gd name="f101" fmla="val 539242"/>
                <a:gd name="f102" fmla="val 402132"/>
                <a:gd name="f103" fmla="val 552323"/>
                <a:gd name="f104" fmla="val 425488"/>
                <a:gd name="f105" fmla="val 566699"/>
                <a:gd name="f106" fmla="val 448983"/>
                <a:gd name="f107" fmla="val 576287"/>
                <a:gd name="f108" fmla="val 449529"/>
                <a:gd name="f109" fmla="val 567143"/>
                <a:gd name="f110" fmla="val 452005"/>
                <a:gd name="f111" fmla="val 542925"/>
                <a:gd name="f112" fmla="val 467956"/>
                <a:gd name="f113" fmla="val 468541"/>
                <a:gd name="f114" fmla="val 489127"/>
                <a:gd name="f115" fmla="val 410298"/>
                <a:gd name="f116" fmla="val 501472"/>
                <a:gd name="f117" fmla="val 392709"/>
                <a:gd name="f118" fmla="val 619023"/>
                <a:gd name="f119" fmla="val 508444"/>
                <a:gd name="f120" fmla="val 610285"/>
                <a:gd name="f121" fmla="val 600049"/>
                <a:gd name="f122" fmla="val 410311"/>
                <a:gd name="f123" fmla="val 578866"/>
                <a:gd name="f124" fmla="val 370560"/>
                <a:gd name="f125" fmla="val 546303"/>
                <a:gd name="f126" fmla="val 598563"/>
                <a:gd name="f127" fmla="val 372757"/>
                <a:gd name="f128" fmla="val 642683"/>
                <a:gd name="f129" fmla="val 408762"/>
                <a:gd name="f130" fmla="val 660768"/>
                <a:gd name="f131" fmla="val 446011"/>
                <a:gd name="f132" fmla="val 674052"/>
                <a:gd name="f133" fmla="val 485762"/>
                <a:gd name="f134" fmla="val 684187"/>
                <a:gd name="f135" fmla="val 533552"/>
                <a:gd name="f136" fmla="val 690918"/>
                <a:gd name="f137" fmla="val 539254"/>
                <a:gd name="f138" fmla="val 683768"/>
                <a:gd name="f139" fmla="val 552335"/>
                <a:gd name="f140" fmla="val 665861"/>
                <a:gd name="f141" fmla="val 566712"/>
                <a:gd name="f142" fmla="val 642518"/>
                <a:gd name="f143" fmla="val 874598"/>
                <a:gd name="f144" fmla="val 836041"/>
                <a:gd name="f145" fmla="val 614222"/>
                <a:gd name="f146" fmla="val 797712"/>
                <a:gd name="f147" fmla="val 587311"/>
                <a:gd name="f148" fmla="val 759714"/>
                <a:gd name="f149" fmla="val 556094"/>
                <a:gd name="f150" fmla="val 727684"/>
                <a:gd name="f151" fmla="val 706424"/>
                <a:gd name="f152" fmla="val 506679"/>
                <a:gd name="f153" fmla="val 706501"/>
                <a:gd name="f154" fmla="val 703745"/>
                <a:gd name="f155" fmla="val 460057"/>
                <a:gd name="f156" fmla="val 695680"/>
                <a:gd name="f157" fmla="val 679805"/>
                <a:gd name="f158" fmla="val 438200"/>
                <a:gd name="f159" fmla="val 712254"/>
                <a:gd name="f160" fmla="val 732866"/>
                <a:gd name="f161" fmla="val 750468"/>
                <a:gd name="f162" fmla="val 773874"/>
                <a:gd name="f163" fmla="val 526808"/>
                <a:gd name="f164" fmla="val 804697"/>
                <a:gd name="f165" fmla="val 552551"/>
                <a:gd name="f166" fmla="val 841641"/>
                <a:gd name="f167" fmla="val 566674"/>
                <a:gd name="f168" fmla="val 882383"/>
                <a:gd name="f169" fmla="val 562686"/>
                <a:gd name="f170" fmla="val 924534"/>
                <a:gd name="f171" fmla="val 965746"/>
                <a:gd name="f172" fmla="val 508152"/>
                <a:gd name="f173" fmla="val 931087"/>
                <a:gd name="f174" fmla="val 895502"/>
                <a:gd name="f175" fmla="val 507149"/>
                <a:gd name="f176" fmla="val 860399"/>
                <a:gd name="f177" fmla="val 524256"/>
                <a:gd name="f178" fmla="val 827189"/>
                <a:gd name="f179" fmla="val 521868"/>
                <a:gd name="f180" fmla="val 820775"/>
                <a:gd name="f181" fmla="val 517118"/>
                <a:gd name="f182" fmla="val 814222"/>
                <a:gd name="f183" fmla="val 506488"/>
                <a:gd name="f184" fmla="val 803541"/>
                <a:gd name="f185" fmla="val 481406"/>
                <a:gd name="f186" fmla="val 780135"/>
                <a:gd name="f187" fmla="val 477456"/>
                <a:gd name="f188" fmla="val 775728"/>
                <a:gd name="f189" fmla="val 772236"/>
                <a:gd name="f190" fmla="val 810361"/>
                <a:gd name="f191" fmla="val 433311"/>
                <a:gd name="f192" fmla="val 848131"/>
                <a:gd name="f193" fmla="val 426796"/>
                <a:gd name="f194" fmla="val 885558"/>
                <a:gd name="f195" fmla="val 922655"/>
                <a:gd name="f196" fmla="val 441210"/>
                <a:gd name="f197" fmla="val 959434"/>
                <a:gd name="f198" fmla="val 995921"/>
                <a:gd name="f199" fmla="val 1032103"/>
                <a:gd name="f200" fmla="val 1068019"/>
                <a:gd name="f201" fmla="val 1029525"/>
                <a:gd name="f202" fmla="val 990866"/>
                <a:gd name="f203" fmla="val 952093"/>
                <a:gd name="f204" fmla="val 913320"/>
                <a:gd name="f205" fmla="val 648690"/>
                <a:gd name="f206" fmla="val 388188"/>
                <a:gd name="f207" fmla="val 629818"/>
                <a:gd name="f208" fmla="val 355739"/>
                <a:gd name="f209" fmla="val 615543"/>
                <a:gd name="f210" fmla="val 335127"/>
                <a:gd name="f211" fmla="val 598690"/>
                <a:gd name="f212" fmla="val 317512"/>
                <a:gd name="f213" fmla="val 572071"/>
                <a:gd name="f214" fmla="val 294106"/>
                <a:gd name="f215" fmla="val 541210"/>
                <a:gd name="f216" fmla="val 263296"/>
                <a:gd name="f217" fmla="val 515467"/>
                <a:gd name="f218" fmla="val 226352"/>
                <a:gd name="f219" fmla="val 501345"/>
                <a:gd name="f220" fmla="val 185623"/>
                <a:gd name="f221" fmla="val 505333"/>
                <a:gd name="f222" fmla="val 143471"/>
                <a:gd name="f223" fmla="val 533946"/>
                <a:gd name="f224" fmla="val 102260"/>
                <a:gd name="f225" fmla="val 559866"/>
                <a:gd name="f226" fmla="val 136918"/>
                <a:gd name="f227" fmla="val 567537"/>
                <a:gd name="f228" fmla="val 172504"/>
                <a:gd name="f229" fmla="val 560870"/>
                <a:gd name="f230" fmla="val 207606"/>
                <a:gd name="f231" fmla="val 543763"/>
                <a:gd name="f232" fmla="val 240792"/>
                <a:gd name="f233" fmla="val 546163"/>
                <a:gd name="f234" fmla="val 247218"/>
                <a:gd name="f235" fmla="val 550900"/>
                <a:gd name="f236" fmla="val 253784"/>
                <a:gd name="f237" fmla="val 561530"/>
                <a:gd name="f238" fmla="val 586625"/>
                <a:gd name="f239" fmla="val 590550"/>
                <a:gd name="f240" fmla="val 292252"/>
                <a:gd name="f241" fmla="val 595109"/>
                <a:gd name="f242" fmla="val 619277"/>
                <a:gd name="f243" fmla="val 257632"/>
                <a:gd name="f244" fmla="val 634707"/>
                <a:gd name="f245" fmla="val 641223"/>
                <a:gd name="f246" fmla="val 638657"/>
                <a:gd name="f247" fmla="val 145338"/>
                <a:gd name="f248" fmla="val 626821"/>
                <a:gd name="f249" fmla="val 108559"/>
                <a:gd name="f250" fmla="val 605536"/>
                <a:gd name="f251" fmla="val 72085"/>
                <a:gd name="f252" fmla="val 574636"/>
                <a:gd name="f253" fmla="val 35902"/>
                <a:gd name="f254" fmla="val 490778"/>
                <a:gd name="f255" fmla="val 458876"/>
                <a:gd name="f256" fmla="val 77139"/>
                <a:gd name="f257" fmla="val 437845"/>
                <a:gd name="f258" fmla="val 427228"/>
                <a:gd name="f259" fmla="val 426631"/>
                <a:gd name="f260" fmla="val 435622"/>
                <a:gd name="f261" fmla="val 453783"/>
                <a:gd name="f262" fmla="val 480695"/>
                <a:gd name="f263" fmla="val 511924"/>
                <a:gd name="f264" fmla="val 361569"/>
                <a:gd name="f265" fmla="val 561340"/>
                <a:gd name="f266" fmla="val 582422"/>
                <a:gd name="f267" fmla="val 364248"/>
                <a:gd name="f268" fmla="val 607961"/>
                <a:gd name="f269" fmla="val 372313"/>
                <a:gd name="f270" fmla="val 534454"/>
                <a:gd name="f271" fmla="val 528739"/>
                <a:gd name="f272" fmla="val 665873"/>
                <a:gd name="f273" fmla="val 515658"/>
                <a:gd name="f274" fmla="val 642531"/>
                <a:gd name="f275" fmla="val 501294"/>
                <a:gd name="f276" fmla="val 619036"/>
                <a:gd name="f277" fmla="val 491705"/>
                <a:gd name="f278" fmla="val 618490"/>
                <a:gd name="f279" fmla="val 500849"/>
                <a:gd name="f280" fmla="val 616013"/>
                <a:gd name="f281" fmla="val 525068"/>
                <a:gd name="f282" fmla="val 600075"/>
                <a:gd name="f283" fmla="val 599465"/>
                <a:gd name="f284" fmla="val 578878"/>
                <a:gd name="f285" fmla="val 657682"/>
                <a:gd name="f286" fmla="val 697445"/>
                <a:gd name="f287" fmla="val 749769"/>
                <a:gd name="f288" fmla="val 642708"/>
                <a:gd name="f289" fmla="val 695248"/>
                <a:gd name="f290" fmla="val 660793"/>
                <a:gd name="f291" fmla="val 659257"/>
                <a:gd name="f292" fmla="val 674065"/>
                <a:gd name="f293" fmla="val 621995"/>
                <a:gd name="f294" fmla="val 684199"/>
                <a:gd name="f295" fmla="val 582244"/>
                <a:gd name="f296" fmla="val 469430"/>
                <a:gd name="f297" fmla="val 695261"/>
                <a:gd name="f298" fmla="val 425310"/>
                <a:gd name="f299" fmla="val 659282"/>
                <a:gd name="f300" fmla="val 622020"/>
                <a:gd name="f301" fmla="val 582256"/>
                <a:gd name="f302" fmla="val 534479"/>
                <a:gd name="f303" fmla="val 377088"/>
                <a:gd name="f304" fmla="val 528764"/>
                <a:gd name="f305" fmla="val 515670"/>
                <a:gd name="f306" fmla="val 501307"/>
                <a:gd name="f307" fmla="val 491718"/>
                <a:gd name="f308" fmla="val 500862"/>
                <a:gd name="f309" fmla="val 449516"/>
                <a:gd name="f310" fmla="val 525081"/>
                <a:gd name="f311" fmla="val 599478"/>
                <a:gd name="f312" fmla="val 467944"/>
                <a:gd name="f313" fmla="val 657694"/>
                <a:gd name="f314" fmla="val 489140"/>
                <a:gd name="f315" fmla="val 1068006"/>
                <a:gd name="f316" fmla="val 533933"/>
                <a:gd name="f317" fmla="val 490766"/>
                <a:gd name="f318" fmla="val 437832"/>
                <a:gd name="f319" fmla="val 874610"/>
                <a:gd name="f320" fmla="val 759701"/>
                <a:gd name="f321" fmla="val 480707"/>
                <a:gd name="f322" fmla="val 727697"/>
                <a:gd name="f323" fmla="val 706437"/>
                <a:gd name="f324" fmla="val 561314"/>
                <a:gd name="f325" fmla="val 703757"/>
                <a:gd name="f326" fmla="val 582409"/>
                <a:gd name="f327" fmla="val 695693"/>
                <a:gd name="f328" fmla="val 607949"/>
                <a:gd name="f329" fmla="val 648703"/>
                <a:gd name="f330" fmla="val 712266"/>
                <a:gd name="f331" fmla="val 732878"/>
                <a:gd name="f332" fmla="val 615530"/>
                <a:gd name="f333" fmla="val 750481"/>
                <a:gd name="f334" fmla="val 598665"/>
                <a:gd name="f335" fmla="val 773887"/>
                <a:gd name="f336" fmla="val 572046"/>
                <a:gd name="f337" fmla="val 541197"/>
                <a:gd name="f338" fmla="val 501332"/>
                <a:gd name="f339" fmla="val 505320"/>
                <a:gd name="f340" fmla="val 560857"/>
                <a:gd name="f341" fmla="val 827214"/>
                <a:gd name="f342" fmla="val 543750"/>
                <a:gd name="f343" fmla="val 820788"/>
                <a:gd name="f344" fmla="val 546138"/>
                <a:gd name="f345" fmla="val 550887"/>
                <a:gd name="f346" fmla="val 780122"/>
                <a:gd name="f347" fmla="val 586600"/>
                <a:gd name="f348" fmla="val 775741"/>
                <a:gd name="f349" fmla="val 772223"/>
                <a:gd name="f350" fmla="val 619264"/>
                <a:gd name="f351" fmla="val 848144"/>
                <a:gd name="f352" fmla="val 634695"/>
                <a:gd name="f353" fmla="val 885571"/>
                <a:gd name="f354" fmla="val 641210"/>
                <a:gd name="f355" fmla="val 922667"/>
                <a:gd name="f356" fmla="val 638632"/>
                <a:gd name="f357" fmla="val 626795"/>
                <a:gd name="f358" fmla="val 995908"/>
                <a:gd name="f359" fmla="val 605523"/>
                <a:gd name="f360" fmla="val 574624"/>
                <a:gd name="f361" fmla="val 2055495"/>
                <a:gd name="f362" fmla="val 117335"/>
                <a:gd name="f363" fmla="val 2037956"/>
                <a:gd name="f364" fmla="val 1002334"/>
                <a:gd name="f365" fmla="val 2196884"/>
                <a:gd name="f366" fmla="val 130492"/>
                <a:gd name="f367" fmla="val 2178164"/>
                <a:gd name="f368" fmla="val 261162"/>
                <a:gd name="f369" fmla="*/ f0 1 2197100"/>
                <a:gd name="f370" fmla="*/ f1 1 1068070"/>
                <a:gd name="f371" fmla="+- f4 0 f2"/>
                <a:gd name="f372" fmla="+- f3 0 f2"/>
                <a:gd name="f373" fmla="*/ f372 1 2197100"/>
                <a:gd name="f374" fmla="*/ f371 1 1068070"/>
                <a:gd name="f375" fmla="*/ f2 1 f373"/>
                <a:gd name="f376" fmla="*/ f3 1 f373"/>
                <a:gd name="f377" fmla="*/ f2 1 f374"/>
                <a:gd name="f378" fmla="*/ f4 1 f374"/>
                <a:gd name="f379" fmla="*/ f375 f369 1"/>
                <a:gd name="f380" fmla="*/ f376 f369 1"/>
                <a:gd name="f381" fmla="*/ f378 f370 1"/>
                <a:gd name="f382" fmla="*/ f377 f37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9" t="f382" r="f380" b="f381"/>
              <a:pathLst>
                <a:path w="2197100" h="1068070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50"/>
                  </a:lnTo>
                  <a:lnTo>
                    <a:pt x="f51" y="f52"/>
                  </a:lnTo>
                  <a:lnTo>
                    <a:pt x="f53" y="f54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2" y="f24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24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5" y="f6"/>
                  </a:lnTo>
                  <a:close/>
                </a:path>
                <a:path w="2197100" h="1068070">
                  <a:moveTo>
                    <a:pt x="f84" y="f85"/>
                  </a:moveTo>
                  <a:lnTo>
                    <a:pt x="f86" y="f87"/>
                  </a:lnTo>
                  <a:lnTo>
                    <a:pt x="f88" y="f89"/>
                  </a:lnTo>
                  <a:lnTo>
                    <a:pt x="f90" y="f91"/>
                  </a:lnTo>
                  <a:lnTo>
                    <a:pt x="f92" y="f93"/>
                  </a:lnTo>
                  <a:lnTo>
                    <a:pt x="f94" y="f95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100" y="f101"/>
                  </a:lnTo>
                  <a:lnTo>
                    <a:pt x="f102" y="f103"/>
                  </a:lnTo>
                  <a:lnTo>
                    <a:pt x="f104" y="f105"/>
                  </a:lnTo>
                  <a:lnTo>
                    <a:pt x="f106" y="f107"/>
                  </a:lnTo>
                  <a:lnTo>
                    <a:pt x="f108" y="f109"/>
                  </a:lnTo>
                  <a:lnTo>
                    <a:pt x="f110" y="f111"/>
                  </a:lnTo>
                  <a:lnTo>
                    <a:pt x="f112" y="f113"/>
                  </a:lnTo>
                  <a:lnTo>
                    <a:pt x="f114" y="f115"/>
                  </a:lnTo>
                  <a:lnTo>
                    <a:pt x="f116" y="f117"/>
                  </a:lnTo>
                  <a:lnTo>
                    <a:pt x="f84" y="f85"/>
                  </a:lnTo>
                  <a:close/>
                </a:path>
                <a:path w="2197100" h="1068070">
                  <a:moveTo>
                    <a:pt x="f107" y="f118"/>
                  </a:moveTo>
                  <a:lnTo>
                    <a:pt x="f119" y="f120"/>
                  </a:lnTo>
                  <a:lnTo>
                    <a:pt x="f113" y="f121"/>
                  </a:lnTo>
                  <a:lnTo>
                    <a:pt x="f122" y="f123"/>
                  </a:lnTo>
                  <a:lnTo>
                    <a:pt x="f124" y="f125"/>
                  </a:lnTo>
                  <a:lnTo>
                    <a:pt x="f87" y="f126"/>
                  </a:lnTo>
                  <a:lnTo>
                    <a:pt x="f127" y="f128"/>
                  </a:lnTo>
                  <a:lnTo>
                    <a:pt x="f129" y="f130"/>
                  </a:lnTo>
                  <a:lnTo>
                    <a:pt x="f131" y="f132"/>
                  </a:lnTo>
                  <a:lnTo>
                    <a:pt x="f133" y="f134"/>
                  </a:lnTo>
                  <a:lnTo>
                    <a:pt x="f135" y="f136"/>
                  </a:lnTo>
                  <a:lnTo>
                    <a:pt x="f137" y="f138"/>
                  </a:lnTo>
                  <a:lnTo>
                    <a:pt x="f139" y="f140"/>
                  </a:lnTo>
                  <a:lnTo>
                    <a:pt x="f141" y="f142"/>
                  </a:lnTo>
                  <a:lnTo>
                    <a:pt x="f107" y="f118"/>
                  </a:lnTo>
                  <a:close/>
                </a:path>
                <a:path w="2197100" h="1068070">
                  <a:moveTo>
                    <a:pt x="f68" y="f143"/>
                  </a:moveTo>
                  <a:lnTo>
                    <a:pt x="f70" y="f144"/>
                  </a:lnTo>
                  <a:lnTo>
                    <a:pt x="f145" y="f146"/>
                  </a:lnTo>
                  <a:lnTo>
                    <a:pt x="f147" y="f148"/>
                  </a:lnTo>
                  <a:lnTo>
                    <a:pt x="f149" y="f150"/>
                  </a:lnTo>
                  <a:lnTo>
                    <a:pt x="f24" y="f151"/>
                  </a:lnTo>
                  <a:lnTo>
                    <a:pt x="f152" y="f153"/>
                  </a:lnTo>
                  <a:lnTo>
                    <a:pt x="f81" y="f154"/>
                  </a:lnTo>
                  <a:lnTo>
                    <a:pt x="f155" y="f156"/>
                  </a:lnTo>
                  <a:lnTo>
                    <a:pt x="f6" y="f157"/>
                  </a:lnTo>
                  <a:lnTo>
                    <a:pt x="f158" y="f159"/>
                  </a:lnTo>
                  <a:lnTo>
                    <a:pt x="f10" y="f160"/>
                  </a:lnTo>
                  <a:lnTo>
                    <a:pt x="f12" y="f161"/>
                  </a:lnTo>
                  <a:lnTo>
                    <a:pt x="f14" y="f162"/>
                  </a:lnTo>
                  <a:lnTo>
                    <a:pt x="f163" y="f164"/>
                  </a:lnTo>
                  <a:lnTo>
                    <a:pt x="f165" y="f166"/>
                  </a:lnTo>
                  <a:lnTo>
                    <a:pt x="f167" y="f168"/>
                  </a:lnTo>
                  <a:lnTo>
                    <a:pt x="f169" y="f170"/>
                  </a:lnTo>
                  <a:lnTo>
                    <a:pt x="f24" y="f171"/>
                  </a:lnTo>
                  <a:lnTo>
                    <a:pt x="f172" y="f173"/>
                  </a:lnTo>
                  <a:lnTo>
                    <a:pt x="f28" y="f174"/>
                  </a:lnTo>
                  <a:lnTo>
                    <a:pt x="f175" y="f176"/>
                  </a:lnTo>
                  <a:lnTo>
                    <a:pt x="f177" y="f178"/>
                  </a:lnTo>
                  <a:lnTo>
                    <a:pt x="f179" y="f180"/>
                  </a:ln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lnTo>
                    <a:pt x="f187" y="f188"/>
                  </a:lnTo>
                  <a:lnTo>
                    <a:pt x="f44" y="f189"/>
                  </a:lnTo>
                  <a:lnTo>
                    <a:pt x="f46" y="f190"/>
                  </a:lnTo>
                  <a:lnTo>
                    <a:pt x="f191" y="f192"/>
                  </a:lnTo>
                  <a:lnTo>
                    <a:pt x="f193" y="f194"/>
                  </a:lnTo>
                  <a:lnTo>
                    <a:pt x="f52" y="f195"/>
                  </a:lnTo>
                  <a:lnTo>
                    <a:pt x="f196" y="f197"/>
                  </a:lnTo>
                  <a:lnTo>
                    <a:pt x="f56" y="f198"/>
                  </a:lnTo>
                  <a:lnTo>
                    <a:pt x="f58" y="f199"/>
                  </a:lnTo>
                  <a:lnTo>
                    <a:pt x="f24" y="f200"/>
                  </a:lnTo>
                  <a:lnTo>
                    <a:pt x="f60" y="f201"/>
                  </a:lnTo>
                  <a:lnTo>
                    <a:pt x="f62" y="f202"/>
                  </a:lnTo>
                  <a:lnTo>
                    <a:pt x="f64" y="f203"/>
                  </a:lnTo>
                  <a:lnTo>
                    <a:pt x="f66" y="f204"/>
                  </a:lnTo>
                  <a:lnTo>
                    <a:pt x="f68" y="f143"/>
                  </a:lnTo>
                  <a:close/>
                </a:path>
                <a:path w="2197100" h="1068070">
                  <a:moveTo>
                    <a:pt x="f205" y="f206"/>
                  </a:moveTo>
                  <a:lnTo>
                    <a:pt x="f207" y="f208"/>
                  </a:lnTo>
                  <a:lnTo>
                    <a:pt x="f209" y="f210"/>
                  </a:lnTo>
                  <a:lnTo>
                    <a:pt x="f211" y="f212"/>
                  </a:lnTo>
                  <a:lnTo>
                    <a:pt x="f213" y="f214"/>
                  </a:lnTo>
                  <a:lnTo>
                    <a:pt x="f215" y="f216"/>
                  </a:lnTo>
                  <a:lnTo>
                    <a:pt x="f217" y="f218"/>
                  </a:lnTo>
                  <a:lnTo>
                    <a:pt x="f219" y="f220"/>
                  </a:lnTo>
                  <a:lnTo>
                    <a:pt x="f221" y="f222"/>
                  </a:lnTo>
                  <a:lnTo>
                    <a:pt x="f223" y="f224"/>
                  </a:lnTo>
                  <a:lnTo>
                    <a:pt x="f225" y="f226"/>
                  </a:lnTo>
                  <a:lnTo>
                    <a:pt x="f227" y="f228"/>
                  </a:lnTo>
                  <a:lnTo>
                    <a:pt x="f229" y="f230"/>
                  </a:lnTo>
                  <a:lnTo>
                    <a:pt x="f231" y="f232"/>
                  </a:lnTo>
                  <a:lnTo>
                    <a:pt x="f233" y="f234"/>
                  </a:lnTo>
                  <a:lnTo>
                    <a:pt x="f235" y="f236"/>
                  </a:lnTo>
                  <a:lnTo>
                    <a:pt x="f237" y="f37"/>
                  </a:lnTo>
                  <a:lnTo>
                    <a:pt x="f238" y="f39"/>
                  </a:lnTo>
                  <a:lnTo>
                    <a:pt x="f239" y="f240"/>
                  </a:lnTo>
                  <a:lnTo>
                    <a:pt x="f241" y="f43"/>
                  </a:lnTo>
                  <a:lnTo>
                    <a:pt x="f242" y="f243"/>
                  </a:lnTo>
                  <a:lnTo>
                    <a:pt x="f244" y="f47"/>
                  </a:lnTo>
                  <a:lnTo>
                    <a:pt x="f245" y="f49"/>
                  </a:lnTo>
                  <a:lnTo>
                    <a:pt x="f246" y="f247"/>
                  </a:lnTo>
                  <a:lnTo>
                    <a:pt x="f248" y="f249"/>
                  </a:lnTo>
                  <a:lnTo>
                    <a:pt x="f250" y="f251"/>
                  </a:lnTo>
                  <a:lnTo>
                    <a:pt x="f252" y="f253"/>
                  </a:lnTo>
                  <a:lnTo>
                    <a:pt x="f223" y="f2"/>
                  </a:lnTo>
                  <a:lnTo>
                    <a:pt x="f254" y="f59"/>
                  </a:lnTo>
                  <a:lnTo>
                    <a:pt x="f255" y="f256"/>
                  </a:lnTo>
                  <a:lnTo>
                    <a:pt x="f257" y="f63"/>
                  </a:lnTo>
                  <a:lnTo>
                    <a:pt x="f258" y="f65"/>
                  </a:lnTo>
                  <a:lnTo>
                    <a:pt x="f259" y="f67"/>
                  </a:lnTo>
                  <a:lnTo>
                    <a:pt x="f260" y="f69"/>
                  </a:lnTo>
                  <a:lnTo>
                    <a:pt x="f261" y="f71"/>
                  </a:lnTo>
                  <a:lnTo>
                    <a:pt x="f262" y="f73"/>
                  </a:lnTo>
                  <a:lnTo>
                    <a:pt x="f263" y="f75"/>
                  </a:lnTo>
                  <a:lnTo>
                    <a:pt x="f223" y="f264"/>
                  </a:lnTo>
                  <a:lnTo>
                    <a:pt x="f265" y="f78"/>
                  </a:lnTo>
                  <a:lnTo>
                    <a:pt x="f266" y="f267"/>
                  </a:lnTo>
                  <a:lnTo>
                    <a:pt x="f268" y="f269"/>
                  </a:lnTo>
                  <a:lnTo>
                    <a:pt x="f205" y="f206"/>
                  </a:lnTo>
                  <a:close/>
                </a:path>
                <a:path w="2197100" h="1068070">
                  <a:moveTo>
                    <a:pt x="f136" y="f270"/>
                  </a:moveTo>
                  <a:lnTo>
                    <a:pt x="f138" y="f271"/>
                  </a:lnTo>
                  <a:lnTo>
                    <a:pt x="f272" y="f273"/>
                  </a:lnTo>
                  <a:lnTo>
                    <a:pt x="f274" y="f275"/>
                  </a:lnTo>
                  <a:lnTo>
                    <a:pt x="f276" y="f277"/>
                  </a:lnTo>
                  <a:lnTo>
                    <a:pt x="f278" y="f279"/>
                  </a:lnTo>
                  <a:lnTo>
                    <a:pt x="f280" y="f281"/>
                  </a:lnTo>
                  <a:lnTo>
                    <a:pt x="f282" y="f283"/>
                  </a:lnTo>
                  <a:lnTo>
                    <a:pt x="f284" y="f285"/>
                  </a:lnTo>
                  <a:lnTo>
                    <a:pt x="f125" y="f286"/>
                  </a:lnTo>
                  <a:lnTo>
                    <a:pt x="f126" y="f287"/>
                  </a:lnTo>
                  <a:lnTo>
                    <a:pt x="f288" y="f289"/>
                  </a:lnTo>
                  <a:lnTo>
                    <a:pt x="f290" y="f291"/>
                  </a:lnTo>
                  <a:lnTo>
                    <a:pt x="f292" y="f293"/>
                  </a:lnTo>
                  <a:lnTo>
                    <a:pt x="f294" y="f295"/>
                  </a:lnTo>
                  <a:lnTo>
                    <a:pt x="f136" y="f270"/>
                  </a:lnTo>
                  <a:close/>
                </a:path>
                <a:path w="2197100" h="1068070">
                  <a:moveTo>
                    <a:pt x="f287" y="f296"/>
                  </a:moveTo>
                  <a:lnTo>
                    <a:pt x="f297" y="f298"/>
                  </a:lnTo>
                  <a:lnTo>
                    <a:pt x="f299" y="f92"/>
                  </a:lnTo>
                  <a:lnTo>
                    <a:pt x="f300" y="f94"/>
                  </a:lnTo>
                  <a:lnTo>
                    <a:pt x="f301" y="f96"/>
                  </a:lnTo>
                  <a:lnTo>
                    <a:pt x="f302" y="f303"/>
                  </a:lnTo>
                  <a:lnTo>
                    <a:pt x="f304" y="f100"/>
                  </a:lnTo>
                  <a:lnTo>
                    <a:pt x="f305" y="f102"/>
                  </a:lnTo>
                  <a:lnTo>
                    <a:pt x="f306" y="f104"/>
                  </a:lnTo>
                  <a:lnTo>
                    <a:pt x="f307" y="f106"/>
                  </a:lnTo>
                  <a:lnTo>
                    <a:pt x="f308" y="f309"/>
                  </a:lnTo>
                  <a:lnTo>
                    <a:pt x="f310" y="f110"/>
                  </a:lnTo>
                  <a:lnTo>
                    <a:pt x="f311" y="f312"/>
                  </a:lnTo>
                  <a:lnTo>
                    <a:pt x="f313" y="f314"/>
                  </a:lnTo>
                  <a:lnTo>
                    <a:pt x="f286" y="f84"/>
                  </a:lnTo>
                  <a:lnTo>
                    <a:pt x="f287" y="f296"/>
                  </a:lnTo>
                  <a:close/>
                </a:path>
                <a:path w="2197100" h="1068070">
                  <a:moveTo>
                    <a:pt x="f315" y="f316"/>
                  </a:moveTo>
                  <a:lnTo>
                    <a:pt x="f201" y="f317"/>
                  </a:lnTo>
                  <a:lnTo>
                    <a:pt x="f202" y="f255"/>
                  </a:lnTo>
                  <a:lnTo>
                    <a:pt x="f203" y="f318"/>
                  </a:lnTo>
                  <a:lnTo>
                    <a:pt x="f204" y="f258"/>
                  </a:lnTo>
                  <a:lnTo>
                    <a:pt x="f319" y="f259"/>
                  </a:lnTo>
                  <a:lnTo>
                    <a:pt x="f144" y="f260"/>
                  </a:lnTo>
                  <a:lnTo>
                    <a:pt x="f146" y="f261"/>
                  </a:lnTo>
                  <a:lnTo>
                    <a:pt x="f320" y="f321"/>
                  </a:lnTo>
                  <a:lnTo>
                    <a:pt x="f322" y="f263"/>
                  </a:lnTo>
                  <a:lnTo>
                    <a:pt x="f323" y="f316"/>
                  </a:lnTo>
                  <a:lnTo>
                    <a:pt x="f153" y="f324"/>
                  </a:lnTo>
                  <a:lnTo>
                    <a:pt x="f325" y="f326"/>
                  </a:lnTo>
                  <a:lnTo>
                    <a:pt x="f327" y="f328"/>
                  </a:lnTo>
                  <a:lnTo>
                    <a:pt x="f157" y="f329"/>
                  </a:lnTo>
                  <a:lnTo>
                    <a:pt x="f330" y="f207"/>
                  </a:lnTo>
                  <a:lnTo>
                    <a:pt x="f331" y="f332"/>
                  </a:lnTo>
                  <a:lnTo>
                    <a:pt x="f333" y="f334"/>
                  </a:lnTo>
                  <a:lnTo>
                    <a:pt x="f335" y="f336"/>
                  </a:lnTo>
                  <a:lnTo>
                    <a:pt x="f164" y="f337"/>
                  </a:lnTo>
                  <a:lnTo>
                    <a:pt x="f166" y="f217"/>
                  </a:lnTo>
                  <a:lnTo>
                    <a:pt x="f168" y="f338"/>
                  </a:lnTo>
                  <a:lnTo>
                    <a:pt x="f170" y="f339"/>
                  </a:lnTo>
                  <a:lnTo>
                    <a:pt x="f171" y="f316"/>
                  </a:lnTo>
                  <a:lnTo>
                    <a:pt x="f173" y="f225"/>
                  </a:lnTo>
                  <a:lnTo>
                    <a:pt x="f174" y="f227"/>
                  </a:lnTo>
                  <a:lnTo>
                    <a:pt x="f176" y="f340"/>
                  </a:lnTo>
                  <a:lnTo>
                    <a:pt x="f341" y="f342"/>
                  </a:lnTo>
                  <a:lnTo>
                    <a:pt x="f343" y="f344"/>
                  </a:lnTo>
                  <a:lnTo>
                    <a:pt x="f182" y="f345"/>
                  </a:lnTo>
                  <a:lnTo>
                    <a:pt x="f184" y="f237"/>
                  </a:lnTo>
                  <a:lnTo>
                    <a:pt x="f346" y="f347"/>
                  </a:lnTo>
                  <a:lnTo>
                    <a:pt x="f348" y="f239"/>
                  </a:lnTo>
                  <a:lnTo>
                    <a:pt x="f349" y="f241"/>
                  </a:lnTo>
                  <a:lnTo>
                    <a:pt x="f190" y="f350"/>
                  </a:lnTo>
                  <a:lnTo>
                    <a:pt x="f351" y="f352"/>
                  </a:lnTo>
                  <a:lnTo>
                    <a:pt x="f353" y="f354"/>
                  </a:lnTo>
                  <a:lnTo>
                    <a:pt x="f355" y="f356"/>
                  </a:lnTo>
                  <a:lnTo>
                    <a:pt x="f197" y="f357"/>
                  </a:lnTo>
                  <a:lnTo>
                    <a:pt x="f358" y="f359"/>
                  </a:lnTo>
                  <a:lnTo>
                    <a:pt x="f199" y="f360"/>
                  </a:lnTo>
                  <a:lnTo>
                    <a:pt x="f315" y="f316"/>
                  </a:lnTo>
                  <a:close/>
                </a:path>
                <a:path w="2197100" h="1068070">
                  <a:moveTo>
                    <a:pt x="f361" y="f362"/>
                  </a:moveTo>
                  <a:lnTo>
                    <a:pt x="f363" y="f362"/>
                  </a:lnTo>
                  <a:lnTo>
                    <a:pt x="f363" y="f364"/>
                  </a:lnTo>
                  <a:lnTo>
                    <a:pt x="f361" y="f364"/>
                  </a:lnTo>
                  <a:lnTo>
                    <a:pt x="f361" y="f362"/>
                  </a:lnTo>
                  <a:close/>
                </a:path>
                <a:path w="2197100" h="1068070">
                  <a:moveTo>
                    <a:pt x="f365" y="f366"/>
                  </a:moveTo>
                  <a:lnTo>
                    <a:pt x="f367" y="f366"/>
                  </a:lnTo>
                  <a:lnTo>
                    <a:pt x="f367" y="f368"/>
                  </a:lnTo>
                  <a:lnTo>
                    <a:pt x="f365" y="f368"/>
                  </a:lnTo>
                  <a:lnTo>
                    <a:pt x="f365" y="f366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9" name="object 9">
              <a:extLst>
                <a:ext uri="{FF2B5EF4-FFF2-40B4-BE49-F238E27FC236}">
                  <a16:creationId xmlns:a16="http://schemas.microsoft.com/office/drawing/2014/main" id="{2DD89887-02FD-C677-1341-B2F858BAA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0151" y="1210528"/>
              <a:ext cx="173361" cy="9998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0" name="object 10">
              <a:extLst>
                <a:ext uri="{FF2B5EF4-FFF2-40B4-BE49-F238E27FC236}">
                  <a16:creationId xmlns:a16="http://schemas.microsoft.com/office/drawing/2014/main" id="{58D8A2F9-5931-E5F0-62D0-2E30AE7FC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43748" y="1167853"/>
              <a:ext cx="292415" cy="18196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1" name="object 11">
              <a:extLst>
                <a:ext uri="{FF2B5EF4-FFF2-40B4-BE49-F238E27FC236}">
                  <a16:creationId xmlns:a16="http://schemas.microsoft.com/office/drawing/2014/main" id="{71BA26A6-76B9-66AA-BEAC-99E44A641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13119" y="1167853"/>
              <a:ext cx="297472" cy="181965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2" name="object 12">
              <a:extLst>
                <a:ext uri="{FF2B5EF4-FFF2-40B4-BE49-F238E27FC236}">
                  <a16:creationId xmlns:a16="http://schemas.microsoft.com/office/drawing/2014/main" id="{5DD2E9D4-2A6F-EB59-C0C0-A5D27E253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34184" y="1167862"/>
              <a:ext cx="309286" cy="14264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3" name="object 13">
              <a:extLst>
                <a:ext uri="{FF2B5EF4-FFF2-40B4-BE49-F238E27FC236}">
                  <a16:creationId xmlns:a16="http://schemas.microsoft.com/office/drawing/2014/main" id="{8CE548DD-BBC5-21E0-3AEA-51C64CFE7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67053" y="1167862"/>
              <a:ext cx="90799" cy="142637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81F5AD2B-B92F-7200-1939-78850DB30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87827" y="1212777"/>
              <a:ext cx="84417" cy="9771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3BB72FC-4D3D-D838-84B1-DB431049F12E}"/>
                </a:ext>
              </a:extLst>
            </p:cNvPr>
            <p:cNvSpPr/>
            <p:nvPr/>
          </p:nvSpPr>
          <p:spPr>
            <a:xfrm>
              <a:off x="4793604" y="1210546"/>
              <a:ext cx="60322" cy="1003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325"/>
                <a:gd name="f4" fmla="val 100330"/>
                <a:gd name="f5" fmla="val 41935"/>
                <a:gd name="f6" fmla="val 33695"/>
                <a:gd name="f7" fmla="val 20448"/>
                <a:gd name="f8" fmla="val 1800"/>
                <a:gd name="f9" fmla="val 9752"/>
                <a:gd name="f10" fmla="val 7251"/>
                <a:gd name="f11" fmla="val 2604"/>
                <a:gd name="f12" fmla="val 16423"/>
                <a:gd name="f13" fmla="val 29391"/>
                <a:gd name="f14" fmla="val 6460"/>
                <a:gd name="f15" fmla="val 44902"/>
                <a:gd name="f16" fmla="val 20674"/>
                <a:gd name="f17" fmla="val 54237"/>
                <a:gd name="f18" fmla="val 34888"/>
                <a:gd name="f19" fmla="val 61819"/>
                <a:gd name="f20" fmla="val 41349"/>
                <a:gd name="f21" fmla="val 72071"/>
                <a:gd name="f22" fmla="val 82363"/>
                <a:gd name="f23" fmla="val 31433"/>
                <a:gd name="f24" fmla="val 85735"/>
                <a:gd name="f25" fmla="val 18324"/>
                <a:gd name="f26" fmla="val 8397"/>
                <a:gd name="f27" fmla="val 83494"/>
                <a:gd name="f28" fmla="val 1476"/>
                <a:gd name="f29" fmla="val 78992"/>
                <a:gd name="f30" fmla="val 554"/>
                <a:gd name="f31" fmla="val 94719"/>
                <a:gd name="f32" fmla="val 6774"/>
                <a:gd name="f33" fmla="val 97353"/>
                <a:gd name="f34" fmla="val 13301"/>
                <a:gd name="f35" fmla="val 98951"/>
                <a:gd name="f36" fmla="val 20007"/>
                <a:gd name="f37" fmla="val 99742"/>
                <a:gd name="f38" fmla="val 26763"/>
                <a:gd name="f39" fmla="val 99955"/>
                <a:gd name="f40" fmla="val 39153"/>
                <a:gd name="f41" fmla="val 98173"/>
                <a:gd name="f42" fmla="val 49812"/>
                <a:gd name="f43" fmla="val 92723"/>
                <a:gd name="f44" fmla="val 57279"/>
                <a:gd name="f45" fmla="val 83447"/>
                <a:gd name="f46" fmla="val 60092"/>
                <a:gd name="f47" fmla="val 70186"/>
                <a:gd name="f48" fmla="val 53626"/>
                <a:gd name="f49" fmla="val 53125"/>
                <a:gd name="f50" fmla="val 39401"/>
                <a:gd name="f51" fmla="val 43869"/>
                <a:gd name="f52" fmla="val 25177"/>
                <a:gd name="f53" fmla="val 36680"/>
                <a:gd name="f54" fmla="val 18711"/>
                <a:gd name="f55" fmla="val 25821"/>
                <a:gd name="f56" fmla="val 17968"/>
                <a:gd name="f57" fmla="val 26575"/>
                <a:gd name="f58" fmla="val 14208"/>
                <a:gd name="f59" fmla="val 39684"/>
                <a:gd name="f60" fmla="val 50155"/>
                <a:gd name="f61" fmla="val 16659"/>
                <a:gd name="f62" fmla="val 54071"/>
                <a:gd name="f63" fmla="val 19088"/>
                <a:gd name="f64" fmla="val 55589"/>
                <a:gd name="f65" fmla="val 3738"/>
                <a:gd name="f66" fmla="val 48658"/>
                <a:gd name="f67" fmla="val 1675"/>
                <a:gd name="f68" fmla="*/ f0 1 60325"/>
                <a:gd name="f69" fmla="*/ f1 1 100330"/>
                <a:gd name="f70" fmla="+- f4 0 f2"/>
                <a:gd name="f71" fmla="+- f3 0 f2"/>
                <a:gd name="f72" fmla="*/ f71 1 60325"/>
                <a:gd name="f73" fmla="*/ f70 1 100330"/>
                <a:gd name="f74" fmla="*/ f2 1 f72"/>
                <a:gd name="f75" fmla="*/ f3 1 f72"/>
                <a:gd name="f76" fmla="*/ f2 1 f73"/>
                <a:gd name="f77" fmla="*/ f4 1 f73"/>
                <a:gd name="f78" fmla="*/ f74 f68 1"/>
                <a:gd name="f79" fmla="*/ f75 f68 1"/>
                <a:gd name="f80" fmla="*/ f77 f69 1"/>
                <a:gd name="f81" fmla="*/ f76 f6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60325" h="100330">
                  <a:moveTo>
                    <a:pt x="f5" y="f2"/>
                  </a:moveTo>
                  <a:lnTo>
                    <a:pt x="f6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0" y="f22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4" y="f56"/>
                  </a:lnTo>
                  <a:lnTo>
                    <a:pt x="f57" y="f58"/>
                  </a:lnTo>
                  <a:lnTo>
                    <a:pt x="f59" y="f58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16" name="object 16">
              <a:extLst>
                <a:ext uri="{FF2B5EF4-FFF2-40B4-BE49-F238E27FC236}">
                  <a16:creationId xmlns:a16="http://schemas.microsoft.com/office/drawing/2014/main" id="{B2000773-66F7-37B4-779B-F9AA77C47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99411" y="1400001"/>
              <a:ext cx="349904" cy="17448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9C11519-9A03-FC2C-4BEC-DD00CBE366DC}"/>
                </a:ext>
              </a:extLst>
            </p:cNvPr>
            <p:cNvSpPr/>
            <p:nvPr/>
          </p:nvSpPr>
          <p:spPr>
            <a:xfrm>
              <a:off x="3678905" y="1435196"/>
              <a:ext cx="53977" cy="977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3975"/>
                <a:gd name="f4" fmla="val 97790"/>
                <a:gd name="f5" fmla="val 46982"/>
                <a:gd name="f6" fmla="val 41747"/>
                <a:gd name="f7" fmla="val 34249"/>
                <a:gd name="f8" fmla="val 1265"/>
                <a:gd name="f9" fmla="val 27262"/>
                <a:gd name="f10" fmla="val 4794"/>
                <a:gd name="f11" fmla="val 21290"/>
                <a:gd name="f12" fmla="val 10182"/>
                <a:gd name="f13" fmla="val 16837"/>
                <a:gd name="f14" fmla="val 17025"/>
                <a:gd name="f15" fmla="val 16470"/>
                <a:gd name="f16" fmla="val 2251"/>
                <a:gd name="f17" fmla="val 97724"/>
                <a:gd name="f18" fmla="val 17591"/>
                <a:gd name="f19" fmla="val 54291"/>
                <a:gd name="f20" fmla="val 19446"/>
                <a:gd name="f21" fmla="val 38099"/>
                <a:gd name="f22" fmla="val 24708"/>
                <a:gd name="f23" fmla="val 25836"/>
                <a:gd name="f24" fmla="val 32919"/>
                <a:gd name="f25" fmla="val 18065"/>
                <a:gd name="f26" fmla="val 43621"/>
                <a:gd name="f27" fmla="val 15350"/>
                <a:gd name="f28" fmla="val 46605"/>
                <a:gd name="f29" fmla="val 50155"/>
                <a:gd name="f30" fmla="val 15737"/>
                <a:gd name="f31" fmla="val 53349"/>
                <a:gd name="f32" fmla="val 1319"/>
                <a:gd name="f33" fmla="*/ f0 1 53975"/>
                <a:gd name="f34" fmla="*/ f1 1 97790"/>
                <a:gd name="f35" fmla="+- f4 0 f2"/>
                <a:gd name="f36" fmla="+- f3 0 f2"/>
                <a:gd name="f37" fmla="*/ f36 1 53975"/>
                <a:gd name="f38" fmla="*/ f35 1 97790"/>
                <a:gd name="f39" fmla="*/ f2 1 f37"/>
                <a:gd name="f40" fmla="*/ f3 1 f37"/>
                <a:gd name="f41" fmla="*/ f2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3975" h="97790">
                  <a:moveTo>
                    <a:pt x="f5" y="f2"/>
                  </a:moveTo>
                  <a:lnTo>
                    <a:pt x="f6" y="f2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5" y="f16"/>
                  </a:lnTo>
                  <a:lnTo>
                    <a:pt x="f2" y="f16"/>
                  </a:lnTo>
                  <a:lnTo>
                    <a:pt x="f2" y="f17"/>
                  </a:lnTo>
                  <a:lnTo>
                    <a:pt x="f18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7"/>
                  </a:lnTo>
                  <a:lnTo>
                    <a:pt x="f29" y="f30"/>
                  </a:lnTo>
                  <a:lnTo>
                    <a:pt x="f31" y="f14"/>
                  </a:lnTo>
                  <a:lnTo>
                    <a:pt x="f31" y="f32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18" name="object 18">
              <a:extLst>
                <a:ext uri="{FF2B5EF4-FFF2-40B4-BE49-F238E27FC236}">
                  <a16:creationId xmlns:a16="http://schemas.microsoft.com/office/drawing/2014/main" id="{3337E1B3-E1B1-17AD-86B7-76E5F2753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51728" y="1437445"/>
              <a:ext cx="84426" cy="97712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19" name="object 19">
              <a:extLst>
                <a:ext uri="{FF2B5EF4-FFF2-40B4-BE49-F238E27FC236}">
                  <a16:creationId xmlns:a16="http://schemas.microsoft.com/office/drawing/2014/main" id="{32459244-70B8-CF5F-5FD9-241B4A046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05016" y="1689838"/>
              <a:ext cx="83301" cy="13065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B0F600F9-9C42-AACF-336F-C6C53C254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08563" y="1725015"/>
              <a:ext cx="84426" cy="9772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1" name="object 21">
              <a:extLst>
                <a:ext uri="{FF2B5EF4-FFF2-40B4-BE49-F238E27FC236}">
                  <a16:creationId xmlns:a16="http://schemas.microsoft.com/office/drawing/2014/main" id="{28E0600E-C7F2-D60C-BC2C-A7069326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22945" y="1680081"/>
              <a:ext cx="90799" cy="142664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77ECEB63-2827-4118-AFA0-D3B1B52AE095}"/>
                </a:ext>
              </a:extLst>
            </p:cNvPr>
            <p:cNvSpPr/>
            <p:nvPr/>
          </p:nvSpPr>
          <p:spPr>
            <a:xfrm>
              <a:off x="3639577" y="1680100"/>
              <a:ext cx="71122" cy="140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120"/>
                <a:gd name="f4" fmla="val 140969"/>
                <a:gd name="f5" fmla="val 17589"/>
                <a:gd name="f6" fmla="val 140398"/>
                <a:gd name="f7" fmla="val 69646"/>
                <a:gd name="f8" fmla="val 44932"/>
                <a:gd name="f9" fmla="val 52057"/>
                <a:gd name="f10" fmla="val 70764"/>
                <a:gd name="f11" fmla="val 3733"/>
                <a:gd name="f12" fmla="val 50914"/>
                <a:gd name="f13" fmla="val 23596"/>
                <a:gd name="f14" fmla="*/ f0 1 71120"/>
                <a:gd name="f15" fmla="*/ f1 1 140969"/>
                <a:gd name="f16" fmla="+- f4 0 f2"/>
                <a:gd name="f17" fmla="+- f3 0 f2"/>
                <a:gd name="f18" fmla="*/ f17 1 71120"/>
                <a:gd name="f19" fmla="*/ f16 1 140969"/>
                <a:gd name="f20" fmla="*/ f2 1 f18"/>
                <a:gd name="f21" fmla="*/ f3 1 f18"/>
                <a:gd name="f22" fmla="*/ f2 1 f19"/>
                <a:gd name="f23" fmla="*/ f4 1 f19"/>
                <a:gd name="f24" fmla="*/ f20 f14 1"/>
                <a:gd name="f25" fmla="*/ f21 f14 1"/>
                <a:gd name="f26" fmla="*/ f23 f15 1"/>
                <a:gd name="f27" fmla="*/ f2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1120" h="140969">
                  <a:moveTo>
                    <a:pt x="f5" y="f2"/>
                  </a:moveTo>
                  <a:lnTo>
                    <a:pt x="f2" y="f2"/>
                  </a:lnTo>
                  <a:lnTo>
                    <a:pt x="f2" y="f6"/>
                  </a:lnTo>
                  <a:lnTo>
                    <a:pt x="f5" y="f6"/>
                  </a:lnTo>
                  <a:lnTo>
                    <a:pt x="f5" y="f2"/>
                  </a:lnTo>
                  <a:close/>
                </a:path>
                <a:path w="71120" h="140969">
                  <a:moveTo>
                    <a:pt x="f7" y="f8"/>
                  </a:moveTo>
                  <a:lnTo>
                    <a:pt x="f9" y="f8"/>
                  </a:lnTo>
                  <a:lnTo>
                    <a:pt x="f9" y="f6"/>
                  </a:lnTo>
                  <a:lnTo>
                    <a:pt x="f7" y="f6"/>
                  </a:lnTo>
                  <a:lnTo>
                    <a:pt x="f7" y="f8"/>
                  </a:lnTo>
                  <a:close/>
                </a:path>
                <a:path w="71120" h="140969">
                  <a:moveTo>
                    <a:pt x="f10" y="f11"/>
                  </a:moveTo>
                  <a:lnTo>
                    <a:pt x="f12" y="f11"/>
                  </a:lnTo>
                  <a:lnTo>
                    <a:pt x="f12" y="f13"/>
                  </a:lnTo>
                  <a:lnTo>
                    <a:pt x="f10" y="f13"/>
                  </a:lnTo>
                  <a:lnTo>
                    <a:pt x="f10" y="f11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23" name="object 23">
              <a:extLst>
                <a:ext uri="{FF2B5EF4-FFF2-40B4-BE49-F238E27FC236}">
                  <a16:creationId xmlns:a16="http://schemas.microsoft.com/office/drawing/2014/main" id="{F327ABA4-33BD-BC67-2312-8B1210E9F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33568" y="1722766"/>
              <a:ext cx="70747" cy="99962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3BB02B17-D7FE-F176-D831-E503B64E6CC1}"/>
                </a:ext>
              </a:extLst>
            </p:cNvPr>
            <p:cNvSpPr/>
            <p:nvPr/>
          </p:nvSpPr>
          <p:spPr>
            <a:xfrm>
              <a:off x="3879213" y="1689829"/>
              <a:ext cx="100327" cy="1308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329"/>
                <a:gd name="f4" fmla="val 130810"/>
                <a:gd name="f5" fmla="val 99987"/>
                <a:gd name="f6" fmla="val 81241"/>
                <a:gd name="f7" fmla="val 54610"/>
                <a:gd name="f8" fmla="val 18719"/>
                <a:gd name="f9" fmla="val 71120"/>
                <a:gd name="f10" fmla="*/ f0 1 100329"/>
                <a:gd name="f11" fmla="*/ f1 1 130810"/>
                <a:gd name="f12" fmla="+- f4 0 f2"/>
                <a:gd name="f13" fmla="+- f3 0 f2"/>
                <a:gd name="f14" fmla="*/ f13 1 100329"/>
                <a:gd name="f15" fmla="*/ f12 1 130810"/>
                <a:gd name="f16" fmla="*/ f2 1 f14"/>
                <a:gd name="f17" fmla="*/ f3 1 f14"/>
                <a:gd name="f18" fmla="*/ f2 1 f15"/>
                <a:gd name="f19" fmla="*/ f4 1 f15"/>
                <a:gd name="f20" fmla="*/ f16 f10 1"/>
                <a:gd name="f21" fmla="*/ f17 f10 1"/>
                <a:gd name="f22" fmla="*/ f19 f11 1"/>
                <a:gd name="f23" fmla="*/ f18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00329" h="130810">
                  <a:moveTo>
                    <a:pt x="f5" y="f2"/>
                  </a:moveTo>
                  <a:lnTo>
                    <a:pt x="f6" y="f2"/>
                  </a:lnTo>
                  <a:lnTo>
                    <a:pt x="f6" y="f7"/>
                  </a:lnTo>
                  <a:lnTo>
                    <a:pt x="f8" y="f7"/>
                  </a:lnTo>
                  <a:lnTo>
                    <a:pt x="f8" y="f2"/>
                  </a:lnTo>
                  <a:lnTo>
                    <a:pt x="f2" y="f2"/>
                  </a:lnTo>
                  <a:lnTo>
                    <a:pt x="f2" y="f7"/>
                  </a:lnTo>
                  <a:lnTo>
                    <a:pt x="f2" y="f9"/>
                  </a:lnTo>
                  <a:lnTo>
                    <a:pt x="f2" y="f4"/>
                  </a:lnTo>
                  <a:lnTo>
                    <a:pt x="f8" y="f4"/>
                  </a:lnTo>
                  <a:lnTo>
                    <a:pt x="f8" y="f9"/>
                  </a:lnTo>
                  <a:lnTo>
                    <a:pt x="f6" y="f9"/>
                  </a:lnTo>
                  <a:lnTo>
                    <a:pt x="f6" y="f4"/>
                  </a:lnTo>
                  <a:lnTo>
                    <a:pt x="f5" y="f4"/>
                  </a:lnTo>
                  <a:lnTo>
                    <a:pt x="f5" y="f9"/>
                  </a:lnTo>
                  <a:lnTo>
                    <a:pt x="f5" y="f7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25" name="object 25">
              <a:extLst>
                <a:ext uri="{FF2B5EF4-FFF2-40B4-BE49-F238E27FC236}">
                  <a16:creationId xmlns:a16="http://schemas.microsoft.com/office/drawing/2014/main" id="{178C80CD-587C-4E17-304A-AEB7CF581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005410" y="1722775"/>
              <a:ext cx="185522" cy="9998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9D30C55F-0998-6D22-9F8A-54760F073BB8}"/>
                </a:ext>
              </a:extLst>
            </p:cNvPr>
            <p:cNvSpPr/>
            <p:nvPr/>
          </p:nvSpPr>
          <p:spPr>
            <a:xfrm>
              <a:off x="4222187" y="1680100"/>
              <a:ext cx="102239" cy="1428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235"/>
                <a:gd name="f4" fmla="val 142875"/>
                <a:gd name="f5" fmla="val 17589"/>
                <a:gd name="f6" fmla="val 140398"/>
                <a:gd name="f7" fmla="val 102031"/>
                <a:gd name="f8" fmla="val 125056"/>
                <a:gd name="f9" fmla="val 99415"/>
                <a:gd name="f10" fmla="val 126733"/>
                <a:gd name="f11" fmla="val 95491"/>
                <a:gd name="f12" fmla="val 128409"/>
                <a:gd name="f13" fmla="val 82003"/>
                <a:gd name="f14" fmla="val 75285"/>
                <a:gd name="f15" fmla="val 122440"/>
                <a:gd name="f16" fmla="val 59156"/>
                <a:gd name="f17" fmla="val 100545"/>
                <a:gd name="f18" fmla="val 44945"/>
                <a:gd name="f19" fmla="val 17221"/>
                <a:gd name="f20" fmla="val 57670"/>
                <a:gd name="f21" fmla="val 22847"/>
                <a:gd name="f22" fmla="val 36144"/>
                <a:gd name="f23" fmla="val 114960"/>
                <a:gd name="f24" fmla="val 59702"/>
                <a:gd name="f25" fmla="val 127330"/>
                <a:gd name="f26" fmla="val 65557"/>
                <a:gd name="f27" fmla="val 135953"/>
                <a:gd name="f28" fmla="val 74803"/>
                <a:gd name="f29" fmla="val 140995"/>
                <a:gd name="f30" fmla="val 87045"/>
                <a:gd name="f31" fmla="val 142646"/>
                <a:gd name="f32" fmla="val 92684"/>
                <a:gd name="f33" fmla="val 140030"/>
                <a:gd name="f34" fmla="*/ f0 1 102235"/>
                <a:gd name="f35" fmla="*/ f1 1 142875"/>
                <a:gd name="f36" fmla="+- f4 0 f2"/>
                <a:gd name="f37" fmla="+- f3 0 f2"/>
                <a:gd name="f38" fmla="*/ f37 1 102235"/>
                <a:gd name="f39" fmla="*/ f36 1 142875"/>
                <a:gd name="f40" fmla="*/ f2 1 f38"/>
                <a:gd name="f41" fmla="*/ f3 1 f38"/>
                <a:gd name="f42" fmla="*/ f2 1 f39"/>
                <a:gd name="f43" fmla="*/ f4 1 f39"/>
                <a:gd name="f44" fmla="*/ f40 f34 1"/>
                <a:gd name="f45" fmla="*/ f41 f34 1"/>
                <a:gd name="f46" fmla="*/ f43 f35 1"/>
                <a:gd name="f47" fmla="*/ f42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02235" h="142875">
                  <a:moveTo>
                    <a:pt x="f5" y="f2"/>
                  </a:moveTo>
                  <a:lnTo>
                    <a:pt x="f2" y="f2"/>
                  </a:lnTo>
                  <a:lnTo>
                    <a:pt x="f2" y="f6"/>
                  </a:lnTo>
                  <a:lnTo>
                    <a:pt x="f5" y="f6"/>
                  </a:lnTo>
                  <a:lnTo>
                    <a:pt x="f5" y="f2"/>
                  </a:lnTo>
                  <a:close/>
                </a:path>
                <a:path w="102235" h="142875">
                  <a:moveTo>
                    <a:pt x="f7" y="f8"/>
                  </a:moveTo>
                  <a:lnTo>
                    <a:pt x="f9" y="f10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4" y="f15"/>
                  </a:lnTo>
                  <a:lnTo>
                    <a:pt x="f14" y="f16"/>
                  </a:lnTo>
                  <a:lnTo>
                    <a:pt x="f17" y="f16"/>
                  </a:lnTo>
                  <a:lnTo>
                    <a:pt x="f17" y="f18"/>
                  </a:lnTo>
                  <a:lnTo>
                    <a:pt x="f14" y="f18"/>
                  </a:lnTo>
                  <a:lnTo>
                    <a:pt x="f14" y="f19"/>
                  </a:lnTo>
                  <a:lnTo>
                    <a:pt x="f20" y="f21"/>
                  </a:lnTo>
                  <a:lnTo>
                    <a:pt x="f20" y="f18"/>
                  </a:lnTo>
                  <a:lnTo>
                    <a:pt x="f22" y="f18"/>
                  </a:lnTo>
                  <a:lnTo>
                    <a:pt x="f22" y="f16"/>
                  </a:lnTo>
                  <a:lnTo>
                    <a:pt x="f20" y="f16"/>
                  </a:lnTo>
                  <a:lnTo>
                    <a:pt x="f20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1"/>
                  </a:lnTo>
                  <a:lnTo>
                    <a:pt x="f7" y="f33"/>
                  </a:lnTo>
                  <a:lnTo>
                    <a:pt x="f7" y="f8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27" name="object 27">
              <a:extLst>
                <a:ext uri="{FF2B5EF4-FFF2-40B4-BE49-F238E27FC236}">
                  <a16:creationId xmlns:a16="http://schemas.microsoft.com/office/drawing/2014/main" id="{7A8FD912-EB73-A427-2226-8C709CBB0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44835" y="1680100"/>
              <a:ext cx="84417" cy="14040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28" name="object 28">
              <a:extLst>
                <a:ext uri="{FF2B5EF4-FFF2-40B4-BE49-F238E27FC236}">
                  <a16:creationId xmlns:a16="http://schemas.microsoft.com/office/drawing/2014/main" id="{80520A90-D2C3-C0BF-7B5B-92DCA16C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289864" y="1914497"/>
              <a:ext cx="276880" cy="13290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8E31153D-D78E-FF78-3A27-058AAF6A63FF}"/>
                </a:ext>
              </a:extLst>
            </p:cNvPr>
            <p:cNvSpPr/>
            <p:nvPr/>
          </p:nvSpPr>
          <p:spPr>
            <a:xfrm>
              <a:off x="3598035" y="1904759"/>
              <a:ext cx="17775" cy="1409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779"/>
                <a:gd name="f4" fmla="val 140969"/>
                <a:gd name="f5" fmla="val 17591"/>
                <a:gd name="f6" fmla="val 140404"/>
                <a:gd name="f7" fmla="*/ f0 1 17779"/>
                <a:gd name="f8" fmla="*/ f1 1 140969"/>
                <a:gd name="f9" fmla="+- f4 0 f2"/>
                <a:gd name="f10" fmla="+- f3 0 f2"/>
                <a:gd name="f11" fmla="*/ f10 1 17779"/>
                <a:gd name="f12" fmla="*/ f9 1 140969"/>
                <a:gd name="f13" fmla="*/ f2 1 f11"/>
                <a:gd name="f14" fmla="*/ f3 1 f11"/>
                <a:gd name="f15" fmla="*/ f2 1 f12"/>
                <a:gd name="f16" fmla="*/ f4 1 f12"/>
                <a:gd name="f17" fmla="*/ f13 f7 1"/>
                <a:gd name="f18" fmla="*/ f14 f7 1"/>
                <a:gd name="f19" fmla="*/ f16 f8 1"/>
                <a:gd name="f20" fmla="*/ f15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7779" h="140969">
                  <a:moveTo>
                    <a:pt x="f5" y="f2"/>
                  </a:moveTo>
                  <a:lnTo>
                    <a:pt x="f2" y="f2"/>
                  </a:lnTo>
                  <a:lnTo>
                    <a:pt x="f2" y="f6"/>
                  </a:lnTo>
                  <a:lnTo>
                    <a:pt x="f5" y="f6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30" name="object 30">
              <a:extLst>
                <a:ext uri="{FF2B5EF4-FFF2-40B4-BE49-F238E27FC236}">
                  <a16:creationId xmlns:a16="http://schemas.microsoft.com/office/drawing/2014/main" id="{6AE318FE-3EDA-B403-3C89-AC7471EFE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641460" y="1947434"/>
              <a:ext cx="161940" cy="99980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88F675B3-0768-41DD-2510-FC969572343B}"/>
                </a:ext>
              </a:extLst>
            </p:cNvPr>
            <p:cNvSpPr/>
            <p:nvPr/>
          </p:nvSpPr>
          <p:spPr>
            <a:xfrm>
              <a:off x="785314" y="10523244"/>
              <a:ext cx="18533745" cy="0"/>
            </a:xfrm>
            <a:custGeom>
              <a:avLst/>
              <a:gdLst>
                <a:gd name="f0" fmla="val w"/>
                <a:gd name="f1" fmla="val h"/>
                <a:gd name="f2" fmla="val ss"/>
                <a:gd name="f3" fmla="val 0"/>
                <a:gd name="f4" fmla="val 18533745"/>
                <a:gd name="f5" fmla="val 18533467"/>
                <a:gd name="f6" fmla="abs f0"/>
                <a:gd name="f7" fmla="abs f1"/>
                <a:gd name="f8" fmla="abs f2"/>
                <a:gd name="f9" fmla="*/ f0 1 18533745"/>
                <a:gd name="f10" fmla="+- f3 0 f3"/>
                <a:gd name="f11" fmla="+- f4 0 f3"/>
                <a:gd name="f12" fmla="?: f6 f0 1"/>
                <a:gd name="f13" fmla="?: f7 f1 1"/>
                <a:gd name="f14" fmla="?: f8 f2 1"/>
                <a:gd name="f15" fmla="*/ f11 1 18533745"/>
                <a:gd name="f16" fmla="*/ f10 1 0"/>
                <a:gd name="f17" fmla="*/ f12 1 18533745"/>
                <a:gd name="f18" fmla="*/ f13 1 21600"/>
                <a:gd name="f19" fmla="*/ 21600 f13 1"/>
                <a:gd name="f20" fmla="*/ 0 1 f15"/>
                <a:gd name="f21" fmla="*/ 18533745 1 f15"/>
                <a:gd name="f22" fmla="*/ 0 1 f16"/>
                <a:gd name="f23" fmla="*/ 1 1 f16"/>
                <a:gd name="f24" fmla="min f18 f17"/>
                <a:gd name="f25" fmla="*/ f19 1 f14"/>
                <a:gd name="f26" fmla="*/ f20 f9 1"/>
                <a:gd name="f27" fmla="*/ f21 f9 1"/>
                <a:gd name="f28" fmla="val f25"/>
                <a:gd name="f29" fmla="*/ f3 f24 1"/>
                <a:gd name="f30" fmla="+- f28 0 f3"/>
                <a:gd name="f31" fmla="*/ f30 1 0"/>
                <a:gd name="f32" fmla="*/ f23 f31 1"/>
                <a:gd name="f33" fmla="*/ f22 f31 1"/>
                <a:gd name="f34" fmla="*/ f33 f24 1"/>
                <a:gd name="f35" fmla="*/ f32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34" r="f27" b="f35"/>
              <a:pathLst>
                <a:path w="18533745">
                  <a:moveTo>
                    <a:pt x="f3" y="f29"/>
                  </a:moveTo>
                  <a:lnTo>
                    <a:pt x="f5" y="f29"/>
                  </a:lnTo>
                </a:path>
              </a:pathLst>
            </a:custGeom>
            <a:noFill/>
            <a:ln w="10469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2">
            <a:extLst>
              <a:ext uri="{FF2B5EF4-FFF2-40B4-BE49-F238E27FC236}">
                <a16:creationId xmlns:a16="http://schemas.microsoft.com/office/drawing/2014/main" id="{AE3F4272-CE37-23A2-284E-C3F65E8C0CEF}"/>
              </a:ext>
            </a:extLst>
          </p:cNvPr>
          <p:cNvSpPr txBox="1"/>
          <p:nvPr/>
        </p:nvSpPr>
        <p:spPr>
          <a:xfrm>
            <a:off x="1107759" y="3540647"/>
            <a:ext cx="17669165" cy="2452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cap="none" baseline="0">
                <a:solidFill>
                  <a:srgbClr val="1F4E79"/>
                </a:solidFill>
                <a:effectLst/>
                <a:uFillTx/>
                <a:latin typeface="Ubuntu-Light"/>
              </a:rPr>
              <a:t>De-gliciwch ar y ddelwedd lonydd/symudol o'r pecyn yr hoffech ei defnyddio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cap="none" baseline="0">
                <a:solidFill>
                  <a:srgbClr val="1F4E79"/>
                </a:solidFill>
                <a:effectLst/>
                <a:uFillTx/>
                <a:latin typeface="Ubuntu-Light"/>
              </a:rPr>
              <a:t>Sgroliwch i lawr y ddewislen a dewiswch yr opsiwn 'cadw fel llun' 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cap="none" baseline="0">
                <a:solidFill>
                  <a:srgbClr val="1F4E79"/>
                </a:solidFill>
                <a:effectLst/>
                <a:uFillTx/>
                <a:latin typeface="Ubuntu-Light"/>
              </a:rPr>
              <a:t>Ar ôl i chi ei ddewis, dylech ailenwi'r ddelwedd a chadw'r ffeil ar y ddyfais sy'n cael ei defnyddio mewn lleoliad priodol h.y. delweddau/dogfennau/bwrdd gwaith 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cap="none" baseline="0">
                <a:solidFill>
                  <a:srgbClr val="1F4E79"/>
                </a:solidFill>
                <a:effectLst/>
                <a:uFillTx/>
                <a:latin typeface="Ubuntu-Light"/>
              </a:rPr>
              <a:t>Ar ôl i chi gadw'r ddelwedd ar y ddyfais, gellir rhannu'r ddelwedd i blatfform gwefan y practis.</a:t>
            </a:r>
          </a:p>
        </p:txBody>
      </p:sp>
      <p:sp>
        <p:nvSpPr>
          <p:cNvPr id="3" name="object 31">
            <a:extLst>
              <a:ext uri="{FF2B5EF4-FFF2-40B4-BE49-F238E27FC236}">
                <a16:creationId xmlns:a16="http://schemas.microsoft.com/office/drawing/2014/main" id="{7BDFD6AD-50A2-BBF5-D11C-1E57C8985B4D}"/>
              </a:ext>
            </a:extLst>
          </p:cNvPr>
          <p:cNvSpPr txBox="1"/>
          <p:nvPr/>
        </p:nvSpPr>
        <p:spPr>
          <a:xfrm>
            <a:off x="1107759" y="1491578"/>
            <a:ext cx="18705263" cy="19075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4400" b="1" i="0" u="none" strike="noStrike" cap="none" baseline="0">
                <a:solidFill>
                  <a:srgbClr val="315083"/>
                </a:solidFill>
                <a:effectLst/>
                <a:uFillTx/>
                <a:latin typeface="Ubuntu"/>
              </a:rPr>
              <a:t>Uwchlwytho Canllawiau</a:t>
            </a:r>
            <a:br>
              <a:rPr sz="4800"/>
            </a:br>
            <a:r>
              <a:rPr lang="cy-GB" sz="4000" b="0" i="0" u="none" strike="noStrike" cap="none" baseline="0">
                <a:solidFill>
                  <a:srgbClr val="F43882"/>
                </a:solidFill>
                <a:effectLst/>
                <a:uFillTx/>
                <a:latin typeface="Ubuntu"/>
              </a:rPr>
              <a:t>Canllawiau cam wrth gam ar sut i gadw ac uwchlwytho’r asedau digidol i wefan eich practis.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5319C60-E09A-4A24-ABA5-7CE903A221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5302" y="4197086"/>
            <a:ext cx="7946154" cy="4478145"/>
          </a:xfrm>
        </p:spPr>
        <p:txBody>
          <a:bodyPr tIns="15243"/>
          <a:lstStyle/>
          <a:p>
            <a:pPr marL="12701" lvl="0">
              <a:spcBef>
                <a:spcPts val="1920"/>
              </a:spcBef>
            </a:pPr>
            <a:r>
              <a:rPr lang="cy-GB" sz="5000" b="0" i="0" u="none" strike="noStrike" cap="none" baseline="0">
                <a:solidFill>
                  <a:srgbClr val="FFFFFF"/>
                </a:solidFill>
                <a:effectLst/>
                <a:uFillTx/>
                <a:latin typeface="Ubuntu"/>
              </a:rPr>
              <a:t>Gweithio gyda'n gilydd </a:t>
            </a:r>
            <a:br>
              <a:rPr sz="5000"/>
            </a:br>
            <a:r>
              <a:rPr lang="cy-GB" sz="5000" b="0" i="0" u="none" strike="noStrike" cap="none" baseline="0">
                <a:solidFill>
                  <a:srgbClr val="FFFFFF"/>
                </a:solidFill>
                <a:effectLst/>
                <a:uFillTx/>
                <a:latin typeface="Ubuntu"/>
              </a:rPr>
              <a:t>i greu Cymru iachach</a:t>
            </a:r>
            <a:br>
              <a:rPr sz="5000"/>
            </a:br>
            <a:br>
              <a:rPr sz="5000"/>
            </a:br>
            <a:r>
              <a:rPr lang="cy-GB" sz="5000" b="0" i="0" u="none" strike="noStrike" cap="none" baseline="0">
                <a:solidFill>
                  <a:srgbClr val="FFFFFF"/>
                </a:solidFill>
                <a:effectLst/>
                <a:uFillTx/>
                <a:latin typeface="Ubuntu"/>
              </a:rPr>
              <a:t>Working together</a:t>
            </a:r>
            <a:br>
              <a:rPr sz="5000"/>
            </a:br>
            <a:r>
              <a:rPr lang="cy-GB" sz="5000" b="0" i="0" u="none" strike="noStrike" cap="none" baseline="0">
                <a:solidFill>
                  <a:srgbClr val="FFFFFF"/>
                </a:solidFill>
                <a:effectLst/>
                <a:uFillTx/>
                <a:latin typeface="Ubuntu"/>
              </a:rPr>
              <a:t>for a healthier Wales</a:t>
            </a:r>
            <a:br>
              <a:rPr sz="4000"/>
            </a:br>
            <a:endParaRPr sz="40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186004D-39E2-15FE-54AC-E40FEFD5B7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8705266" cy="13240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4400" b="1" i="0" u="none" strike="noStrike" cap="none" baseline="0">
                <a:solidFill>
                  <a:srgbClr val="315083"/>
                </a:solidFill>
                <a:effectLst/>
                <a:uFillTx/>
                <a:latin typeface="Ubuntu"/>
              </a:rPr>
              <a:t>Gwefan Gofal Sylfaenol Gwyrddach</a:t>
            </a:r>
          </a:p>
          <a:p>
            <a:pPr marL="12701" lvl="0">
              <a:spcBef>
                <a:spcPts val="210"/>
              </a:spcBef>
            </a:pPr>
            <a:r>
              <a:rPr lang="cy-GB" sz="4000" b="0" i="0" u="none" strike="noStrike" cap="none" baseline="0">
                <a:solidFill>
                  <a:srgbClr val="F43882"/>
                </a:solidFill>
                <a:effectLst/>
                <a:uFillTx/>
                <a:latin typeface="Ubuntu"/>
              </a:rPr>
              <a:t>Asedau Digidol a Chyfryngau Cymdeithasol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D83F25CA-148A-1936-A69C-8CD6B185EE63}"/>
              </a:ext>
            </a:extLst>
          </p:cNvPr>
          <p:cNvSpPr txBox="1"/>
          <p:nvPr/>
        </p:nvSpPr>
        <p:spPr>
          <a:xfrm>
            <a:off x="510847" y="10390162"/>
            <a:ext cx="1420010" cy="3540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1150" b="1" i="0" u="none" strike="noStrike" cap="none" baseline="0">
                <a:solidFill>
                  <a:srgbClr val="315083"/>
                </a:solidFill>
                <a:effectLst/>
                <a:uFillTx/>
                <a:latin typeface="Ubuntu"/>
              </a:rPr>
              <a:t>Iechyd Cyhoeddus Cymru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97F5C628-6243-710A-A53C-BC0BD26E13E5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317B7C-7BC8-4A60-9A97-EB14B5E49DFE}" type="slidenum">
              <a:t>2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F390452-CC52-5DE9-9BAB-A269BF1C48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2613" y="4108518"/>
            <a:ext cx="18532971" cy="43291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12701" marR="5084" lvl="0">
              <a:lnSpc>
                <a:spcPct val="100400"/>
              </a:lnSpc>
              <a:spcBef>
                <a:spcPts val="95"/>
              </a:spcBef>
            </a:pPr>
            <a:r>
              <a:rPr lang="cy-GB" sz="3200" b="0" i="0" u="none" strike="noStrike" cap="none" baseline="0">
                <a:solidFill>
                  <a:srgbClr val="305787"/>
                </a:solidFill>
                <a:effectLst/>
                <a:uFillTx/>
                <a:latin typeface="Ubuntu Light"/>
              </a:rPr>
              <a:t>Ar ein tudalennau gwe Fframwaith a Chynllun Gwobrwyo Gofal Sylfaenol Gwyrddach Cymru, mae amrywiaeth o wybodaeth ac adnoddau defnyddiol i'ch helpu chi a'ch practis i ddod yn fwy amgylcheddol gynaliadwy. </a:t>
            </a:r>
          </a:p>
          <a:p>
            <a:pPr marL="12701" marR="5084" lvl="0">
              <a:lnSpc>
                <a:spcPct val="100400"/>
              </a:lnSpc>
              <a:spcBef>
                <a:spcPts val="95"/>
              </a:spcBef>
            </a:pPr>
            <a:endParaRPr lang="en-GB" sz="3200">
              <a:solidFill>
                <a:srgbClr val="305787"/>
              </a:solidFill>
              <a:latin typeface="Ubuntu Light"/>
            </a:endParaRPr>
          </a:p>
          <a:p>
            <a:pPr marL="12701" marR="5084" lvl="0">
              <a:lnSpc>
                <a:spcPct val="100400"/>
              </a:lnSpc>
              <a:spcBef>
                <a:spcPts val="95"/>
              </a:spcBef>
            </a:pPr>
            <a:r>
              <a:rPr lang="cy-GB" sz="3200" b="0" i="0" u="none" strike="noStrike" cap="none" baseline="0">
                <a:solidFill>
                  <a:srgbClr val="305787"/>
                </a:solidFill>
                <a:effectLst/>
                <a:uFillTx/>
                <a:latin typeface="Ubuntu Light"/>
              </a:rPr>
              <a:t>Yn ddiweddar rydym wedi creu tudalen benodol ar ein gwefan er mwyn i ddefnyddwyr cofrestredig gael mynediad at ystod eang o asedau digidol a chyfryngau cymdeithasol, a'u lawrlwytho i hyrwyddo'r ffaith eu bod yn cymryd rhan yn Fframwaith a Chynllun Gwobrwyo Gofal Sylfaenol Gwyrddach Cymru. Mae'r dudalen hon i'w gweld yma. </a:t>
            </a:r>
          </a:p>
          <a:p>
            <a:pPr marL="12701" marR="5084" lvl="0">
              <a:lnSpc>
                <a:spcPct val="100400"/>
              </a:lnSpc>
              <a:spcBef>
                <a:spcPts val="95"/>
              </a:spcBef>
            </a:pPr>
            <a:endParaRPr lang="en-US">
              <a:latin typeface="Ubuntu Light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D8FDA219-6CC2-2B78-66F7-7B3B60DBC6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6544497" cy="9312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>
              <a:spcBef>
                <a:spcPts val="125"/>
              </a:spcBef>
            </a:pPr>
            <a:r>
              <a:rPr lang="cy-GB" sz="6000" b="1" i="0" u="none" strike="noStrike" cap="none" baseline="0">
                <a:solidFill>
                  <a:srgbClr val="315083"/>
                </a:solidFill>
                <a:effectLst/>
                <a:uFillTx/>
                <a:latin typeface="Ubuntu"/>
              </a:rPr>
              <a:t>Dechrau Arni </a:t>
            </a:r>
          </a:p>
        </p:txBody>
      </p:sp>
      <p:sp>
        <p:nvSpPr>
          <p:cNvPr id="3" name="object 7">
            <a:extLst>
              <a:ext uri="{FF2B5EF4-FFF2-40B4-BE49-F238E27FC236}">
                <a16:creationId xmlns:a16="http://schemas.microsoft.com/office/drawing/2014/main" id="{46BE9A96-0B44-20FD-3378-E4C06E54BDCD}"/>
              </a:ext>
            </a:extLst>
          </p:cNvPr>
          <p:cNvSpPr txBox="1"/>
          <p:nvPr/>
        </p:nvSpPr>
        <p:spPr>
          <a:xfrm>
            <a:off x="510847" y="10390162"/>
            <a:ext cx="1420010" cy="3540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1150" b="1" i="0" u="none" strike="noStrike" cap="none" baseline="0">
                <a:solidFill>
                  <a:srgbClr val="315083"/>
                </a:solidFill>
                <a:effectLst/>
                <a:uFillTx/>
                <a:latin typeface="Ubuntu"/>
              </a:rPr>
              <a:t>Iechyd Cyhoeddus Cymru</a:t>
            </a: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8AD8A8C1-7A6E-FDB2-F682-30D46673495B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76FEAA-2B58-40E4-9663-2636CAF025ED}" type="slidenum">
              <a:t>3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57BB79B-11EE-2F80-6BAD-7C90D89971DB}"/>
              </a:ext>
            </a:extLst>
          </p:cNvPr>
          <p:cNvSpPr txBox="1"/>
          <p:nvPr/>
        </p:nvSpPr>
        <p:spPr>
          <a:xfrm>
            <a:off x="772613" y="3041715"/>
            <a:ext cx="18705266" cy="727528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0" u="none" strike="noStrike" cap="none" baseline="0">
                <a:solidFill>
                  <a:srgbClr val="305787"/>
                </a:solidFill>
                <a:effectLst/>
                <a:uFillTx/>
                <a:latin typeface="Ubuntu-Light"/>
              </a:rPr>
              <a:t>Mae’r amrywiol asedau digidol a chyfryngau cymdeithasol y cyfeirir atynt yn y pecyn hwn wedi’u cynllunio i’ch helpu i hyrwyddo eich cyfranogiad yn Fframwaith a Chynllun Gwobrwyo Gofal Sylfaenol Gwyrddach Cymru a’ch ymrwymiad i helpu eich practis i ddod yn fwy cyfeillgar i’r hinsawdd.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305787"/>
              </a:solidFill>
              <a:uFillTx/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0" u="none" strike="noStrike" cap="none" baseline="0">
                <a:solidFill>
                  <a:srgbClr val="305787"/>
                </a:solidFill>
                <a:effectLst/>
                <a:uFillTx/>
                <a:latin typeface="Ubuntu-Light"/>
              </a:rPr>
              <a:t>Rydym yn eich annog i ddefnyddio'r amrywiol asedau a chapsiynau delweddau fel y maent, fodd bynnag, er mwyn sicrhau dilysrwydd, rydym hefyd yn cefnogi creadigrwydd ac yn eich annog i'w defnyddio fel yr ystyriwch sy'n briodol ac fel sy'n addas ar gyfer eich practis.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0" baseline="0">
              <a:solidFill>
                <a:srgbClr val="305787"/>
              </a:solidFill>
              <a:uFillTx/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0" u="none" strike="noStrike" cap="none" baseline="0">
                <a:solidFill>
                  <a:srgbClr val="305787"/>
                </a:solidFill>
                <a:effectLst/>
                <a:uFillTx/>
                <a:latin typeface="Ubuntu-Light"/>
              </a:rPr>
              <a:t>Rydym yn annog pob tîm sydd wedi cofrestru ar y cynllun i rannu eu cynnydd a’u cyflawniadau yn sgil cymryd rhan yn Fframwaith a Chynllun Gwobrwyo Gofal Sylfaenol Gwyrddach Cymru ar wefan eu practis. Bydd defnyddio’r templed hwn yn eich cefnogi i gyflawni cam gweithredu A11 y fframwaith:</a:t>
            </a:r>
          </a:p>
          <a:p>
            <a:pPr marL="12701" marR="5084" lvl="0" indent="0" algn="l" defTabSz="914400" rtl="0" fontAlgn="auto" hangingPunct="1">
              <a:lnSpc>
                <a:spcPct val="100400"/>
              </a:lnSpc>
              <a:spcBef>
                <a:spcPts val="9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-20" baseline="0">
              <a:solidFill>
                <a:srgbClr val="305787"/>
              </a:solidFill>
              <a:uFillTx/>
              <a:latin typeface="Ubuntu-Light"/>
            </a:endParaRPr>
          </a:p>
          <a:p>
            <a:pPr marL="12701" marR="5084" lvl="0" indent="0" algn="l" defTabSz="914400" rtl="0" fontAlgn="auto" hangingPunct="1">
              <a:lnSpc>
                <a:spcPct val="100400"/>
              </a:lnSpc>
              <a:spcBef>
                <a:spcPts val="9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-20" baseline="0">
              <a:solidFill>
                <a:srgbClr val="305787"/>
              </a:solidFill>
              <a:uFillTx/>
              <a:latin typeface="Ubuntu-Light"/>
            </a:endParaRPr>
          </a:p>
          <a:p>
            <a:pPr marL="12701" marR="5084" lvl="0" indent="0" algn="l" defTabSz="914400" rtl="0" fontAlgn="auto" hangingPunct="1">
              <a:lnSpc>
                <a:spcPct val="100400"/>
              </a:lnSpc>
              <a:spcBef>
                <a:spcPts val="9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1200" cap="none" spc="-20" baseline="0">
              <a:solidFill>
                <a:srgbClr val="305787"/>
              </a:solidFill>
              <a:uFillTx/>
              <a:latin typeface="Ubuntu-Light"/>
            </a:endParaRPr>
          </a:p>
          <a:p>
            <a:pPr marL="12701" marR="5084" lvl="0" indent="0" algn="l" defTabSz="914400" rtl="0" fontAlgn="auto" hangingPunct="1">
              <a:lnSpc>
                <a:spcPct val="100400"/>
              </a:lnSpc>
              <a:spcBef>
                <a:spcPts val="9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0" u="none" strike="noStrike" cap="none" baseline="0">
                <a:solidFill>
                  <a:srgbClr val="305787"/>
                </a:solidFill>
                <a:effectLst/>
                <a:uFillTx/>
                <a:latin typeface="Ubuntu-Light"/>
              </a:rPr>
              <a:t>Os oes gennych unrhyw gwestiynau neu os hoffech drafod eich syniadau gyda ni, rydym bob amser ar gael - greenerprimarycare@wales.nhs.uk. </a:t>
            </a:r>
          </a:p>
          <a:p>
            <a:pPr marL="12701" marR="236857" lvl="0" indent="0" algn="l" defTabSz="914400" rtl="0" fontAlgn="auto" hangingPunct="1">
              <a:lnSpc>
                <a:spcPct val="100400"/>
              </a:lnSpc>
              <a:spcBef>
                <a:spcPts val="9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50" b="0" i="0" u="none" strike="noStrike" kern="0" cap="none" spc="0" baseline="0">
              <a:solidFill>
                <a:srgbClr val="000000"/>
              </a:solidFill>
              <a:uFillTx/>
              <a:latin typeface="Ubuntu Light"/>
              <a:cs typeface="Ubuntu-Light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0CE05F5-7003-0AA8-FBD4-76288B895DA1}"/>
              </a:ext>
            </a:extLst>
          </p:cNvPr>
          <p:cNvSpPr txBox="1"/>
          <p:nvPr/>
        </p:nvSpPr>
        <p:spPr>
          <a:xfrm>
            <a:off x="2684077" y="7932525"/>
            <a:ext cx="14882337" cy="823783"/>
          </a:xfrm>
          <a:prstGeom prst="rect">
            <a:avLst/>
          </a:prstGeom>
          <a:solidFill>
            <a:srgbClr val="FFFFFF"/>
          </a:solidFill>
          <a:ln w="9528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400" b="1" i="1" u="none" strike="noStrike" cap="none" baseline="0">
                <a:solidFill>
                  <a:srgbClr val="305787"/>
                </a:solidFill>
                <a:effectLst/>
                <a:uFillTx/>
                <a:latin typeface="Ubuntu"/>
              </a:rPr>
              <a:t>"Mae'r practis yn monitro ac yn hyrwyddo (i gleifion, y cyhoedd a’r gymuned leol) ei gyfranogiad yn Fframwaith a Chynllun Gwobrwyo Gofal Sylfaenol Gwyrddach Cymru."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4694DB4-B39A-E884-47B4-BA6C5BB4D6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304" y="2249753"/>
            <a:ext cx="17985498" cy="1308049"/>
          </a:xfrm>
        </p:spPr>
        <p:txBody>
          <a:bodyPr tIns="15243"/>
          <a:lstStyle/>
          <a:p>
            <a:pPr marL="12701" lvl="0">
              <a:spcBef>
                <a:spcPts val="120"/>
              </a:spcBef>
            </a:pPr>
            <a:r>
              <a:rPr lang="cy-GB" sz="4400" b="1" i="0" u="none" strike="noStrike" cap="none" baseline="0">
                <a:solidFill>
                  <a:srgbClr val="FFFFFF"/>
                </a:solidFill>
                <a:effectLst/>
                <a:uFillTx/>
                <a:latin typeface="Ubuntu "/>
              </a:rPr>
              <a:t>Gwefannau Practisau</a:t>
            </a:r>
            <a:br>
              <a:rPr sz="8800"/>
            </a:br>
            <a:r>
              <a:rPr lang="cy-GB" sz="4000" b="0" i="0" u="none" strike="noStrike" cap="none" baseline="0">
                <a:solidFill>
                  <a:srgbClr val="F43882"/>
                </a:solidFill>
                <a:effectLst/>
                <a:uFillTx/>
                <a:latin typeface="Ubuntu-Light"/>
              </a:rPr>
              <a:t>Cynnwys i bractisau cofrestredig ei uwchlwytho i wefan eu practis. 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DD1D089-AF3D-7F47-10C5-F21CE8AAD30C}"/>
              </a:ext>
            </a:extLst>
          </p:cNvPr>
          <p:cNvSpPr txBox="1"/>
          <p:nvPr/>
        </p:nvSpPr>
        <p:spPr>
          <a:xfrm>
            <a:off x="1059295" y="3808018"/>
            <a:ext cx="18003484" cy="64377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cap="none" baseline="0">
                <a:solidFill>
                  <a:srgbClr val="FFFFFF"/>
                </a:solidFill>
                <a:effectLst/>
                <a:uFillTx/>
                <a:latin typeface="Ubuntu-Light"/>
              </a:rPr>
              <a:t>Mae’r ddogfen hon ar gyfer contractwyr gofal sylfaenol annibynnol sydd wedi cofrestru ac sy’n cymryd rhan yn Fframwaith a Chynllun Gwobrwyo Gofal Sylfaenol Gwyrddach Cymru yn unig.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FFFFFF"/>
              </a:solidFill>
              <a:uFillTx/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cap="none" baseline="0">
                <a:solidFill>
                  <a:srgbClr val="FFFFFF"/>
                </a:solidFill>
                <a:effectLst/>
                <a:uFillTx/>
                <a:latin typeface="Ubuntu-Light"/>
              </a:rPr>
              <a:t>Mae’r wybodaeth a amlinellir yn y ddogfen hon yn rhoi cynnwys wedi’i ddrafftio ymlaen llaw i bractisau cofrestredig ei ddefnyddio ar wefan eu practis os ydynt am hyrwyddo'r ffaith eu bod yn cymryd rhan yng Nghynllun Gofal Sylfaenol Gwyrddach Cymru.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>
              <a:solidFill>
                <a:srgbClr val="FFFFFF"/>
              </a:solidFill>
              <a:uFillTx/>
              <a:latin typeface="Ubuntu-Ligh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cap="none" baseline="0">
                <a:solidFill>
                  <a:srgbClr val="FFFFFF"/>
                </a:solidFill>
                <a:effectLst/>
                <a:uFillTx/>
                <a:latin typeface="Ubuntu-Light"/>
              </a:rPr>
              <a:t>Rydym yn gwerthfawrogi’r cyfyngiadau amser y mae practisau gofal sylfaenol yn eu hwynebu, felly, er hwylustod, rydym wedi creu templed i chi ei ddiwygio a’i uwchlwytho i wefan eich practis os dymunwch wneud hynny. Rydym yn eich annog i ddefnyddio’r templed cynnwys ar gyfer gwefannau fel y mae, fodd bynnag, er mwyn sicrhau dilysrwydd, rydym hefyd yn cefnogi creadigrwydd ac yn eich annog i ddefnyddio’r cynnwys mewn modd sy'n briodol ac yn addas i'ch practis chi. 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12968-D054-0375-63D1-1EDAA05CB0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11279" y="2727710"/>
            <a:ext cx="10809789" cy="3077769"/>
          </a:xfrm>
        </p:spPr>
        <p:txBody>
          <a:bodyPr/>
          <a:lstStyle/>
          <a:p>
            <a:pPr lvl="0"/>
            <a:r>
              <a:rPr lang="cy-GB" sz="4000" b="1" i="0" u="none" strike="noStrike" cap="none" baseline="0">
                <a:solidFill>
                  <a:srgbClr val="FFFFFF"/>
                </a:solidFill>
                <a:effectLst/>
                <a:uFillTx/>
                <a:latin typeface="Ubuntu"/>
              </a:rPr>
              <a:t>Defnyddiwch y wybodaeth a amlinellir yn sleidiau 6 – 9 i hyrwyddo'r ffaith bod eich practis yn cymryd rhan yn y cynllun ar wefan eich practis gan ddefnyddio'r canllawiau a amlinellir yn sleid 10. 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6AD7B51B-BB42-E3C9-FE81-E33464F6FFDF}"/>
              </a:ext>
            </a:extLst>
          </p:cNvPr>
          <p:cNvSpPr txBox="1"/>
          <p:nvPr/>
        </p:nvSpPr>
        <p:spPr>
          <a:xfrm>
            <a:off x="510847" y="10390162"/>
            <a:ext cx="1420010" cy="3540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1150" b="1" i="0" u="none" strike="noStrike" cap="none" baseline="0">
                <a:solidFill>
                  <a:srgbClr val="315083"/>
                </a:solidFill>
                <a:effectLst/>
                <a:uFillTx/>
                <a:latin typeface="Ubuntu"/>
              </a:rPr>
              <a:t>Iechyd Cyhoeddus Cymru</a:t>
            </a:r>
          </a:p>
        </p:txBody>
      </p:sp>
      <p:sp>
        <p:nvSpPr>
          <p:cNvPr id="3" name="object 35">
            <a:extLst>
              <a:ext uri="{FF2B5EF4-FFF2-40B4-BE49-F238E27FC236}">
                <a16:creationId xmlns:a16="http://schemas.microsoft.com/office/drawing/2014/main" id="{BF44FB0C-80A6-B462-1CD6-F3FE7BE89DF5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CC3F0E-901F-4B57-8039-20F9D6014A0A}" type="slidenum">
              <a:t>6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4" name="object 31">
            <a:extLst>
              <a:ext uri="{FF2B5EF4-FFF2-40B4-BE49-F238E27FC236}">
                <a16:creationId xmlns:a16="http://schemas.microsoft.com/office/drawing/2014/main" id="{A54D4B2A-171F-DC85-5487-1BB3198621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3182" y="1847179"/>
            <a:ext cx="18878159" cy="148039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1" compatLnSpc="1">
            <a:spAutoFit/>
          </a:bodyPr>
          <a:lstStyle/>
          <a:p>
            <a:pPr marL="12701" lvl="0" algn="ctr">
              <a:spcBef>
                <a:spcPts val="125"/>
              </a:spcBef>
            </a:pPr>
            <a:r>
              <a:rPr lang="cy-GB" sz="4800" b="1" i="0" u="none" strike="noStrike" cap="none" baseline="0">
                <a:solidFill>
                  <a:srgbClr val="315083"/>
                </a:solidFill>
                <a:effectLst/>
                <a:uFillTx/>
                <a:latin typeface="Ubuntu"/>
              </a:rPr>
              <a:t>Fframwaith a Chynllun Gwobrwyo Gofal Sylfaenol Gwyrddach Cymru</a:t>
            </a:r>
          </a:p>
        </p:txBody>
      </p:sp>
      <p:sp>
        <p:nvSpPr>
          <p:cNvPr id="5" name="object 32">
            <a:extLst>
              <a:ext uri="{FF2B5EF4-FFF2-40B4-BE49-F238E27FC236}">
                <a16:creationId xmlns:a16="http://schemas.microsoft.com/office/drawing/2014/main" id="{78A4AD74-3C1F-C42F-5F8C-2C814C5323CD}"/>
              </a:ext>
            </a:extLst>
          </p:cNvPr>
          <p:cNvSpPr txBox="1"/>
          <p:nvPr/>
        </p:nvSpPr>
        <p:spPr>
          <a:xfrm>
            <a:off x="1220138" y="7413534"/>
            <a:ext cx="17669170" cy="2344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12701" marR="5084" lvl="0" indent="0" algn="l" defTabSz="914400" rtl="0" fontAlgn="auto" hangingPunct="1">
              <a:lnSpc>
                <a:spcPct val="100400"/>
              </a:lnSpc>
              <a:spcBef>
                <a:spcPts val="9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0" u="none" strike="noStrike" cap="none" baseline="0">
                <a:solidFill>
                  <a:srgbClr val="305787"/>
                </a:solidFill>
                <a:effectLst/>
                <a:uFillTx/>
                <a:latin typeface="Ubuntu"/>
              </a:rPr>
              <a:t>Mae’r Cynllun hwn, a ddarperir gan Is-adran Gofal Sylfaenol, Iechyd Cyhoeddus Cymru, yn darparu fframwaith o gamau gweithredu i gefnogi practisau meddygon teulu, fferyllfeydd cymunedol, practisau deintyddol gofal sylfaenol, a phractisau optometreg i fod yn fwy ecogyfeillgar. </a:t>
            </a:r>
          </a:p>
          <a:p>
            <a:pPr marL="12701" marR="5084" lvl="0" indent="0" algn="l" defTabSz="914400" rtl="0" fontAlgn="auto" hangingPunct="1">
              <a:lnSpc>
                <a:spcPct val="100400"/>
              </a:lnSpc>
              <a:spcBef>
                <a:spcPts val="9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50" b="0" i="0" u="none" strike="noStrike" kern="0" cap="none" spc="0" baseline="0">
              <a:solidFill>
                <a:srgbClr val="000000"/>
              </a:solidFill>
              <a:uFillTx/>
              <a:latin typeface="Ubuntu Light"/>
              <a:cs typeface="Ubuntu-Light"/>
            </a:endParaRPr>
          </a:p>
        </p:txBody>
      </p:sp>
      <p:pic>
        <p:nvPicPr>
          <p:cNvPr id="6" name="Picture 35">
            <a:extLst>
              <a:ext uri="{FF2B5EF4-FFF2-40B4-BE49-F238E27FC236}">
                <a16:creationId xmlns:a16="http://schemas.microsoft.com/office/drawing/2014/main" id="{649E6303-D8DC-3271-CF35-64EF79491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991" y="3224467"/>
            <a:ext cx="7693816" cy="35664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51E481D1-ECF3-69CC-1633-CA0C122FAD63}"/>
              </a:ext>
            </a:extLst>
          </p:cNvPr>
          <p:cNvSpPr txBox="1"/>
          <p:nvPr/>
        </p:nvSpPr>
        <p:spPr>
          <a:xfrm>
            <a:off x="857250" y="2147367"/>
            <a:ext cx="18407990" cy="432028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823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1" u="none" strike="noStrike" cap="none" baseline="0">
                <a:solidFill>
                  <a:srgbClr val="000000"/>
                </a:solidFill>
                <a:effectLst/>
                <a:uFillTx/>
                <a:latin typeface="Ubuntu"/>
              </a:rPr>
              <a:t>“Mae [nodwch enw’r practis] yn falch iawn o gofrestru ar gyfer Fframwaith a Chynllun Gwobrwyo Gofal Sylfaenol Gwyrddach Cymru ac rydym wrthi’n cymryd camau i leihau ein hôl troed carbon. Mae'r argyfwng hinsawdd yn argyfwng iechyd hefyd. Ein nod felly yw gwella iechyd poblogaeth ein practis a chynnig dewisiadau cynaliadwy o ran sut rydym yn gweithredu a'r gwasanaethau yr ydym yn eu cynnig i'n cleifion. Bydd hyn o fudd i'r GIG, i'ch iechyd, ac i ôl troed carbon gofal iechyd."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823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0" cap="none" spc="-10" baseline="0">
              <a:solidFill>
                <a:srgbClr val="40A294"/>
              </a:solidFill>
              <a:uFillTx/>
              <a:latin typeface="Ubuntu Light" pitchFamily="34"/>
              <a:cs typeface="Ubuntu-Light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823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0" cap="none" spc="-10" baseline="0">
              <a:solidFill>
                <a:srgbClr val="40A294"/>
              </a:solidFill>
              <a:uFillTx/>
              <a:latin typeface="Ubuntu Light" pitchFamily="34"/>
              <a:cs typeface="Ubuntu-Light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823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0" cap="none" spc="-10" baseline="0">
              <a:solidFill>
                <a:srgbClr val="40A294"/>
              </a:solidFill>
              <a:uFillTx/>
              <a:latin typeface="Ubuntu Light" pitchFamily="34"/>
              <a:cs typeface="Ubuntu-Light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823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0" cap="none" spc="-10" baseline="0">
              <a:solidFill>
                <a:srgbClr val="40A294"/>
              </a:solidFill>
              <a:uFillTx/>
              <a:latin typeface="Ubuntu Light" pitchFamily="34"/>
              <a:cs typeface="Ubuntu-Light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823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0" cap="none" spc="-10" baseline="0">
              <a:solidFill>
                <a:srgbClr val="40A294"/>
              </a:solidFill>
              <a:uFillTx/>
              <a:latin typeface="Ubuntu Light" pitchFamily="34"/>
              <a:cs typeface="Ubuntu-Light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823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0" u="none" strike="noStrike" kern="0" cap="none" spc="-10" baseline="0">
              <a:solidFill>
                <a:srgbClr val="40A294"/>
              </a:solidFill>
              <a:uFillTx/>
              <a:latin typeface="Ubuntu Light" pitchFamily="34"/>
              <a:cs typeface="Ubuntu-Light"/>
            </a:endParaRPr>
          </a:p>
        </p:txBody>
      </p:sp>
      <p:pic>
        <p:nvPicPr>
          <p:cNvPr id="3" name="Picture 11">
            <a:extLst>
              <a:ext uri="{FF2B5EF4-FFF2-40B4-BE49-F238E27FC236}">
                <a16:creationId xmlns:a16="http://schemas.microsoft.com/office/drawing/2014/main" id="{5655324F-1151-BC01-709E-A3EBE0BB9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953" y="4467474"/>
            <a:ext cx="8712202" cy="490060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bject 33">
            <a:extLst>
              <a:ext uri="{FF2B5EF4-FFF2-40B4-BE49-F238E27FC236}">
                <a16:creationId xmlns:a16="http://schemas.microsoft.com/office/drawing/2014/main" id="{61DF992A-B978-BCC2-A5C5-664567361C3B}"/>
              </a:ext>
            </a:extLst>
          </p:cNvPr>
          <p:cNvSpPr txBox="1"/>
          <p:nvPr/>
        </p:nvSpPr>
        <p:spPr>
          <a:xfrm>
            <a:off x="510847" y="10390162"/>
            <a:ext cx="1420010" cy="3540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1150" b="1" i="0" u="none" strike="noStrike" cap="none" baseline="0">
                <a:solidFill>
                  <a:srgbClr val="315083"/>
                </a:solidFill>
                <a:effectLst/>
                <a:uFillTx/>
                <a:latin typeface="Ubuntu"/>
              </a:rPr>
              <a:t>Iechyd Cyhoeddus Cymru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784953FE-53B5-D222-3930-4149DCFEFF3F}"/>
              </a:ext>
            </a:extLst>
          </p:cNvPr>
          <p:cNvSpPr txBox="1"/>
          <p:nvPr/>
        </p:nvSpPr>
        <p:spPr>
          <a:xfrm>
            <a:off x="510847" y="10390162"/>
            <a:ext cx="1420010" cy="3540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1150" b="1" i="0" u="none" strike="noStrike" cap="none" baseline="0">
                <a:solidFill>
                  <a:srgbClr val="315083"/>
                </a:solidFill>
                <a:effectLst/>
                <a:uFillTx/>
                <a:latin typeface="Ubuntu"/>
              </a:rPr>
              <a:t>Iechyd Cyhoeddus Cymru</a:t>
            </a:r>
          </a:p>
        </p:txBody>
      </p:sp>
      <p:sp>
        <p:nvSpPr>
          <p:cNvPr id="3" name="object 35">
            <a:extLst>
              <a:ext uri="{FF2B5EF4-FFF2-40B4-BE49-F238E27FC236}">
                <a16:creationId xmlns:a16="http://schemas.microsoft.com/office/drawing/2014/main" id="{4EB7ECC3-2713-189D-2D5B-A2B0107D3CD1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623321-CC2A-4B6F-A4F2-BF0BAB9D5CF2}" type="slidenum">
              <a:t>8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4" name="object 31">
            <a:extLst>
              <a:ext uri="{FF2B5EF4-FFF2-40B4-BE49-F238E27FC236}">
                <a16:creationId xmlns:a16="http://schemas.microsoft.com/office/drawing/2014/main" id="{37A2E460-10DB-ED59-24E9-4A93293CF8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8878159" cy="6871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 algn="l">
              <a:spcBef>
                <a:spcPts val="125"/>
              </a:spcBef>
            </a:pPr>
            <a:r>
              <a:rPr lang="cy-GB" sz="4400" b="1" i="0" u="none" strike="noStrike" cap="none" baseline="0">
                <a:solidFill>
                  <a:srgbClr val="315083"/>
                </a:solidFill>
                <a:effectLst/>
                <a:uFillTx/>
                <a:latin typeface="Ubuntu"/>
              </a:rPr>
              <a:t>Beth mae'n ei olygu</a:t>
            </a:r>
          </a:p>
        </p:txBody>
      </p:sp>
      <p:sp>
        <p:nvSpPr>
          <p:cNvPr id="5" name="object 32">
            <a:extLst>
              <a:ext uri="{FF2B5EF4-FFF2-40B4-BE49-F238E27FC236}">
                <a16:creationId xmlns:a16="http://schemas.microsoft.com/office/drawing/2014/main" id="{6F7BA855-C552-271C-F801-6A4EAAC40407}"/>
              </a:ext>
            </a:extLst>
          </p:cNvPr>
          <p:cNvSpPr txBox="1"/>
          <p:nvPr/>
        </p:nvSpPr>
        <p:spPr>
          <a:xfrm>
            <a:off x="772613" y="2880250"/>
            <a:ext cx="17669170" cy="6961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1" u="none" strike="noStrike" cap="none" baseline="0">
                <a:solidFill>
                  <a:srgbClr val="305787"/>
                </a:solidFill>
                <a:effectLst/>
                <a:uFillTx/>
                <a:latin typeface="Ubuntu"/>
              </a:rPr>
              <a:t>Cafodd Fframwaith a Chynllun Gwobrwyo Gofal Sylfaenol Gwyrddach Cymru eu datblygu a’u lansio gan Is-adran Gofal Sylfaenol, Iechyd Cyhoeddus Cymru yn 2022. </a:t>
            </a: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1" u="none" strike="noStrike" kern="1200" cap="none" spc="0" baseline="0">
              <a:solidFill>
                <a:srgbClr val="305787"/>
              </a:solidFill>
              <a:uFillTx/>
              <a:latin typeface="Ubuntu" pitchFamily="34"/>
              <a:ea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1" u="none" strike="noStrike" cap="none" baseline="0">
                <a:solidFill>
                  <a:srgbClr val="305787"/>
                </a:solidFill>
                <a:effectLst/>
                <a:uFillTx/>
                <a:latin typeface="Ubuntu"/>
              </a:rPr>
              <a:t>Mae’r Cynllun yn cynnwys casgliad o gamau gweithredu i gefnogi fferylliaeth gymunedol, gofal deintyddol sylfaenol, optometreg gymunedol, a phractisau cyffredinol i wella cynaliadwyedd amgylcheddol eu hymarfer o ddydd i ddydd, ac i helpu i gyrraedd targed sero net datgarboneiddio Llywodraeth Cymru. </a:t>
            </a: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1" u="none" strike="noStrike" kern="1200" cap="none" spc="0" baseline="0">
              <a:solidFill>
                <a:srgbClr val="305787"/>
              </a:solidFill>
              <a:uFillTx/>
              <a:latin typeface="Ubuntu" pitchFamily="34"/>
              <a:ea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1" u="none" strike="noStrike" cap="none" baseline="0">
                <a:solidFill>
                  <a:srgbClr val="305787"/>
                </a:solidFill>
                <a:effectLst/>
                <a:uFillTx/>
                <a:latin typeface="Ubuntu"/>
              </a:rPr>
              <a:t>Ceir camau gweithredu clinigol ac anghlinigol sy'n golygu y gall y tîm cyfan gymryd rhan. Mae’r fframwaith yn cynnwys categorïau fel caffael, gwastraff, adeiladau ac ystadau, a thrafnidiaeth a gweithio'n ddoeth.</a:t>
            </a: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b="0" i="1" u="none" strike="noStrike" kern="1200" cap="none" spc="0" baseline="0">
              <a:solidFill>
                <a:srgbClr val="305787"/>
              </a:solidFill>
              <a:uFillTx/>
              <a:latin typeface="Ubuntu" pitchFamily="34"/>
              <a:ea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2800" b="0" i="1" u="none" strike="noStrike" cap="none" baseline="0">
                <a:solidFill>
                  <a:srgbClr val="305787"/>
                </a:solidFill>
                <a:effectLst/>
                <a:uFillTx/>
                <a:latin typeface="Ubuntu"/>
              </a:rPr>
              <a:t>Gall practisau sy'n cymryd rhan ddewis pa gamau y maent am eu cyflawni ac, yn dibynnu ar gynnydd, bydd practisau'n cael gwobr 'gweithio tuag at', efydd, arian neu aur ar ddiwedd y flwyddyn. Ers i'r Cynllun agor, mae dros 200 o dimau wedi cofrestru i gymryd rhan ynddo, ac mae llawer ohonynt wedi derbyn gwobr i gydnabod eu gwaith caled. </a:t>
            </a:r>
          </a:p>
          <a:p>
            <a:pPr marL="12701" marR="5084" lvl="0" indent="0" algn="l" defTabSz="914400" rtl="0" fontAlgn="auto" hangingPunct="1">
              <a:lnSpc>
                <a:spcPct val="100400"/>
              </a:lnSpc>
              <a:spcBef>
                <a:spcPts val="9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0" cap="none" spc="0" baseline="0">
              <a:solidFill>
                <a:srgbClr val="305787"/>
              </a:solidFill>
              <a:uFillTx/>
              <a:latin typeface="Ubuntu" pitchFamily="34"/>
              <a:ea typeface="Ubuntu-Light"/>
              <a:cs typeface="Ubuntu-Light"/>
            </a:endParaRPr>
          </a:p>
          <a:p>
            <a:pPr marL="12701" marR="5084" lvl="0" indent="0" algn="l" defTabSz="914400" rtl="0" fontAlgn="auto" hangingPunct="1">
              <a:lnSpc>
                <a:spcPct val="100400"/>
              </a:lnSpc>
              <a:spcBef>
                <a:spcPts val="9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50" b="0" i="0" u="none" strike="noStrike" kern="0" cap="none" spc="0" baseline="0">
              <a:solidFill>
                <a:srgbClr val="000000"/>
              </a:solidFill>
              <a:uFillTx/>
              <a:latin typeface="Ubuntu Light"/>
              <a:cs typeface="Ubuntu-Ligh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3">
            <a:extLst>
              <a:ext uri="{FF2B5EF4-FFF2-40B4-BE49-F238E27FC236}">
                <a16:creationId xmlns:a16="http://schemas.microsoft.com/office/drawing/2014/main" id="{802C5BFA-F669-AE81-4147-6951C5097FEB}"/>
              </a:ext>
            </a:extLst>
          </p:cNvPr>
          <p:cNvSpPr txBox="1"/>
          <p:nvPr/>
        </p:nvSpPr>
        <p:spPr>
          <a:xfrm>
            <a:off x="510847" y="10390162"/>
            <a:ext cx="1420010" cy="35404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1150" b="1" i="0" u="none" strike="noStrike" cap="none" baseline="0">
                <a:solidFill>
                  <a:srgbClr val="315083"/>
                </a:solidFill>
                <a:effectLst/>
                <a:uFillTx/>
                <a:latin typeface="Ubuntu"/>
              </a:rPr>
              <a:t>Iechyd Cyhoeddus Cymru</a:t>
            </a:r>
          </a:p>
        </p:txBody>
      </p:sp>
      <p:sp>
        <p:nvSpPr>
          <p:cNvPr id="3" name="object 35">
            <a:extLst>
              <a:ext uri="{FF2B5EF4-FFF2-40B4-BE49-F238E27FC236}">
                <a16:creationId xmlns:a16="http://schemas.microsoft.com/office/drawing/2014/main" id="{8118B9B1-67B4-3A0D-E4DE-916E595550AC}"/>
              </a:ext>
            </a:extLst>
          </p:cNvPr>
          <p:cNvSpPr txBox="1"/>
          <p:nvPr/>
        </p:nvSpPr>
        <p:spPr>
          <a:xfrm>
            <a:off x="19459191" y="10390162"/>
            <a:ext cx="172721" cy="189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3172" rIns="0" bIns="0" anchor="t" anchorCtr="0" compatLnSpc="1">
            <a:spAutoFit/>
          </a:bodyPr>
          <a:lstStyle/>
          <a:p>
            <a:pPr marL="38103" marR="0" lvl="0" indent="0" algn="l" defTabSz="914400" rtl="0" fontAlgn="auto" hangingPunct="1">
              <a:lnSpc>
                <a:spcPct val="100000"/>
              </a:lnSpc>
              <a:spcBef>
                <a:spcPts val="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AC0501-9BA5-4318-AF97-5B6619DCE401}" type="slidenum">
              <a:t>9</a:t>
            </a:fld>
            <a:endParaRPr lang="en-US" sz="1150" b="1" i="0" u="none" strike="noStrike" kern="0" cap="none" spc="0" baseline="0">
              <a:solidFill>
                <a:srgbClr val="315083"/>
              </a:solidFill>
              <a:uFillTx/>
              <a:latin typeface="Ubuntu"/>
            </a:endParaRPr>
          </a:p>
        </p:txBody>
      </p:sp>
      <p:sp>
        <p:nvSpPr>
          <p:cNvPr id="4" name="object 31">
            <a:extLst>
              <a:ext uri="{FF2B5EF4-FFF2-40B4-BE49-F238E27FC236}">
                <a16:creationId xmlns:a16="http://schemas.microsoft.com/office/drawing/2014/main" id="{B289ADC2-3F61-B483-C899-97DC40887B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613" y="1847179"/>
            <a:ext cx="18878159" cy="6871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5873" rIns="0" bIns="0" anchor="t" anchorCtr="0" compatLnSpc="1">
            <a:spAutoFit/>
          </a:bodyPr>
          <a:lstStyle/>
          <a:p>
            <a:pPr marL="12701" lvl="0" algn="l">
              <a:spcBef>
                <a:spcPts val="125"/>
              </a:spcBef>
            </a:pPr>
            <a:r>
              <a:rPr lang="cy-GB" sz="4400" b="1" i="0" u="none" strike="noStrike" cap="none" baseline="0">
                <a:solidFill>
                  <a:srgbClr val="315083"/>
                </a:solidFill>
                <a:effectLst/>
                <a:uFillTx/>
                <a:latin typeface="Ubuntu"/>
              </a:rPr>
              <a:t>Rhagor o Wybodaeth</a:t>
            </a:r>
          </a:p>
        </p:txBody>
      </p:sp>
      <p:sp>
        <p:nvSpPr>
          <p:cNvPr id="5" name="object 32">
            <a:extLst>
              <a:ext uri="{FF2B5EF4-FFF2-40B4-BE49-F238E27FC236}">
                <a16:creationId xmlns:a16="http://schemas.microsoft.com/office/drawing/2014/main" id="{8CEB532C-4A87-8FA1-45F2-E1468E048216}"/>
              </a:ext>
            </a:extLst>
          </p:cNvPr>
          <p:cNvSpPr txBox="1"/>
          <p:nvPr/>
        </p:nvSpPr>
        <p:spPr>
          <a:xfrm>
            <a:off x="772613" y="2880250"/>
            <a:ext cx="17669170" cy="78496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2060" rIns="0" bIns="0" anchor="t" anchorCtr="0" compatLnSpc="1">
            <a:spAutoFit/>
          </a:bodyPr>
          <a:lstStyle/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1" u="none" strike="noStrike" cap="none" baseline="0">
                <a:solidFill>
                  <a:srgbClr val="305787"/>
                </a:solidFill>
                <a:effectLst/>
                <a:uFillTx/>
                <a:latin typeface="Ubuntu"/>
              </a:rPr>
              <a:t>Os ydych yn gweithio ym maes gofal sylfaenol ac yn awyddus i gofrestru i gymryd rhan yn Fframwaith a Chynllun Gwobrwyo Gofal Sylfaenol Gwyrddach Cymru ar gyfer 2024, cliciwch yma. Mae gwybodaeth am sut i gofrestru ar gyfer fframwaith 2024 ar gael ar wefan Gofal Sylfaenol Gwyrddach Cymru.</a:t>
            </a: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1" u="none" strike="noStrike" kern="1200" cap="none" spc="0" baseline="0">
              <a:solidFill>
                <a:srgbClr val="305787"/>
              </a:solidFill>
              <a:uFillTx/>
              <a:latin typeface="Ubuntu" pitchFamily="34"/>
              <a:ea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1" u="none" strike="noStrike" cap="none" baseline="0">
                <a:solidFill>
                  <a:srgbClr val="305787"/>
                </a:solidFill>
                <a:effectLst/>
                <a:uFillTx/>
                <a:latin typeface="Ubuntu"/>
              </a:rPr>
              <a:t>Dylid cyfeirio unrhyw gwestiynau neu ymholiadau at y tîm Gofal Sylfaenol Gwyrddach yn </a:t>
            </a:r>
            <a:r>
              <a:rPr lang="cy-GB" sz="3200" b="0" i="1" u="none" strike="noStrike" cap="none" baseline="0">
                <a:solidFill>
                  <a:srgbClr val="305787"/>
                </a:solidFill>
                <a:effectLst/>
                <a:uFillTx/>
                <a:latin typeface="Ubuntu"/>
                <a:hlinkClick r:id="rId2" history="0"/>
              </a:rPr>
              <a:t>greenerprimarycare@wales.nhs.uk</a:t>
            </a:r>
            <a:r>
              <a:rPr lang="cy-GB" sz="3200" b="0" i="1" u="none" strike="noStrike" cap="none" baseline="0">
                <a:solidFill>
                  <a:srgbClr val="305787"/>
                </a:solidFill>
                <a:effectLst/>
                <a:uFillTx/>
                <a:latin typeface="Ubuntu"/>
              </a:rPr>
              <a:t>.</a:t>
            </a: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1" u="none" strike="noStrike" kern="1200" cap="none" spc="0" baseline="0">
              <a:solidFill>
                <a:srgbClr val="305787"/>
              </a:solidFill>
              <a:uFillTx/>
              <a:latin typeface="Ubuntu" pitchFamily="34"/>
              <a:ea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y-GB" sz="3200" b="0" i="1" u="none" strike="noStrike" cap="none" baseline="0">
                <a:solidFill>
                  <a:srgbClr val="305787"/>
                </a:solidFill>
                <a:effectLst/>
                <a:uFillTx/>
                <a:latin typeface="Ubuntu"/>
              </a:rPr>
              <a:t>Fel arall, os oes gennych gwestiwn yn ymwneud â gwefan neu swyddogaeth y fframwaith, anfonwch e-bost at Celine Clark o SOS-UK Green Impact.</a:t>
            </a: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1" u="none" strike="noStrike" kern="1200" cap="none" spc="0" baseline="0">
              <a:solidFill>
                <a:srgbClr val="305787"/>
              </a:solidFill>
              <a:uFillTx/>
              <a:latin typeface="Ubuntu" pitchFamily="34"/>
              <a:ea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1" u="none" strike="noStrike" kern="1200" cap="none" spc="0" baseline="0">
              <a:solidFill>
                <a:srgbClr val="305787"/>
              </a:solidFill>
              <a:uFillTx/>
              <a:latin typeface="Ubuntu" pitchFamily="34"/>
              <a:ea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1" u="none" strike="noStrike" kern="1200" cap="none" spc="0" baseline="0">
              <a:solidFill>
                <a:srgbClr val="305787"/>
              </a:solidFill>
              <a:uFillTx/>
              <a:latin typeface="Ubuntu" pitchFamily="34"/>
              <a:ea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1" u="none" strike="noStrike" kern="1200" cap="none" spc="0" baseline="0">
              <a:solidFill>
                <a:srgbClr val="305787"/>
              </a:solidFill>
              <a:uFillTx/>
              <a:latin typeface="Ubuntu" pitchFamily="34"/>
              <a:ea typeface="Ubuntu-Light"/>
              <a:cs typeface="Ubuntu-Light"/>
            </a:endParaRPr>
          </a:p>
          <a:p>
            <a:pPr marL="12701" marR="0" lvl="0" indent="0" algn="l" defTabSz="914400" rtl="0" fontAlgn="auto" hangingPunct="1"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305787"/>
              </a:solidFill>
              <a:uFillTx/>
              <a:latin typeface="Ubuntu" pitchFamily="34"/>
              <a:ea typeface="Ubuntu-Light"/>
              <a:cs typeface="Ubuntu-Light"/>
            </a:endParaRPr>
          </a:p>
          <a:p>
            <a:pPr marL="12701" marR="5084" lvl="0" indent="0" algn="l" defTabSz="914400" rtl="0" fontAlgn="auto" hangingPunct="1">
              <a:lnSpc>
                <a:spcPct val="100400"/>
              </a:lnSpc>
              <a:spcBef>
                <a:spcPts val="95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50" b="0" i="0" u="none" strike="noStrike" kern="0" cap="none" spc="0" baseline="0">
              <a:solidFill>
                <a:srgbClr val="000000"/>
              </a:solidFill>
              <a:uFillTx/>
              <a:latin typeface="Ubuntu Light"/>
              <a:cs typeface="Ubuntu-Light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EBD2862-D192-AC98-ED72-AF22BAD23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726" y="7642454"/>
            <a:ext cx="4830327" cy="22391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02C1920-606A-A66E-9925-5126AFE9C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935" y="7819025"/>
            <a:ext cx="1885950" cy="18859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HW Brand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1083</Words>
  <Application>Microsoft Office PowerPoint</Application>
  <PresentationFormat>Custom</PresentationFormat>
  <Paragraphs>70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Ubuntu</vt:lpstr>
      <vt:lpstr>Ubuntu </vt:lpstr>
      <vt:lpstr>Ubuntu Light</vt:lpstr>
      <vt:lpstr>Ubuntu-Light</vt:lpstr>
      <vt:lpstr>Office Theme</vt:lpstr>
      <vt:lpstr>PHW Brand 2023</vt:lpstr>
      <vt:lpstr>Fframwaith a Chynllun Gwobrwyo  Gofal Sylfaenol Gwyrddach Cymru</vt:lpstr>
      <vt:lpstr>Gwefan Gofal Sylfaenol Gwyrddach Asedau Digidol a Chyfryngau Cymdeithasol</vt:lpstr>
      <vt:lpstr>Dechrau Arni </vt:lpstr>
      <vt:lpstr>Gwefannau Practisau Cynnwys i bractisau cofrestredig ei uwchlwytho i wefan eu practis. </vt:lpstr>
      <vt:lpstr>Defnyddiwch y wybodaeth a amlinellir yn sleidiau 6 – 9 i hyrwyddo'r ffaith bod eich practis yn cymryd rhan yn y cynllun ar wefan eich practis gan ddefnyddio'r canllawiau a amlinellir yn sleid 10. </vt:lpstr>
      <vt:lpstr>Fframwaith a Chynllun Gwobrwyo Gofal Sylfaenol Gwyrddach Cymru</vt:lpstr>
      <vt:lpstr>PowerPoint Presentation</vt:lpstr>
      <vt:lpstr>Beth mae'n ei olygu</vt:lpstr>
      <vt:lpstr>Rhagor o Wybodaeth</vt:lpstr>
      <vt:lpstr>PowerPoint Presentation</vt:lpstr>
      <vt:lpstr>Gweithio gyda'n gilydd  i greu Cymru iachach  Working together for a healthier Wales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</dc:title>
  <dc:creator>Laurie Martin  (Public Health Wales - No. 2 Capital Quarter)</dc:creator>
  <cp:lastModifiedBy>Rebecca Williams Howells (Public Health Wales - No. 2 Capital Quarter)</cp:lastModifiedBy>
  <cp:revision>14</cp:revision>
  <dcterms:created xsi:type="dcterms:W3CDTF">2023-05-26T14:56:53Z</dcterms:created>
  <dcterms:modified xsi:type="dcterms:W3CDTF">2024-10-01T11:43:29Z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0x0101004B53A29E2C1A2C4EB5506624C7E5A708</vt:lpwstr>
  </property>
  <property fmtid="{D5CDD505-2E9C-101B-9397-08002B2CF9AE}" pid="3" name="Created">
    <vt:filetime>2023-05-26T00:00:00Z</vt:filetime>
  </property>
  <property fmtid="{D5CDD505-2E9C-101B-9397-08002B2CF9AE}" pid="4" name="Creator">
    <vt:lpwstr>Adobe InDesign 18.2 (Macintosh)</vt:lpwstr>
  </property>
  <property fmtid="{D5CDD505-2E9C-101B-9397-08002B2CF9AE}" pid="5" name="LastSaved">
    <vt:filetime>2023-05-26T00:00:00Z</vt:filetime>
  </property>
  <property fmtid="{D5CDD505-2E9C-101B-9397-08002B2CF9AE}" pid="6" name="MediaServiceImageTags">
    <vt:lpwstr/>
  </property>
  <property fmtid="{D5CDD505-2E9C-101B-9397-08002B2CF9AE}" pid="7" name="Producer">
    <vt:lpwstr>Adobe PDF Library 17.0</vt:lpwstr>
  </property>
</Properties>
</file>