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"/>
  </p:notesMasterIdLst>
  <p:sldIdLst>
    <p:sldId id="256" r:id="rId4"/>
    <p:sldId id="257" r:id="rId5"/>
    <p:sldId id="262" r:id="rId6"/>
    <p:sldId id="258" r:id="rId7"/>
    <p:sldId id="259" r:id="rId8"/>
    <p:sldId id="269" r:id="rId9"/>
    <p:sldId id="276" r:id="rId10"/>
    <p:sldId id="277" r:id="rId11"/>
    <p:sldId id="278" r:id="rId12"/>
    <p:sldId id="279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61" r:id="rId21"/>
  </p:sldIdLst>
  <p:sldSz cx="20104100" cy="11309350"/>
  <p:notesSz cx="20104100" cy="1130935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35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11F638-4B5C-F353-3649-42A87C14ED4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41888-BE18-F952-2E2E-8F8835931B3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B3A58F06-84DB-49EE-A0CB-432C83A4E07F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3F4153-8098-A723-8025-B1593459F9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4CE911-D50A-79DE-A975-F3250159EA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4307C-092D-D38C-6636-217AA70A5E8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C6B32-0544-E483-661F-86E117F688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B3D89F21-E2B0-440E-8062-5E83B62B20E6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BEA0F3D6-0F85-D394-1F28-8AA54C5501D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AC2F5E7-1B50-BAB2-1134-A63541D582A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23A6C01E-410E-49BF-A276-7602691D33DD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B0A6D2B8-9272-07ED-F9C9-D8BF23DF2E29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7C937033-5612-4A16-CCFC-AA6BD7B6E2E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EBCDE82-631F-DDCD-2E98-AD95328DEE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4AFFFE7-4F80-415B-58EB-9672A6835B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9102404D-A3CF-4D6B-947F-561139DBBE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1pPr>
    <a:lvl2pPr marL="457200" marR="0" lvl="1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2pPr>
    <a:lvl3pPr marL="914400" marR="0" lvl="2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3pPr>
    <a:lvl4pPr marL="1371600" marR="0" lvl="3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4pPr>
    <a:lvl5pPr marL="1828800" marR="0" lvl="4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BBCF20-5F0F-8CF4-0CF8-3F3DC9867101}"/>
              </a:ext>
            </a:extLst>
          </p:cNvPr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EF00B-BD4D-A0CE-683F-3A7ABF0A1918}"/>
              </a:ext>
            </a:extLst>
          </p:cNvPr>
          <p:cNvSpPr txBox="1">
            <a:spLocks noGrp="1"/>
          </p:cNvSpPr>
          <p:nvPr>
            <p:ph type="body" sz="quarter" idx="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EFBA7-06D5-CC74-8F1B-8CCD4F0CE9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328F00-36D3-4689-8DF0-0C02C4906D5C}" type="slidenum">
              <a:t>18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10" Type="http://schemas.openxmlformats.org/officeDocument/2006/relationships/image" Target="../media/image10.jpeg" /><Relationship Id="rId11" Type="http://schemas.openxmlformats.org/officeDocument/2006/relationships/image" Target="../media/image11.jpeg" /><Relationship Id="rId12" Type="http://schemas.openxmlformats.org/officeDocument/2006/relationships/image" Target="../media/image12.jpeg" /><Relationship Id="rId13" Type="http://schemas.openxmlformats.org/officeDocument/2006/relationships/image" Target="../media/image13.jpe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jpe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" Type="http://schemas.openxmlformats.org/officeDocument/2006/relationships/image" Target="../media/image2.png" /><Relationship Id="rId20" Type="http://schemas.openxmlformats.org/officeDocument/2006/relationships/slideMaster" Target="../slideMasters/slideMaster1.xml" /><Relationship Id="rId3" Type="http://schemas.openxmlformats.org/officeDocument/2006/relationships/image" Target="../media/image3.png" /><Relationship Id="rId4" Type="http://schemas.openxmlformats.org/officeDocument/2006/relationships/image" Target="../media/image4.jpe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jpeg" /><Relationship Id="rId9" Type="http://schemas.openxmlformats.org/officeDocument/2006/relationships/image" Target="../media/image9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10" Type="http://schemas.openxmlformats.org/officeDocument/2006/relationships/image" Target="../media/image10.jpeg" /><Relationship Id="rId11" Type="http://schemas.openxmlformats.org/officeDocument/2006/relationships/image" Target="../media/image11.jpeg" /><Relationship Id="rId12" Type="http://schemas.openxmlformats.org/officeDocument/2006/relationships/image" Target="../media/image12.jpeg" /><Relationship Id="rId13" Type="http://schemas.openxmlformats.org/officeDocument/2006/relationships/image" Target="../media/image13.jpe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jpe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" Type="http://schemas.openxmlformats.org/officeDocument/2006/relationships/image" Target="../media/image2.png" /><Relationship Id="rId20" Type="http://schemas.openxmlformats.org/officeDocument/2006/relationships/slideMaster" Target="../slideMasters/slideMaster2.xml" /><Relationship Id="rId3" Type="http://schemas.openxmlformats.org/officeDocument/2006/relationships/image" Target="../media/image3.png" /><Relationship Id="rId4" Type="http://schemas.openxmlformats.org/officeDocument/2006/relationships/image" Target="../media/image4.jpe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jpeg" /><Relationship Id="rId9" Type="http://schemas.openxmlformats.org/officeDocument/2006/relationships/image" Target="../media/image9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6332019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1E86231E-FAD5-29CF-1BC4-22BE7D6F01CB}"/>
              </a:ext>
            </a:extLst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g object 17">
            <a:extLst>
              <a:ext uri="{FF2B5EF4-FFF2-40B4-BE49-F238E27FC236}">
                <a16:creationId xmlns:a16="http://schemas.microsoft.com/office/drawing/2014/main" id="{95B4E878-237F-8CDB-81F6-1F62401B51E1}"/>
              </a:ext>
            </a:extLst>
          </p:cNvPr>
          <p:cNvSpPr/>
          <p:nvPr/>
        </p:nvSpPr>
        <p:spPr>
          <a:xfrm>
            <a:off x="1245568" y="1164680"/>
            <a:ext cx="833118" cy="833118"/>
          </a:xfrm>
          <a:custGeom>
            <a:gdLst>
              <a:gd name="f0" fmla="val w"/>
              <a:gd name="f1" fmla="val h"/>
              <a:gd name="f2" fmla="val 0"/>
              <a:gd name="f3" fmla="val 833119"/>
              <a:gd name="f4" fmla="val 302158"/>
              <a:gd name="f5" fmla="val 832662"/>
              <a:gd name="f6" fmla="val 298348"/>
              <a:gd name="f7" fmla="val 818870"/>
              <a:gd name="f8" fmla="val 295554"/>
              <a:gd name="f9" fmla="val 804684"/>
              <a:gd name="f10" fmla="val 293852"/>
              <a:gd name="f11" fmla="val 790143"/>
              <a:gd name="f12" fmla="val 293268"/>
              <a:gd name="f13" fmla="val 775284"/>
              <a:gd name="f14" fmla="val 767295"/>
              <a:gd name="f15" fmla="val 293725"/>
              <a:gd name="f16" fmla="val 759434"/>
              <a:gd name="f17" fmla="val 294690"/>
              <a:gd name="f18" fmla="val 751674"/>
              <a:gd name="f19" fmla="val 246976"/>
              <a:gd name="f20" fmla="val 730224"/>
              <a:gd name="f21" fmla="val 203263"/>
              <a:gd name="f22" fmla="val 702246"/>
              <a:gd name="f23" fmla="val 164198"/>
              <a:gd name="f24" fmla="val 668388"/>
              <a:gd name="f25" fmla="val 130403"/>
              <a:gd name="f26" fmla="val 629259"/>
              <a:gd name="f27" fmla="val 102476"/>
              <a:gd name="f28" fmla="val 585508"/>
              <a:gd name="f29" fmla="val 81064"/>
              <a:gd name="f30" fmla="val 537756"/>
              <a:gd name="f31" fmla="val 73647"/>
              <a:gd name="f32" fmla="val 538632"/>
              <a:gd name="f33" fmla="val 66065"/>
              <a:gd name="f34" fmla="val 538848"/>
              <a:gd name="f35" fmla="val 58432"/>
              <a:gd name="f36" fmla="val 43281"/>
              <a:gd name="f37" fmla="val 538264"/>
              <a:gd name="f38" fmla="val 28460"/>
              <a:gd name="f39" fmla="val 536536"/>
              <a:gd name="f40" fmla="val 14008"/>
              <a:gd name="f41" fmla="val 533666"/>
              <a:gd name="f42" fmla="val 529717"/>
              <a:gd name="f43" fmla="val 16027"/>
              <a:gd name="f44" fmla="val 577469"/>
              <a:gd name="f45" fmla="val 37299"/>
              <a:gd name="f46" fmla="val 622566"/>
              <a:gd name="f47" fmla="val 63436"/>
              <a:gd name="f48" fmla="val 664629"/>
              <a:gd name="f49" fmla="val 94094"/>
              <a:gd name="f50" fmla="val 703275"/>
              <a:gd name="f51" fmla="val 128879"/>
              <a:gd name="f52" fmla="val 738162"/>
              <a:gd name="f53" fmla="val 167449"/>
              <a:gd name="f54" fmla="val 768908"/>
              <a:gd name="f55" fmla="val 209423"/>
              <a:gd name="f56" fmla="val 795159"/>
              <a:gd name="f57" fmla="val 254457"/>
              <a:gd name="f58" fmla="val 816533"/>
              <a:gd name="f59" fmla="val 303149"/>
              <a:gd name="f60" fmla="val 255384"/>
              <a:gd name="f61" fmla="val 210286"/>
              <a:gd name="f62" fmla="val 168236"/>
              <a:gd name="f63" fmla="val 129578"/>
              <a:gd name="f64" fmla="val 94081"/>
              <a:gd name="f65" fmla="val 94691"/>
              <a:gd name="f66" fmla="val 128866"/>
              <a:gd name="f67" fmla="val 63944"/>
              <a:gd name="f68" fmla="val 167436"/>
              <a:gd name="f69" fmla="val 37706"/>
              <a:gd name="f70" fmla="val 16332"/>
              <a:gd name="f71" fmla="val 254444"/>
              <a:gd name="f72" fmla="val 190"/>
              <a:gd name="f73" fmla="val 302145"/>
              <a:gd name="f74" fmla="val 13982"/>
              <a:gd name="f75" fmla="val 298335"/>
              <a:gd name="f76" fmla="val 28168"/>
              <a:gd name="f77" fmla="val 295541"/>
              <a:gd name="f78" fmla="val 42710"/>
              <a:gd name="f79" fmla="val 293827"/>
              <a:gd name="f80" fmla="val 57569"/>
              <a:gd name="f81" fmla="val 293255"/>
              <a:gd name="f82" fmla="val 65582"/>
              <a:gd name="f83" fmla="val 73431"/>
              <a:gd name="f84" fmla="val 293712"/>
              <a:gd name="f85" fmla="val 81191"/>
              <a:gd name="f86" fmla="val 294678"/>
              <a:gd name="f87" fmla="val 102654"/>
              <a:gd name="f88" fmla="val 246951"/>
              <a:gd name="f89" fmla="val 130619"/>
              <a:gd name="f90" fmla="val 203250"/>
              <a:gd name="f91" fmla="val 164477"/>
              <a:gd name="f92" fmla="val 203606"/>
              <a:gd name="f93" fmla="val 130390"/>
              <a:gd name="f94" fmla="val 247345"/>
              <a:gd name="f95" fmla="val 295109"/>
              <a:gd name="f96" fmla="val 294208"/>
              <a:gd name="f97" fmla="val 293979"/>
              <a:gd name="f98" fmla="val 66078"/>
              <a:gd name="f99" fmla="val 58407"/>
              <a:gd name="f100" fmla="val 294576"/>
              <a:gd name="f101" fmla="val 43268"/>
              <a:gd name="f102" fmla="val 296316"/>
              <a:gd name="f103" fmla="val 28448"/>
              <a:gd name="f104" fmla="val 299186"/>
              <a:gd name="f105" fmla="val 832675"/>
              <a:gd name="f106" fmla="val 530682"/>
              <a:gd name="f107" fmla="val 818896"/>
              <a:gd name="f108" fmla="val 534504"/>
              <a:gd name="f109" fmla="val 804710"/>
              <a:gd name="f110" fmla="val 537298"/>
              <a:gd name="f111" fmla="val 790155"/>
              <a:gd name="f112" fmla="val 539000"/>
              <a:gd name="f113" fmla="val 775296"/>
              <a:gd name="f114" fmla="val 539572"/>
              <a:gd name="f115" fmla="val 759421"/>
              <a:gd name="f116" fmla="val 539140"/>
              <a:gd name="f117" fmla="val 751687"/>
              <a:gd name="f118" fmla="val 538149"/>
              <a:gd name="f119" fmla="val 730211"/>
              <a:gd name="f120" fmla="val 585876"/>
              <a:gd name="f121" fmla="val 629589"/>
              <a:gd name="f122" fmla="val 668655"/>
              <a:gd name="f123" fmla="val 629272"/>
              <a:gd name="f124" fmla="val 702462"/>
              <a:gd name="f125" fmla="val 585520"/>
              <a:gd name="f126" fmla="val 730377"/>
              <a:gd name="f127" fmla="val 537781"/>
              <a:gd name="f128" fmla="val 751789"/>
              <a:gd name="f129" fmla="val 538657"/>
              <a:gd name="f130" fmla="val 759206"/>
              <a:gd name="f131" fmla="val 804405"/>
              <a:gd name="f132" fmla="val 529742"/>
              <a:gd name="f133" fmla="val 832853"/>
              <a:gd name="f134" fmla="val 577494"/>
              <a:gd name="f135" fmla="val 816825"/>
              <a:gd name="f136" fmla="val 622579"/>
              <a:gd name="f137" fmla="val 795566"/>
              <a:gd name="f138" fmla="val 664641"/>
              <a:gd name="f139" fmla="val 769416"/>
              <a:gd name="f140" fmla="val 703287"/>
              <a:gd name="f141" fmla="val 738771"/>
              <a:gd name="f142" fmla="val 738174"/>
              <a:gd name="f143" fmla="val 703973"/>
              <a:gd name="f144" fmla="val 768921"/>
              <a:gd name="f145" fmla="val 665403"/>
              <a:gd name="f146" fmla="val 623430"/>
              <a:gd name="f147" fmla="val 578396"/>
              <a:gd name="f148" fmla="val 832878"/>
              <a:gd name="f149" fmla="val 303110"/>
              <a:gd name="f150" fmla="val 816838"/>
              <a:gd name="f151" fmla="val 255358"/>
              <a:gd name="f152" fmla="val 210273"/>
              <a:gd name="f153" fmla="val 769429"/>
              <a:gd name="f154" fmla="val 168211"/>
              <a:gd name="f155" fmla="val 129565"/>
              <a:gd name="f156" fmla="val 578408"/>
              <a:gd name="f157" fmla="val 530694"/>
              <a:gd name="f158" fmla="val 534517"/>
              <a:gd name="f159" fmla="val 13970"/>
              <a:gd name="f160" fmla="val 537311"/>
              <a:gd name="f161" fmla="val 28155"/>
              <a:gd name="f162" fmla="val 539026"/>
              <a:gd name="f163" fmla="val 539597"/>
              <a:gd name="f164" fmla="val 57556"/>
              <a:gd name="f165" fmla="val 65557"/>
              <a:gd name="f166" fmla="val 73418"/>
              <a:gd name="f167" fmla="val 538187"/>
              <a:gd name="f168" fmla="val 81178"/>
              <a:gd name="f169" fmla="val 585901"/>
              <a:gd name="f170" fmla="val 102641"/>
              <a:gd name="f171" fmla="val 629602"/>
              <a:gd name="f172" fmla="val 130606"/>
              <a:gd name="f173" fmla="val 668667"/>
              <a:gd name="f174" fmla="val 164465"/>
              <a:gd name="f175" fmla="val 203581"/>
              <a:gd name="f176" fmla="val 247319"/>
              <a:gd name="f177" fmla="val 295071"/>
              <a:gd name="f178" fmla="val 294182"/>
              <a:gd name="f179" fmla="val 774446"/>
              <a:gd name="f180" fmla="val 789584"/>
              <a:gd name="f181" fmla="val 818845"/>
              <a:gd name="f182" fmla="val 299173"/>
              <a:gd name="f183" fmla="*/ f0 1 833119"/>
              <a:gd name="f184" fmla="*/ f1 1 833119"/>
              <a:gd name="f185" fmla="+- f3 0 f2"/>
              <a:gd name="f186" fmla="*/ f185 1 833119"/>
              <a:gd name="f187" fmla="*/ f2 1 f186"/>
              <a:gd name="f188" fmla="*/ f3 1 f186"/>
              <a:gd name="f189" fmla="*/ f187 f183 1"/>
              <a:gd name="f190" fmla="*/ f188 f183 1"/>
              <a:gd name="f191" fmla="*/ f188 f184 1"/>
              <a:gd name="f192" fmla="*/ f187 f18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9" t="f192" r="f190" b="f191"/>
            <a:pathLst>
              <a:path w="833119" h="83311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2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" y="f5"/>
                </a:lnTo>
                <a:close/>
              </a:path>
              <a:path w="833119" h="833119">
                <a:moveTo>
                  <a:pt x="f59" y="f2"/>
                </a:moveTo>
                <a:lnTo>
                  <a:pt x="f60" y="f43"/>
                </a:lnTo>
                <a:lnTo>
                  <a:pt x="f61" y="f45"/>
                </a:lnTo>
                <a:lnTo>
                  <a:pt x="f62" y="f47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55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1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23"/>
                </a:lnTo>
                <a:lnTo>
                  <a:pt x="f92" y="f93"/>
                </a:lnTo>
                <a:lnTo>
                  <a:pt x="f94" y="f27"/>
                </a:lnTo>
                <a:lnTo>
                  <a:pt x="f95" y="f29"/>
                </a:lnTo>
                <a:lnTo>
                  <a:pt x="f96" y="f31"/>
                </a:lnTo>
                <a:lnTo>
                  <a:pt x="f97" y="f98"/>
                </a:lnTo>
                <a:lnTo>
                  <a:pt x="f97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40"/>
                </a:lnTo>
                <a:lnTo>
                  <a:pt x="f59" y="f2"/>
                </a:lnTo>
                <a:close/>
              </a:path>
              <a:path w="833119" h="833119">
                <a:moveTo>
                  <a:pt x="f105" y="f106"/>
                </a:move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4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22" y="f121"/>
                </a:lnTo>
                <a:lnTo>
                  <a:pt x="f24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39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56" y="f146"/>
                </a:lnTo>
                <a:lnTo>
                  <a:pt x="f58" y="f147"/>
                </a:lnTo>
                <a:lnTo>
                  <a:pt x="f105" y="f106"/>
                </a:lnTo>
                <a:close/>
              </a:path>
              <a:path w="833119" h="833119">
                <a:moveTo>
                  <a:pt x="f148" y="f149"/>
                </a:moveTo>
                <a:lnTo>
                  <a:pt x="f150" y="f151"/>
                </a:lnTo>
                <a:lnTo>
                  <a:pt x="f137" y="f152"/>
                </a:lnTo>
                <a:lnTo>
                  <a:pt x="f153" y="f154"/>
                </a:lnTo>
                <a:lnTo>
                  <a:pt x="f141" y="f155"/>
                </a:lnTo>
                <a:lnTo>
                  <a:pt x="f143" y="f65"/>
                </a:lnTo>
                <a:lnTo>
                  <a:pt x="f145" y="f67"/>
                </a:lnTo>
                <a:lnTo>
                  <a:pt x="f146" y="f69"/>
                </a:lnTo>
                <a:lnTo>
                  <a:pt x="f156" y="f70"/>
                </a:lnTo>
                <a:lnTo>
                  <a:pt x="f157" y="f72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78"/>
                </a:lnTo>
                <a:lnTo>
                  <a:pt x="f163" y="f164"/>
                </a:lnTo>
                <a:lnTo>
                  <a:pt x="f163" y="f165"/>
                </a:lnTo>
                <a:lnTo>
                  <a:pt x="f116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24" y="f175"/>
                </a:lnTo>
                <a:lnTo>
                  <a:pt x="f126" y="f176"/>
                </a:lnTo>
                <a:lnTo>
                  <a:pt x="f128" y="f177"/>
                </a:lnTo>
                <a:lnTo>
                  <a:pt x="f130" y="f178"/>
                </a:lnTo>
                <a:lnTo>
                  <a:pt x="f179" y="f97"/>
                </a:lnTo>
                <a:lnTo>
                  <a:pt x="f180" y="f100"/>
                </a:lnTo>
                <a:lnTo>
                  <a:pt x="f131" y="f102"/>
                </a:lnTo>
                <a:lnTo>
                  <a:pt x="f181" y="f182"/>
                </a:lnTo>
                <a:lnTo>
                  <a:pt x="f148" y="f14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07175DD3-4691-8CCE-9845-C7411FF1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85" y="1164433"/>
            <a:ext cx="715271" cy="885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g object 19">
            <a:extLst>
              <a:ext uri="{FF2B5EF4-FFF2-40B4-BE49-F238E27FC236}">
                <a16:creationId xmlns:a16="http://schemas.microsoft.com/office/drawing/2014/main" id="{B1271778-3879-3320-62D2-018F095543FE}"/>
              </a:ext>
            </a:extLst>
          </p:cNvPr>
          <p:cNvSpPr/>
          <p:nvPr/>
        </p:nvSpPr>
        <p:spPr>
          <a:xfrm>
            <a:off x="1127985" y="1047106"/>
            <a:ext cx="2197102" cy="1068074"/>
          </a:xfrm>
          <a:custGeom>
            <a:gdLst>
              <a:gd name="f0" fmla="val w"/>
              <a:gd name="f1" fmla="val h"/>
              <a:gd name="f2" fmla="val 0"/>
              <a:gd name="f3" fmla="val 2197100"/>
              <a:gd name="f4" fmla="val 1068070"/>
              <a:gd name="f5" fmla="val 388213"/>
              <a:gd name="f6" fmla="val 419315"/>
              <a:gd name="f7" fmla="val 355752"/>
              <a:gd name="f8" fmla="val 438188"/>
              <a:gd name="f9" fmla="val 335140"/>
              <a:gd name="f10" fmla="val 452475"/>
              <a:gd name="f11" fmla="val 317538"/>
              <a:gd name="f12" fmla="val 469328"/>
              <a:gd name="f13" fmla="val 294132"/>
              <a:gd name="f14" fmla="val 495947"/>
              <a:gd name="f15" fmla="val 263321"/>
              <a:gd name="f16" fmla="val 526796"/>
              <a:gd name="f17" fmla="val 226364"/>
              <a:gd name="f18" fmla="val 552526"/>
              <a:gd name="f19" fmla="val 185635"/>
              <a:gd name="f20" fmla="val 566661"/>
              <a:gd name="f21" fmla="val 143484"/>
              <a:gd name="f22" fmla="val 562673"/>
              <a:gd name="f23" fmla="val 102273"/>
              <a:gd name="f24" fmla="val 534085"/>
              <a:gd name="f25" fmla="val 136931"/>
              <a:gd name="f26" fmla="val 508139"/>
              <a:gd name="f27" fmla="val 172516"/>
              <a:gd name="f28" fmla="val 500468"/>
              <a:gd name="f29" fmla="val 207619"/>
              <a:gd name="f30" fmla="val 507136"/>
              <a:gd name="f31" fmla="val 240830"/>
              <a:gd name="f32" fmla="val 524243"/>
              <a:gd name="f33" fmla="val 247230"/>
              <a:gd name="f34" fmla="val 521843"/>
              <a:gd name="f35" fmla="val 253796"/>
              <a:gd name="f36" fmla="val 517105"/>
              <a:gd name="f37" fmla="val 264464"/>
              <a:gd name="f38" fmla="val 506463"/>
              <a:gd name="f39" fmla="val 287883"/>
              <a:gd name="f40" fmla="val 481380"/>
              <a:gd name="f41" fmla="val 292277"/>
              <a:gd name="f42" fmla="val 477443"/>
              <a:gd name="f43" fmla="val 295770"/>
              <a:gd name="f44" fmla="val 472897"/>
              <a:gd name="f45" fmla="val 257644"/>
              <a:gd name="f46" fmla="val 448729"/>
              <a:gd name="f47" fmla="val 219862"/>
              <a:gd name="f48" fmla="val 433298"/>
              <a:gd name="f49" fmla="val 182435"/>
              <a:gd name="f50" fmla="val 426783"/>
              <a:gd name="f51" fmla="val 145351"/>
              <a:gd name="f52" fmla="val 429361"/>
              <a:gd name="f53" fmla="val 108572"/>
              <a:gd name="f54" fmla="val 441198"/>
              <a:gd name="f55" fmla="val 72097"/>
              <a:gd name="f56" fmla="val 462483"/>
              <a:gd name="f57" fmla="val 35915"/>
              <a:gd name="f58" fmla="val 493382"/>
              <a:gd name="f59" fmla="val 38481"/>
              <a:gd name="f60" fmla="val 577240"/>
              <a:gd name="f61" fmla="val 77152"/>
              <a:gd name="f62" fmla="val 609130"/>
              <a:gd name="f63" fmla="val 115912"/>
              <a:gd name="f64" fmla="val 630174"/>
              <a:gd name="f65" fmla="val 154686"/>
              <a:gd name="f66" fmla="val 640778"/>
              <a:gd name="f67" fmla="val 193408"/>
              <a:gd name="f68" fmla="val 641375"/>
              <a:gd name="f69" fmla="val 231965"/>
              <a:gd name="f70" fmla="val 632383"/>
              <a:gd name="f71" fmla="val 270294"/>
              <a:gd name="f72" fmla="val 614210"/>
              <a:gd name="f73" fmla="val 308305"/>
              <a:gd name="f74" fmla="val 587298"/>
              <a:gd name="f75" fmla="val 340321"/>
              <a:gd name="f76" fmla="val 556082"/>
              <a:gd name="f77" fmla="val 361581"/>
              <a:gd name="f78" fmla="val 361505"/>
              <a:gd name="f79" fmla="val 506666"/>
              <a:gd name="f80" fmla="val 364261"/>
              <a:gd name="f81" fmla="val 485584"/>
              <a:gd name="f82" fmla="val 372325"/>
              <a:gd name="f83" fmla="val 460044"/>
              <a:gd name="f84" fmla="val 521716"/>
              <a:gd name="f85" fmla="val 370547"/>
              <a:gd name="f86" fmla="val 469442"/>
              <a:gd name="f87" fmla="val 318236"/>
              <a:gd name="f88" fmla="val 462508"/>
              <a:gd name="f89" fmla="val 325094"/>
              <a:gd name="f90" fmla="val 445770"/>
              <a:gd name="f91" fmla="val 344068"/>
              <a:gd name="f92" fmla="val 407225"/>
              <a:gd name="f93" fmla="val 408736"/>
              <a:gd name="f94" fmla="val 393941"/>
              <a:gd name="f95" fmla="val 445998"/>
              <a:gd name="f96" fmla="val 383806"/>
              <a:gd name="f97" fmla="val 485749"/>
              <a:gd name="f98" fmla="val 377101"/>
              <a:gd name="f99" fmla="val 533539"/>
              <a:gd name="f100" fmla="val 384238"/>
              <a:gd name="f101" fmla="val 539242"/>
              <a:gd name="f102" fmla="val 402132"/>
              <a:gd name="f103" fmla="val 552323"/>
              <a:gd name="f104" fmla="val 425488"/>
              <a:gd name="f105" fmla="val 566699"/>
              <a:gd name="f106" fmla="val 448983"/>
              <a:gd name="f107" fmla="val 576287"/>
              <a:gd name="f108" fmla="val 449529"/>
              <a:gd name="f109" fmla="val 567143"/>
              <a:gd name="f110" fmla="val 452005"/>
              <a:gd name="f111" fmla="val 542925"/>
              <a:gd name="f112" fmla="val 467956"/>
              <a:gd name="f113" fmla="val 468541"/>
              <a:gd name="f114" fmla="val 489127"/>
              <a:gd name="f115" fmla="val 410298"/>
              <a:gd name="f116" fmla="val 501472"/>
              <a:gd name="f117" fmla="val 392709"/>
              <a:gd name="f118" fmla="val 619023"/>
              <a:gd name="f119" fmla="val 508444"/>
              <a:gd name="f120" fmla="val 610285"/>
              <a:gd name="f121" fmla="val 600049"/>
              <a:gd name="f122" fmla="val 410311"/>
              <a:gd name="f123" fmla="val 578866"/>
              <a:gd name="f124" fmla="val 370560"/>
              <a:gd name="f125" fmla="val 546303"/>
              <a:gd name="f126" fmla="val 598563"/>
              <a:gd name="f127" fmla="val 372757"/>
              <a:gd name="f128" fmla="val 642683"/>
              <a:gd name="f129" fmla="val 408762"/>
              <a:gd name="f130" fmla="val 660768"/>
              <a:gd name="f131" fmla="val 446011"/>
              <a:gd name="f132" fmla="val 674052"/>
              <a:gd name="f133" fmla="val 485762"/>
              <a:gd name="f134" fmla="val 684187"/>
              <a:gd name="f135" fmla="val 533552"/>
              <a:gd name="f136" fmla="val 690918"/>
              <a:gd name="f137" fmla="val 539254"/>
              <a:gd name="f138" fmla="val 683768"/>
              <a:gd name="f139" fmla="val 552335"/>
              <a:gd name="f140" fmla="val 665861"/>
              <a:gd name="f141" fmla="val 566712"/>
              <a:gd name="f142" fmla="val 642518"/>
              <a:gd name="f143" fmla="val 874598"/>
              <a:gd name="f144" fmla="val 836041"/>
              <a:gd name="f145" fmla="val 614222"/>
              <a:gd name="f146" fmla="val 797712"/>
              <a:gd name="f147" fmla="val 587311"/>
              <a:gd name="f148" fmla="val 759714"/>
              <a:gd name="f149" fmla="val 556094"/>
              <a:gd name="f150" fmla="val 727684"/>
              <a:gd name="f151" fmla="val 706424"/>
              <a:gd name="f152" fmla="val 506679"/>
              <a:gd name="f153" fmla="val 706501"/>
              <a:gd name="f154" fmla="val 703745"/>
              <a:gd name="f155" fmla="val 460057"/>
              <a:gd name="f156" fmla="val 695680"/>
              <a:gd name="f157" fmla="val 679805"/>
              <a:gd name="f158" fmla="val 438200"/>
              <a:gd name="f159" fmla="val 712254"/>
              <a:gd name="f160" fmla="val 732866"/>
              <a:gd name="f161" fmla="val 750468"/>
              <a:gd name="f162" fmla="val 773874"/>
              <a:gd name="f163" fmla="val 526808"/>
              <a:gd name="f164" fmla="val 804697"/>
              <a:gd name="f165" fmla="val 552551"/>
              <a:gd name="f166" fmla="val 841641"/>
              <a:gd name="f167" fmla="val 566674"/>
              <a:gd name="f168" fmla="val 882383"/>
              <a:gd name="f169" fmla="val 562686"/>
              <a:gd name="f170" fmla="val 924534"/>
              <a:gd name="f171" fmla="val 965746"/>
              <a:gd name="f172" fmla="val 508152"/>
              <a:gd name="f173" fmla="val 931087"/>
              <a:gd name="f174" fmla="val 895502"/>
              <a:gd name="f175" fmla="val 507149"/>
              <a:gd name="f176" fmla="val 860399"/>
              <a:gd name="f177" fmla="val 524256"/>
              <a:gd name="f178" fmla="val 827189"/>
              <a:gd name="f179" fmla="val 521868"/>
              <a:gd name="f180" fmla="val 820775"/>
              <a:gd name="f181" fmla="val 517118"/>
              <a:gd name="f182" fmla="val 814222"/>
              <a:gd name="f183" fmla="val 506488"/>
              <a:gd name="f184" fmla="val 803541"/>
              <a:gd name="f185" fmla="val 481406"/>
              <a:gd name="f186" fmla="val 780135"/>
              <a:gd name="f187" fmla="val 477456"/>
              <a:gd name="f188" fmla="val 775728"/>
              <a:gd name="f189" fmla="val 772236"/>
              <a:gd name="f190" fmla="val 810361"/>
              <a:gd name="f191" fmla="val 433311"/>
              <a:gd name="f192" fmla="val 848131"/>
              <a:gd name="f193" fmla="val 426796"/>
              <a:gd name="f194" fmla="val 885558"/>
              <a:gd name="f195" fmla="val 922655"/>
              <a:gd name="f196" fmla="val 441210"/>
              <a:gd name="f197" fmla="val 959434"/>
              <a:gd name="f198" fmla="val 995921"/>
              <a:gd name="f199" fmla="val 1032103"/>
              <a:gd name="f200" fmla="val 1068019"/>
              <a:gd name="f201" fmla="val 1029525"/>
              <a:gd name="f202" fmla="val 990866"/>
              <a:gd name="f203" fmla="val 952093"/>
              <a:gd name="f204" fmla="val 913320"/>
              <a:gd name="f205" fmla="val 648690"/>
              <a:gd name="f206" fmla="val 388188"/>
              <a:gd name="f207" fmla="val 629818"/>
              <a:gd name="f208" fmla="val 355739"/>
              <a:gd name="f209" fmla="val 615543"/>
              <a:gd name="f210" fmla="val 335127"/>
              <a:gd name="f211" fmla="val 598690"/>
              <a:gd name="f212" fmla="val 317512"/>
              <a:gd name="f213" fmla="val 572071"/>
              <a:gd name="f214" fmla="val 294106"/>
              <a:gd name="f215" fmla="val 541210"/>
              <a:gd name="f216" fmla="val 263296"/>
              <a:gd name="f217" fmla="val 515467"/>
              <a:gd name="f218" fmla="val 226352"/>
              <a:gd name="f219" fmla="val 501345"/>
              <a:gd name="f220" fmla="val 185623"/>
              <a:gd name="f221" fmla="val 505333"/>
              <a:gd name="f222" fmla="val 143471"/>
              <a:gd name="f223" fmla="val 533946"/>
              <a:gd name="f224" fmla="val 102260"/>
              <a:gd name="f225" fmla="val 559866"/>
              <a:gd name="f226" fmla="val 136918"/>
              <a:gd name="f227" fmla="val 567537"/>
              <a:gd name="f228" fmla="val 172504"/>
              <a:gd name="f229" fmla="val 560870"/>
              <a:gd name="f230" fmla="val 207606"/>
              <a:gd name="f231" fmla="val 543763"/>
              <a:gd name="f232" fmla="val 240792"/>
              <a:gd name="f233" fmla="val 546163"/>
              <a:gd name="f234" fmla="val 247218"/>
              <a:gd name="f235" fmla="val 550900"/>
              <a:gd name="f236" fmla="val 253784"/>
              <a:gd name="f237" fmla="val 561530"/>
              <a:gd name="f238" fmla="val 586625"/>
              <a:gd name="f239" fmla="val 590550"/>
              <a:gd name="f240" fmla="val 292252"/>
              <a:gd name="f241" fmla="val 595109"/>
              <a:gd name="f242" fmla="val 619277"/>
              <a:gd name="f243" fmla="val 257632"/>
              <a:gd name="f244" fmla="val 634707"/>
              <a:gd name="f245" fmla="val 641223"/>
              <a:gd name="f246" fmla="val 638657"/>
              <a:gd name="f247" fmla="val 145338"/>
              <a:gd name="f248" fmla="val 626821"/>
              <a:gd name="f249" fmla="val 108559"/>
              <a:gd name="f250" fmla="val 605536"/>
              <a:gd name="f251" fmla="val 72085"/>
              <a:gd name="f252" fmla="val 574636"/>
              <a:gd name="f253" fmla="val 35902"/>
              <a:gd name="f254" fmla="val 490778"/>
              <a:gd name="f255" fmla="val 458876"/>
              <a:gd name="f256" fmla="val 77139"/>
              <a:gd name="f257" fmla="val 437845"/>
              <a:gd name="f258" fmla="val 427228"/>
              <a:gd name="f259" fmla="val 426631"/>
              <a:gd name="f260" fmla="val 435622"/>
              <a:gd name="f261" fmla="val 453783"/>
              <a:gd name="f262" fmla="val 480695"/>
              <a:gd name="f263" fmla="val 511924"/>
              <a:gd name="f264" fmla="val 361569"/>
              <a:gd name="f265" fmla="val 561340"/>
              <a:gd name="f266" fmla="val 582422"/>
              <a:gd name="f267" fmla="val 364248"/>
              <a:gd name="f268" fmla="val 607961"/>
              <a:gd name="f269" fmla="val 372313"/>
              <a:gd name="f270" fmla="val 534454"/>
              <a:gd name="f271" fmla="val 528739"/>
              <a:gd name="f272" fmla="val 665873"/>
              <a:gd name="f273" fmla="val 515658"/>
              <a:gd name="f274" fmla="val 642531"/>
              <a:gd name="f275" fmla="val 501294"/>
              <a:gd name="f276" fmla="val 619036"/>
              <a:gd name="f277" fmla="val 491705"/>
              <a:gd name="f278" fmla="val 618490"/>
              <a:gd name="f279" fmla="val 500849"/>
              <a:gd name="f280" fmla="val 616013"/>
              <a:gd name="f281" fmla="val 525068"/>
              <a:gd name="f282" fmla="val 600075"/>
              <a:gd name="f283" fmla="val 599465"/>
              <a:gd name="f284" fmla="val 578878"/>
              <a:gd name="f285" fmla="val 657682"/>
              <a:gd name="f286" fmla="val 697445"/>
              <a:gd name="f287" fmla="val 749769"/>
              <a:gd name="f288" fmla="val 642708"/>
              <a:gd name="f289" fmla="val 695248"/>
              <a:gd name="f290" fmla="val 660793"/>
              <a:gd name="f291" fmla="val 659257"/>
              <a:gd name="f292" fmla="val 674065"/>
              <a:gd name="f293" fmla="val 621995"/>
              <a:gd name="f294" fmla="val 684199"/>
              <a:gd name="f295" fmla="val 582244"/>
              <a:gd name="f296" fmla="val 469430"/>
              <a:gd name="f297" fmla="val 695261"/>
              <a:gd name="f298" fmla="val 425310"/>
              <a:gd name="f299" fmla="val 659282"/>
              <a:gd name="f300" fmla="val 622020"/>
              <a:gd name="f301" fmla="val 582256"/>
              <a:gd name="f302" fmla="val 534479"/>
              <a:gd name="f303" fmla="val 377088"/>
              <a:gd name="f304" fmla="val 528764"/>
              <a:gd name="f305" fmla="val 515670"/>
              <a:gd name="f306" fmla="val 501307"/>
              <a:gd name="f307" fmla="val 491718"/>
              <a:gd name="f308" fmla="val 500862"/>
              <a:gd name="f309" fmla="val 449516"/>
              <a:gd name="f310" fmla="val 525081"/>
              <a:gd name="f311" fmla="val 599478"/>
              <a:gd name="f312" fmla="val 467944"/>
              <a:gd name="f313" fmla="val 657694"/>
              <a:gd name="f314" fmla="val 489140"/>
              <a:gd name="f315" fmla="val 1068006"/>
              <a:gd name="f316" fmla="val 533933"/>
              <a:gd name="f317" fmla="val 490766"/>
              <a:gd name="f318" fmla="val 437832"/>
              <a:gd name="f319" fmla="val 874610"/>
              <a:gd name="f320" fmla="val 759701"/>
              <a:gd name="f321" fmla="val 480707"/>
              <a:gd name="f322" fmla="val 727697"/>
              <a:gd name="f323" fmla="val 706437"/>
              <a:gd name="f324" fmla="val 561314"/>
              <a:gd name="f325" fmla="val 703757"/>
              <a:gd name="f326" fmla="val 582409"/>
              <a:gd name="f327" fmla="val 695693"/>
              <a:gd name="f328" fmla="val 607949"/>
              <a:gd name="f329" fmla="val 648703"/>
              <a:gd name="f330" fmla="val 712266"/>
              <a:gd name="f331" fmla="val 732878"/>
              <a:gd name="f332" fmla="val 615530"/>
              <a:gd name="f333" fmla="val 750481"/>
              <a:gd name="f334" fmla="val 598665"/>
              <a:gd name="f335" fmla="val 773887"/>
              <a:gd name="f336" fmla="val 572046"/>
              <a:gd name="f337" fmla="val 541197"/>
              <a:gd name="f338" fmla="val 501332"/>
              <a:gd name="f339" fmla="val 505320"/>
              <a:gd name="f340" fmla="val 560857"/>
              <a:gd name="f341" fmla="val 827214"/>
              <a:gd name="f342" fmla="val 543750"/>
              <a:gd name="f343" fmla="val 820788"/>
              <a:gd name="f344" fmla="val 546138"/>
              <a:gd name="f345" fmla="val 550887"/>
              <a:gd name="f346" fmla="val 780122"/>
              <a:gd name="f347" fmla="val 586600"/>
              <a:gd name="f348" fmla="val 775741"/>
              <a:gd name="f349" fmla="val 772223"/>
              <a:gd name="f350" fmla="val 619264"/>
              <a:gd name="f351" fmla="val 848144"/>
              <a:gd name="f352" fmla="val 634695"/>
              <a:gd name="f353" fmla="val 885571"/>
              <a:gd name="f354" fmla="val 641210"/>
              <a:gd name="f355" fmla="val 922667"/>
              <a:gd name="f356" fmla="val 638632"/>
              <a:gd name="f357" fmla="val 626795"/>
              <a:gd name="f358" fmla="val 995908"/>
              <a:gd name="f359" fmla="val 605523"/>
              <a:gd name="f360" fmla="val 574624"/>
              <a:gd name="f361" fmla="val 2055495"/>
              <a:gd name="f362" fmla="val 117335"/>
              <a:gd name="f363" fmla="val 2037956"/>
              <a:gd name="f364" fmla="val 1002334"/>
              <a:gd name="f365" fmla="val 2196884"/>
              <a:gd name="f366" fmla="val 130492"/>
              <a:gd name="f367" fmla="val 2178164"/>
              <a:gd name="f368" fmla="val 261162"/>
              <a:gd name="f369" fmla="*/ f0 1 2197100"/>
              <a:gd name="f370" fmla="*/ f1 1 1068070"/>
              <a:gd name="f371" fmla="+- f4 0 f2"/>
              <a:gd name="f372" fmla="+- f3 0 f2"/>
              <a:gd name="f373" fmla="*/ f372 1 2197100"/>
              <a:gd name="f374" fmla="*/ f371 1 1068070"/>
              <a:gd name="f375" fmla="*/ f2 1 f373"/>
              <a:gd name="f376" fmla="*/ f3 1 f373"/>
              <a:gd name="f377" fmla="*/ f2 1 f374"/>
              <a:gd name="f378" fmla="*/ f4 1 f374"/>
              <a:gd name="f379" fmla="*/ f375 f369 1"/>
              <a:gd name="f380" fmla="*/ f376 f369 1"/>
              <a:gd name="f381" fmla="*/ f378 f370 1"/>
              <a:gd name="f382" fmla="*/ f377 f37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9" t="f382" r="f380" b="f381"/>
            <a:pathLst>
              <a:path w="2197100" h="106807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2" y="f24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24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5" y="f6"/>
                </a:lnTo>
                <a:close/>
              </a:path>
              <a:path w="2197100" h="1068070"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84" y="f85"/>
                </a:lnTo>
                <a:close/>
              </a:path>
              <a:path w="2197100" h="1068070">
                <a:moveTo>
                  <a:pt x="f107" y="f118"/>
                </a:moveTo>
                <a:lnTo>
                  <a:pt x="f119" y="f120"/>
                </a:lnTo>
                <a:lnTo>
                  <a:pt x="f113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8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07" y="f118"/>
                </a:lnTo>
                <a:close/>
              </a:path>
              <a:path w="2197100" h="1068070">
                <a:moveTo>
                  <a:pt x="f68" y="f143"/>
                </a:moveTo>
                <a:lnTo>
                  <a:pt x="f70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4" y="f151"/>
                </a:lnTo>
                <a:lnTo>
                  <a:pt x="f152" y="f153"/>
                </a:lnTo>
                <a:lnTo>
                  <a:pt x="f81" y="f154"/>
                </a:lnTo>
                <a:lnTo>
                  <a:pt x="f155" y="f156"/>
                </a:lnTo>
                <a:lnTo>
                  <a:pt x="f6" y="f157"/>
                </a:lnTo>
                <a:lnTo>
                  <a:pt x="f158" y="f159"/>
                </a:lnTo>
                <a:lnTo>
                  <a:pt x="f10" y="f160"/>
                </a:lnTo>
                <a:lnTo>
                  <a:pt x="f12" y="f161"/>
                </a:lnTo>
                <a:lnTo>
                  <a:pt x="f14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24" y="f171"/>
                </a:lnTo>
                <a:lnTo>
                  <a:pt x="f172" y="f173"/>
                </a:lnTo>
                <a:lnTo>
                  <a:pt x="f28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44" y="f189"/>
                </a:lnTo>
                <a:lnTo>
                  <a:pt x="f46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52" y="f195"/>
                </a:lnTo>
                <a:lnTo>
                  <a:pt x="f196" y="f197"/>
                </a:lnTo>
                <a:lnTo>
                  <a:pt x="f56" y="f198"/>
                </a:lnTo>
                <a:lnTo>
                  <a:pt x="f58" y="f199"/>
                </a:lnTo>
                <a:lnTo>
                  <a:pt x="f24" y="f200"/>
                </a:lnTo>
                <a:lnTo>
                  <a:pt x="f60" y="f201"/>
                </a:lnTo>
                <a:lnTo>
                  <a:pt x="f62" y="f202"/>
                </a:lnTo>
                <a:lnTo>
                  <a:pt x="f64" y="f203"/>
                </a:lnTo>
                <a:lnTo>
                  <a:pt x="f66" y="f204"/>
                </a:lnTo>
                <a:lnTo>
                  <a:pt x="f68" y="f143"/>
                </a:lnTo>
                <a:close/>
              </a:path>
              <a:path w="2197100" h="1068070">
                <a:moveTo>
                  <a:pt x="f205" y="f206"/>
                </a:move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37"/>
                </a:lnTo>
                <a:lnTo>
                  <a:pt x="f238" y="f39"/>
                </a:lnTo>
                <a:lnTo>
                  <a:pt x="f239" y="f240"/>
                </a:lnTo>
                <a:lnTo>
                  <a:pt x="f241" y="f43"/>
                </a:lnTo>
                <a:lnTo>
                  <a:pt x="f242" y="f243"/>
                </a:lnTo>
                <a:lnTo>
                  <a:pt x="f244" y="f47"/>
                </a:lnTo>
                <a:lnTo>
                  <a:pt x="f245" y="f49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"/>
                </a:lnTo>
                <a:lnTo>
                  <a:pt x="f254" y="f59"/>
                </a:lnTo>
                <a:lnTo>
                  <a:pt x="f255" y="f256"/>
                </a:lnTo>
                <a:lnTo>
                  <a:pt x="f257" y="f63"/>
                </a:lnTo>
                <a:lnTo>
                  <a:pt x="f258" y="f65"/>
                </a:lnTo>
                <a:lnTo>
                  <a:pt x="f259" y="f67"/>
                </a:lnTo>
                <a:lnTo>
                  <a:pt x="f260" y="f69"/>
                </a:lnTo>
                <a:lnTo>
                  <a:pt x="f261" y="f71"/>
                </a:lnTo>
                <a:lnTo>
                  <a:pt x="f262" y="f73"/>
                </a:lnTo>
                <a:lnTo>
                  <a:pt x="f263" y="f75"/>
                </a:lnTo>
                <a:lnTo>
                  <a:pt x="f223" y="f264"/>
                </a:lnTo>
                <a:lnTo>
                  <a:pt x="f265" y="f78"/>
                </a:lnTo>
                <a:lnTo>
                  <a:pt x="f266" y="f267"/>
                </a:lnTo>
                <a:lnTo>
                  <a:pt x="f268" y="f269"/>
                </a:lnTo>
                <a:lnTo>
                  <a:pt x="f205" y="f206"/>
                </a:lnTo>
                <a:close/>
              </a:path>
              <a:path w="2197100" h="1068070">
                <a:moveTo>
                  <a:pt x="f136" y="f270"/>
                </a:moveTo>
                <a:lnTo>
                  <a:pt x="f138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125" y="f286"/>
                </a:lnTo>
                <a:lnTo>
                  <a:pt x="f12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95"/>
                </a:lnTo>
                <a:lnTo>
                  <a:pt x="f136" y="f270"/>
                </a:lnTo>
                <a:close/>
              </a:path>
              <a:path w="2197100" h="1068070">
                <a:moveTo>
                  <a:pt x="f287" y="f296"/>
                </a:moveTo>
                <a:lnTo>
                  <a:pt x="f297" y="f298"/>
                </a:lnTo>
                <a:lnTo>
                  <a:pt x="f299" y="f92"/>
                </a:lnTo>
                <a:lnTo>
                  <a:pt x="f300" y="f94"/>
                </a:lnTo>
                <a:lnTo>
                  <a:pt x="f301" y="f96"/>
                </a:lnTo>
                <a:lnTo>
                  <a:pt x="f302" y="f303"/>
                </a:lnTo>
                <a:lnTo>
                  <a:pt x="f304" y="f100"/>
                </a:lnTo>
                <a:lnTo>
                  <a:pt x="f305" y="f102"/>
                </a:lnTo>
                <a:lnTo>
                  <a:pt x="f306" y="f104"/>
                </a:lnTo>
                <a:lnTo>
                  <a:pt x="f307" y="f106"/>
                </a:lnTo>
                <a:lnTo>
                  <a:pt x="f308" y="f309"/>
                </a:lnTo>
                <a:lnTo>
                  <a:pt x="f310" y="f110"/>
                </a:lnTo>
                <a:lnTo>
                  <a:pt x="f311" y="f312"/>
                </a:lnTo>
                <a:lnTo>
                  <a:pt x="f313" y="f314"/>
                </a:lnTo>
                <a:lnTo>
                  <a:pt x="f286" y="f84"/>
                </a:lnTo>
                <a:lnTo>
                  <a:pt x="f287" y="f296"/>
                </a:lnTo>
                <a:close/>
              </a:path>
              <a:path w="2197100" h="1068070">
                <a:moveTo>
                  <a:pt x="f315" y="f316"/>
                </a:moveTo>
                <a:lnTo>
                  <a:pt x="f201" y="f317"/>
                </a:lnTo>
                <a:lnTo>
                  <a:pt x="f202" y="f255"/>
                </a:lnTo>
                <a:lnTo>
                  <a:pt x="f203" y="f318"/>
                </a:lnTo>
                <a:lnTo>
                  <a:pt x="f204" y="f258"/>
                </a:lnTo>
                <a:lnTo>
                  <a:pt x="f319" y="f259"/>
                </a:lnTo>
                <a:lnTo>
                  <a:pt x="f144" y="f260"/>
                </a:lnTo>
                <a:lnTo>
                  <a:pt x="f146" y="f261"/>
                </a:lnTo>
                <a:lnTo>
                  <a:pt x="f320" y="f321"/>
                </a:lnTo>
                <a:lnTo>
                  <a:pt x="f322" y="f263"/>
                </a:lnTo>
                <a:lnTo>
                  <a:pt x="f323" y="f316"/>
                </a:lnTo>
                <a:lnTo>
                  <a:pt x="f15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157" y="f329"/>
                </a:lnTo>
                <a:lnTo>
                  <a:pt x="f330" y="f207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336"/>
                </a:lnTo>
                <a:lnTo>
                  <a:pt x="f164" y="f337"/>
                </a:lnTo>
                <a:lnTo>
                  <a:pt x="f166" y="f217"/>
                </a:lnTo>
                <a:lnTo>
                  <a:pt x="f168" y="f338"/>
                </a:lnTo>
                <a:lnTo>
                  <a:pt x="f170" y="f339"/>
                </a:lnTo>
                <a:lnTo>
                  <a:pt x="f171" y="f316"/>
                </a:lnTo>
                <a:lnTo>
                  <a:pt x="f173" y="f225"/>
                </a:lnTo>
                <a:lnTo>
                  <a:pt x="f174" y="f227"/>
                </a:lnTo>
                <a:lnTo>
                  <a:pt x="f176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182" y="f345"/>
                </a:lnTo>
                <a:lnTo>
                  <a:pt x="f184" y="f237"/>
                </a:lnTo>
                <a:lnTo>
                  <a:pt x="f346" y="f347"/>
                </a:lnTo>
                <a:lnTo>
                  <a:pt x="f348" y="f239"/>
                </a:lnTo>
                <a:lnTo>
                  <a:pt x="f349" y="f241"/>
                </a:lnTo>
                <a:lnTo>
                  <a:pt x="f190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197" y="f357"/>
                </a:lnTo>
                <a:lnTo>
                  <a:pt x="f358" y="f359"/>
                </a:lnTo>
                <a:lnTo>
                  <a:pt x="f199" y="f360"/>
                </a:lnTo>
                <a:lnTo>
                  <a:pt x="f315" y="f316"/>
                </a:lnTo>
                <a:close/>
              </a:path>
              <a:path w="2197100" h="1068070">
                <a:moveTo>
                  <a:pt x="f361" y="f362"/>
                </a:moveTo>
                <a:lnTo>
                  <a:pt x="f363" y="f362"/>
                </a:lnTo>
                <a:lnTo>
                  <a:pt x="f363" y="f364"/>
                </a:lnTo>
                <a:lnTo>
                  <a:pt x="f361" y="f364"/>
                </a:lnTo>
                <a:lnTo>
                  <a:pt x="f361" y="f362"/>
                </a:lnTo>
                <a:close/>
              </a:path>
              <a:path w="2197100" h="1068070">
                <a:moveTo>
                  <a:pt x="f365" y="f366"/>
                </a:moveTo>
                <a:lnTo>
                  <a:pt x="f367" y="f366"/>
                </a:lnTo>
                <a:lnTo>
                  <a:pt x="f367" y="f368"/>
                </a:lnTo>
                <a:lnTo>
                  <a:pt x="f365" y="f368"/>
                </a:lnTo>
                <a:lnTo>
                  <a:pt x="f365" y="f36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6" name="bg object 20">
            <a:extLst>
              <a:ext uri="{FF2B5EF4-FFF2-40B4-BE49-F238E27FC236}">
                <a16:creationId xmlns:a16="http://schemas.microsoft.com/office/drawing/2014/main" id="{04EBF2A2-E87D-D385-83D7-A4E81A697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51" y="1210528"/>
            <a:ext cx="173361" cy="999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E48D5231-CB4F-E05E-74C4-431021187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748" y="1167853"/>
            <a:ext cx="292415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156F41EE-6512-EB7C-351E-3BF641F3A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119" y="1167853"/>
            <a:ext cx="297472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A27F736E-C6AE-5093-290C-B5206DE60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184" y="1167862"/>
            <a:ext cx="309286" cy="1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g object 24">
            <a:extLst>
              <a:ext uri="{FF2B5EF4-FFF2-40B4-BE49-F238E27FC236}">
                <a16:creationId xmlns:a16="http://schemas.microsoft.com/office/drawing/2014/main" id="{76CBC934-452A-1511-4395-72A288D3F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053" y="1167862"/>
            <a:ext cx="90799" cy="142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g object 25">
            <a:extLst>
              <a:ext uri="{FF2B5EF4-FFF2-40B4-BE49-F238E27FC236}">
                <a16:creationId xmlns:a16="http://schemas.microsoft.com/office/drawing/2014/main" id="{87CEA491-5BEA-D62F-4EA1-3484E3269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827" y="1212777"/>
            <a:ext cx="84417" cy="9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bg object 26">
            <a:extLst>
              <a:ext uri="{FF2B5EF4-FFF2-40B4-BE49-F238E27FC236}">
                <a16:creationId xmlns:a16="http://schemas.microsoft.com/office/drawing/2014/main" id="{53595C5C-C296-7995-0013-7CB811F2D99F}"/>
              </a:ext>
            </a:extLst>
          </p:cNvPr>
          <p:cNvSpPr/>
          <p:nvPr/>
        </p:nvSpPr>
        <p:spPr>
          <a:xfrm>
            <a:off x="4793604" y="1210546"/>
            <a:ext cx="60322" cy="100327"/>
          </a:xfrm>
          <a:custGeom>
            <a:gdLst>
              <a:gd name="f0" fmla="val w"/>
              <a:gd name="f1" fmla="val h"/>
              <a:gd name="f2" fmla="val 0"/>
              <a:gd name="f3" fmla="val 60325"/>
              <a:gd name="f4" fmla="val 100330"/>
              <a:gd name="f5" fmla="val 41935"/>
              <a:gd name="f6" fmla="val 33695"/>
              <a:gd name="f7" fmla="val 20448"/>
              <a:gd name="f8" fmla="val 1800"/>
              <a:gd name="f9" fmla="val 9752"/>
              <a:gd name="f10" fmla="val 7251"/>
              <a:gd name="f11" fmla="val 2604"/>
              <a:gd name="f12" fmla="val 16423"/>
              <a:gd name="f13" fmla="val 29391"/>
              <a:gd name="f14" fmla="val 6460"/>
              <a:gd name="f15" fmla="val 44902"/>
              <a:gd name="f16" fmla="val 20674"/>
              <a:gd name="f17" fmla="val 54237"/>
              <a:gd name="f18" fmla="val 34888"/>
              <a:gd name="f19" fmla="val 61819"/>
              <a:gd name="f20" fmla="val 41349"/>
              <a:gd name="f21" fmla="val 72071"/>
              <a:gd name="f22" fmla="val 82363"/>
              <a:gd name="f23" fmla="val 31433"/>
              <a:gd name="f24" fmla="val 85735"/>
              <a:gd name="f25" fmla="val 18324"/>
              <a:gd name="f26" fmla="val 8397"/>
              <a:gd name="f27" fmla="val 83494"/>
              <a:gd name="f28" fmla="val 1476"/>
              <a:gd name="f29" fmla="val 78992"/>
              <a:gd name="f30" fmla="val 554"/>
              <a:gd name="f31" fmla="val 94719"/>
              <a:gd name="f32" fmla="val 6774"/>
              <a:gd name="f33" fmla="val 97353"/>
              <a:gd name="f34" fmla="val 13301"/>
              <a:gd name="f35" fmla="val 98951"/>
              <a:gd name="f36" fmla="val 20007"/>
              <a:gd name="f37" fmla="val 99742"/>
              <a:gd name="f38" fmla="val 26763"/>
              <a:gd name="f39" fmla="val 99955"/>
              <a:gd name="f40" fmla="val 39153"/>
              <a:gd name="f41" fmla="val 98173"/>
              <a:gd name="f42" fmla="val 49812"/>
              <a:gd name="f43" fmla="val 92723"/>
              <a:gd name="f44" fmla="val 57279"/>
              <a:gd name="f45" fmla="val 83447"/>
              <a:gd name="f46" fmla="val 60092"/>
              <a:gd name="f47" fmla="val 70186"/>
              <a:gd name="f48" fmla="val 53626"/>
              <a:gd name="f49" fmla="val 53125"/>
              <a:gd name="f50" fmla="val 39401"/>
              <a:gd name="f51" fmla="val 43869"/>
              <a:gd name="f52" fmla="val 25177"/>
              <a:gd name="f53" fmla="val 36680"/>
              <a:gd name="f54" fmla="val 18711"/>
              <a:gd name="f55" fmla="val 25821"/>
              <a:gd name="f56" fmla="val 17968"/>
              <a:gd name="f57" fmla="val 26575"/>
              <a:gd name="f58" fmla="val 14208"/>
              <a:gd name="f59" fmla="val 39684"/>
              <a:gd name="f60" fmla="val 50155"/>
              <a:gd name="f61" fmla="val 16659"/>
              <a:gd name="f62" fmla="val 54071"/>
              <a:gd name="f63" fmla="val 19088"/>
              <a:gd name="f64" fmla="val 55589"/>
              <a:gd name="f65" fmla="val 3738"/>
              <a:gd name="f66" fmla="val 48658"/>
              <a:gd name="f67" fmla="val 1675"/>
              <a:gd name="f68" fmla="*/ f0 1 60325"/>
              <a:gd name="f69" fmla="*/ f1 1 100330"/>
              <a:gd name="f70" fmla="+- f4 0 f2"/>
              <a:gd name="f71" fmla="+- f3 0 f2"/>
              <a:gd name="f72" fmla="*/ f71 1 60325"/>
              <a:gd name="f73" fmla="*/ f70 1 10033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0325" h="10033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13" name="bg object 27">
            <a:extLst>
              <a:ext uri="{FF2B5EF4-FFF2-40B4-BE49-F238E27FC236}">
                <a16:creationId xmlns:a16="http://schemas.microsoft.com/office/drawing/2014/main" id="{DC7EBEE8-AC72-4242-9587-6F36BFAE30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9411" y="1400001"/>
            <a:ext cx="349904" cy="174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bg object 28">
            <a:extLst>
              <a:ext uri="{FF2B5EF4-FFF2-40B4-BE49-F238E27FC236}">
                <a16:creationId xmlns:a16="http://schemas.microsoft.com/office/drawing/2014/main" id="{1FA8802F-B52D-58B4-4649-675FDED00CC7}"/>
              </a:ext>
            </a:extLst>
          </p:cNvPr>
          <p:cNvSpPr/>
          <p:nvPr/>
        </p:nvSpPr>
        <p:spPr>
          <a:xfrm>
            <a:off x="3678905" y="1435196"/>
            <a:ext cx="53977" cy="97785"/>
          </a:xfrm>
          <a:custGeom>
            <a:gdLst>
              <a:gd name="f0" fmla="val w"/>
              <a:gd name="f1" fmla="val h"/>
              <a:gd name="f2" fmla="val 0"/>
              <a:gd name="f3" fmla="val 53975"/>
              <a:gd name="f4" fmla="val 97790"/>
              <a:gd name="f5" fmla="val 46982"/>
              <a:gd name="f6" fmla="val 41747"/>
              <a:gd name="f7" fmla="val 34249"/>
              <a:gd name="f8" fmla="val 1265"/>
              <a:gd name="f9" fmla="val 27262"/>
              <a:gd name="f10" fmla="val 4794"/>
              <a:gd name="f11" fmla="val 21290"/>
              <a:gd name="f12" fmla="val 10182"/>
              <a:gd name="f13" fmla="val 16837"/>
              <a:gd name="f14" fmla="val 17025"/>
              <a:gd name="f15" fmla="val 16470"/>
              <a:gd name="f16" fmla="val 2251"/>
              <a:gd name="f17" fmla="val 97724"/>
              <a:gd name="f18" fmla="val 17591"/>
              <a:gd name="f19" fmla="val 54291"/>
              <a:gd name="f20" fmla="val 19446"/>
              <a:gd name="f21" fmla="val 38099"/>
              <a:gd name="f22" fmla="val 24708"/>
              <a:gd name="f23" fmla="val 25836"/>
              <a:gd name="f24" fmla="val 32919"/>
              <a:gd name="f25" fmla="val 18065"/>
              <a:gd name="f26" fmla="val 43621"/>
              <a:gd name="f27" fmla="val 15350"/>
              <a:gd name="f28" fmla="val 46605"/>
              <a:gd name="f29" fmla="val 50155"/>
              <a:gd name="f30" fmla="val 15737"/>
              <a:gd name="f31" fmla="val 53349"/>
              <a:gd name="f32" fmla="val 1319"/>
              <a:gd name="f33" fmla="*/ f0 1 53975"/>
              <a:gd name="f34" fmla="*/ f1 1 97790"/>
              <a:gd name="f35" fmla="+- f4 0 f2"/>
              <a:gd name="f36" fmla="+- f3 0 f2"/>
              <a:gd name="f37" fmla="*/ f36 1 53975"/>
              <a:gd name="f38" fmla="*/ f35 1 97790"/>
              <a:gd name="f39" fmla="*/ f2 1 f37"/>
              <a:gd name="f40" fmla="*/ f3 1 f37"/>
              <a:gd name="f41" fmla="*/ f2 1 f38"/>
              <a:gd name="f42" fmla="*/ f4 1 f38"/>
              <a:gd name="f43" fmla="*/ f39 f33 1"/>
              <a:gd name="f44" fmla="*/ f40 f33 1"/>
              <a:gd name="f45" fmla="*/ f42 f34 1"/>
              <a:gd name="f46" fmla="*/ f41 f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53975" h="9779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lnTo>
                  <a:pt x="f2" y="f16"/>
                </a:lnTo>
                <a:lnTo>
                  <a:pt x="f2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14"/>
                </a:lnTo>
                <a:lnTo>
                  <a:pt x="f31" y="f32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15" name="bg object 29">
            <a:extLst>
              <a:ext uri="{FF2B5EF4-FFF2-40B4-BE49-F238E27FC236}">
                <a16:creationId xmlns:a16="http://schemas.microsoft.com/office/drawing/2014/main" id="{BEDD987F-AEDD-C04E-4F60-FBEFCA201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728" y="1437445"/>
            <a:ext cx="84426" cy="9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bg object 30">
            <a:extLst>
              <a:ext uri="{FF2B5EF4-FFF2-40B4-BE49-F238E27FC236}">
                <a16:creationId xmlns:a16="http://schemas.microsoft.com/office/drawing/2014/main" id="{10430C28-2E18-211A-7AC5-DBA7E6919D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5016" y="1689838"/>
            <a:ext cx="83301" cy="130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bg object 31">
            <a:extLst>
              <a:ext uri="{FF2B5EF4-FFF2-40B4-BE49-F238E27FC236}">
                <a16:creationId xmlns:a16="http://schemas.microsoft.com/office/drawing/2014/main" id="{9BA9C71F-2D6C-3FD7-C789-2BAECC73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8563" y="1725015"/>
            <a:ext cx="84426" cy="97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bg object 32">
            <a:extLst>
              <a:ext uri="{FF2B5EF4-FFF2-40B4-BE49-F238E27FC236}">
                <a16:creationId xmlns:a16="http://schemas.microsoft.com/office/drawing/2014/main" id="{910DE0DF-7FA3-F776-720D-60D3E57DE4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2945" y="1680081"/>
            <a:ext cx="90799" cy="142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bg object 33">
            <a:extLst>
              <a:ext uri="{FF2B5EF4-FFF2-40B4-BE49-F238E27FC236}">
                <a16:creationId xmlns:a16="http://schemas.microsoft.com/office/drawing/2014/main" id="{650D4F98-7F84-6F5C-524A-304DEDBFA9CE}"/>
              </a:ext>
            </a:extLst>
          </p:cNvPr>
          <p:cNvSpPr/>
          <p:nvPr/>
        </p:nvSpPr>
        <p:spPr>
          <a:xfrm>
            <a:off x="3639577" y="1680100"/>
            <a:ext cx="71122" cy="140973"/>
          </a:xfrm>
          <a:custGeom>
            <a:gdLst>
              <a:gd name="f0" fmla="val w"/>
              <a:gd name="f1" fmla="val h"/>
              <a:gd name="f2" fmla="val 0"/>
              <a:gd name="f3" fmla="val 71120"/>
              <a:gd name="f4" fmla="val 140969"/>
              <a:gd name="f5" fmla="val 17589"/>
              <a:gd name="f6" fmla="val 140398"/>
              <a:gd name="f7" fmla="val 69646"/>
              <a:gd name="f8" fmla="val 44932"/>
              <a:gd name="f9" fmla="val 52057"/>
              <a:gd name="f10" fmla="val 70764"/>
              <a:gd name="f11" fmla="val 3733"/>
              <a:gd name="f12" fmla="val 50914"/>
              <a:gd name="f13" fmla="val 23596"/>
              <a:gd name="f14" fmla="*/ f0 1 71120"/>
              <a:gd name="f15" fmla="*/ f1 1 140969"/>
              <a:gd name="f16" fmla="+- f4 0 f2"/>
              <a:gd name="f17" fmla="+- f3 0 f2"/>
              <a:gd name="f18" fmla="*/ f17 1 71120"/>
              <a:gd name="f19" fmla="*/ f16 1 14096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120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71120" h="140969">
                <a:moveTo>
                  <a:pt x="f7" y="f8"/>
                </a:moveTo>
                <a:lnTo>
                  <a:pt x="f9" y="f8"/>
                </a:lnTo>
                <a:lnTo>
                  <a:pt x="f9" y="f6"/>
                </a:lnTo>
                <a:lnTo>
                  <a:pt x="f7" y="f6"/>
                </a:lnTo>
                <a:lnTo>
                  <a:pt x="f7" y="f8"/>
                </a:lnTo>
                <a:close/>
              </a:path>
              <a:path w="71120" h="140969">
                <a:moveTo>
                  <a:pt x="f10" y="f11"/>
                </a:moveTo>
                <a:lnTo>
                  <a:pt x="f12" y="f11"/>
                </a:lnTo>
                <a:lnTo>
                  <a:pt x="f12" y="f13"/>
                </a:lnTo>
                <a:lnTo>
                  <a:pt x="f10" y="f13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0" name="bg object 34">
            <a:extLst>
              <a:ext uri="{FF2B5EF4-FFF2-40B4-BE49-F238E27FC236}">
                <a16:creationId xmlns:a16="http://schemas.microsoft.com/office/drawing/2014/main" id="{27891B5F-ADF8-CBAD-82C6-55C35C6917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3568" y="1722766"/>
            <a:ext cx="70747" cy="99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bg object 35">
            <a:extLst>
              <a:ext uri="{FF2B5EF4-FFF2-40B4-BE49-F238E27FC236}">
                <a16:creationId xmlns:a16="http://schemas.microsoft.com/office/drawing/2014/main" id="{5FD14FB8-FA9B-DDD5-C533-718F34917B5B}"/>
              </a:ext>
            </a:extLst>
          </p:cNvPr>
          <p:cNvSpPr/>
          <p:nvPr/>
        </p:nvSpPr>
        <p:spPr>
          <a:xfrm>
            <a:off x="3879213" y="1689829"/>
            <a:ext cx="100327" cy="130814"/>
          </a:xfrm>
          <a:custGeom>
            <a:gdLst>
              <a:gd name="f0" fmla="val w"/>
              <a:gd name="f1" fmla="val h"/>
              <a:gd name="f2" fmla="val 0"/>
              <a:gd name="f3" fmla="val 100329"/>
              <a:gd name="f4" fmla="val 130810"/>
              <a:gd name="f5" fmla="val 99987"/>
              <a:gd name="f6" fmla="val 81241"/>
              <a:gd name="f7" fmla="val 54610"/>
              <a:gd name="f8" fmla="val 18719"/>
              <a:gd name="f9" fmla="val 71120"/>
              <a:gd name="f10" fmla="*/ f0 1 100329"/>
              <a:gd name="f11" fmla="*/ f1 1 130810"/>
              <a:gd name="f12" fmla="+- f4 0 f2"/>
              <a:gd name="f13" fmla="+- f3 0 f2"/>
              <a:gd name="f14" fmla="*/ f13 1 100329"/>
              <a:gd name="f15" fmla="*/ f12 1 130810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00329" h="130810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8" y="f2"/>
                </a:lnTo>
                <a:lnTo>
                  <a:pt x="f2" y="f2"/>
                </a:lnTo>
                <a:lnTo>
                  <a:pt x="f2" y="f7"/>
                </a:lnTo>
                <a:lnTo>
                  <a:pt x="f2" y="f9"/>
                </a:lnTo>
                <a:lnTo>
                  <a:pt x="f2" y="f4"/>
                </a:lnTo>
                <a:lnTo>
                  <a:pt x="f8" y="f4"/>
                </a:lnTo>
                <a:lnTo>
                  <a:pt x="f8" y="f9"/>
                </a:lnTo>
                <a:lnTo>
                  <a:pt x="f6" y="f9"/>
                </a:lnTo>
                <a:lnTo>
                  <a:pt x="f6" y="f4"/>
                </a:lnTo>
                <a:lnTo>
                  <a:pt x="f5" y="f4"/>
                </a:lnTo>
                <a:lnTo>
                  <a:pt x="f5" y="f9"/>
                </a:lnTo>
                <a:lnTo>
                  <a:pt x="f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2" name="bg object 36">
            <a:extLst>
              <a:ext uri="{FF2B5EF4-FFF2-40B4-BE49-F238E27FC236}">
                <a16:creationId xmlns:a16="http://schemas.microsoft.com/office/drawing/2014/main" id="{A66A789C-F505-45A6-0054-3BCAEF4667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5410" y="1722775"/>
            <a:ext cx="185522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bg object 37">
            <a:extLst>
              <a:ext uri="{FF2B5EF4-FFF2-40B4-BE49-F238E27FC236}">
                <a16:creationId xmlns:a16="http://schemas.microsoft.com/office/drawing/2014/main" id="{50B769B9-39D9-8C2B-7D2C-57A5D798D661}"/>
              </a:ext>
            </a:extLst>
          </p:cNvPr>
          <p:cNvSpPr/>
          <p:nvPr/>
        </p:nvSpPr>
        <p:spPr>
          <a:xfrm>
            <a:off x="4222187" y="1680100"/>
            <a:ext cx="102239" cy="142875"/>
          </a:xfrm>
          <a:custGeom>
            <a:gdLst>
              <a:gd name="f0" fmla="val w"/>
              <a:gd name="f1" fmla="val h"/>
              <a:gd name="f2" fmla="val 0"/>
              <a:gd name="f3" fmla="val 102235"/>
              <a:gd name="f4" fmla="val 142875"/>
              <a:gd name="f5" fmla="val 17589"/>
              <a:gd name="f6" fmla="val 140398"/>
              <a:gd name="f7" fmla="val 102031"/>
              <a:gd name="f8" fmla="val 125056"/>
              <a:gd name="f9" fmla="val 99415"/>
              <a:gd name="f10" fmla="val 126733"/>
              <a:gd name="f11" fmla="val 95491"/>
              <a:gd name="f12" fmla="val 128409"/>
              <a:gd name="f13" fmla="val 82003"/>
              <a:gd name="f14" fmla="val 75285"/>
              <a:gd name="f15" fmla="val 122440"/>
              <a:gd name="f16" fmla="val 59156"/>
              <a:gd name="f17" fmla="val 100545"/>
              <a:gd name="f18" fmla="val 44945"/>
              <a:gd name="f19" fmla="val 17221"/>
              <a:gd name="f20" fmla="val 57670"/>
              <a:gd name="f21" fmla="val 22847"/>
              <a:gd name="f22" fmla="val 36144"/>
              <a:gd name="f23" fmla="val 114960"/>
              <a:gd name="f24" fmla="val 59702"/>
              <a:gd name="f25" fmla="val 127330"/>
              <a:gd name="f26" fmla="val 65557"/>
              <a:gd name="f27" fmla="val 135953"/>
              <a:gd name="f28" fmla="val 74803"/>
              <a:gd name="f29" fmla="val 140995"/>
              <a:gd name="f30" fmla="val 87045"/>
              <a:gd name="f31" fmla="val 142646"/>
              <a:gd name="f32" fmla="val 92684"/>
              <a:gd name="f33" fmla="val 140030"/>
              <a:gd name="f34" fmla="*/ f0 1 102235"/>
              <a:gd name="f35" fmla="*/ f1 1 142875"/>
              <a:gd name="f36" fmla="+- f4 0 f2"/>
              <a:gd name="f37" fmla="+- f3 0 f2"/>
              <a:gd name="f38" fmla="*/ f37 1 102235"/>
              <a:gd name="f39" fmla="*/ f36 1 142875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02235" h="14287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102235" h="142875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15"/>
                </a:lnTo>
                <a:lnTo>
                  <a:pt x="f14" y="f16"/>
                </a:lnTo>
                <a:lnTo>
                  <a:pt x="f17" y="f16"/>
                </a:lnTo>
                <a:lnTo>
                  <a:pt x="f17" y="f18"/>
                </a:lnTo>
                <a:lnTo>
                  <a:pt x="f14" y="f18"/>
                </a:lnTo>
                <a:lnTo>
                  <a:pt x="f14" y="f19"/>
                </a:lnTo>
                <a:lnTo>
                  <a:pt x="f20" y="f21"/>
                </a:lnTo>
                <a:lnTo>
                  <a:pt x="f20" y="f18"/>
                </a:lnTo>
                <a:lnTo>
                  <a:pt x="f22" y="f18"/>
                </a:lnTo>
                <a:lnTo>
                  <a:pt x="f22" y="f16"/>
                </a:lnTo>
                <a:lnTo>
                  <a:pt x="f20" y="f16"/>
                </a:lnTo>
                <a:lnTo>
                  <a:pt x="f20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1"/>
                </a:lnTo>
                <a:lnTo>
                  <a:pt x="f7" y="f33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4" name="bg object 38">
            <a:extLst>
              <a:ext uri="{FF2B5EF4-FFF2-40B4-BE49-F238E27FC236}">
                <a16:creationId xmlns:a16="http://schemas.microsoft.com/office/drawing/2014/main" id="{25202A63-6AC0-D2E3-C798-5D703AB969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4835" y="1680100"/>
            <a:ext cx="84417" cy="140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g object 39">
            <a:extLst>
              <a:ext uri="{FF2B5EF4-FFF2-40B4-BE49-F238E27FC236}">
                <a16:creationId xmlns:a16="http://schemas.microsoft.com/office/drawing/2014/main" id="{12CFB5E4-3EE8-3889-37F3-E9D4F47FFF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9864" y="1914497"/>
            <a:ext cx="276880" cy="132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bg object 40">
            <a:extLst>
              <a:ext uri="{FF2B5EF4-FFF2-40B4-BE49-F238E27FC236}">
                <a16:creationId xmlns:a16="http://schemas.microsoft.com/office/drawing/2014/main" id="{E87B9E73-DF5A-32DD-C9B2-C69E34B12DBB}"/>
              </a:ext>
            </a:extLst>
          </p:cNvPr>
          <p:cNvSpPr/>
          <p:nvPr/>
        </p:nvSpPr>
        <p:spPr>
          <a:xfrm>
            <a:off x="3598035" y="1904759"/>
            <a:ext cx="17775" cy="140973"/>
          </a:xfrm>
          <a:custGeom>
            <a:gdLst>
              <a:gd name="f0" fmla="val w"/>
              <a:gd name="f1" fmla="val h"/>
              <a:gd name="f2" fmla="val 0"/>
              <a:gd name="f3" fmla="val 17779"/>
              <a:gd name="f4" fmla="val 140969"/>
              <a:gd name="f5" fmla="val 17591"/>
              <a:gd name="f6" fmla="val 140404"/>
              <a:gd name="f7" fmla="*/ f0 1 17779"/>
              <a:gd name="f8" fmla="*/ f1 1 140969"/>
              <a:gd name="f9" fmla="+- f4 0 f2"/>
              <a:gd name="f10" fmla="+- f3 0 f2"/>
              <a:gd name="f11" fmla="*/ f10 1 17779"/>
              <a:gd name="f12" fmla="*/ f9 1 14096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7779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7" name="bg object 41">
            <a:extLst>
              <a:ext uri="{FF2B5EF4-FFF2-40B4-BE49-F238E27FC236}">
                <a16:creationId xmlns:a16="http://schemas.microsoft.com/office/drawing/2014/main" id="{D8440CE0-3A35-8925-1AC6-BE26BFB1D6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1460" y="1947434"/>
            <a:ext cx="161940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bg object 42">
            <a:extLst>
              <a:ext uri="{FF2B5EF4-FFF2-40B4-BE49-F238E27FC236}">
                <a16:creationId xmlns:a16="http://schemas.microsoft.com/office/drawing/2014/main" id="{5F3B5540-8D6B-C44E-1C7B-DF25CB2EB291}"/>
              </a:ext>
            </a:extLst>
          </p:cNvPr>
          <p:cNvSpPr/>
          <p:nvPr/>
        </p:nvSpPr>
        <p:spPr>
          <a:xfrm>
            <a:off x="785314" y="10523235"/>
            <a:ext cx="18533745" cy="0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val 18533745"/>
              <a:gd name="f5" fmla="val 18533467"/>
              <a:gd name="f6" fmla="abs f0"/>
              <a:gd name="f7" fmla="abs f1"/>
              <a:gd name="f8" fmla="abs f2"/>
              <a:gd name="f9" fmla="*/ f0 1 1853374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8533745"/>
              <a:gd name="f16" fmla="*/ f10 1 0"/>
              <a:gd name="f17" fmla="*/ f12 1 18533745"/>
              <a:gd name="f18" fmla="*/ f13 1 21600"/>
              <a:gd name="f19" fmla="*/ 21600 f13 1"/>
              <a:gd name="f20" fmla="*/ 0 1 f15"/>
              <a:gd name="f21" fmla="*/ 1853374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853374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0469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9" name="bg object 43">
            <a:extLst>
              <a:ext uri="{FF2B5EF4-FFF2-40B4-BE49-F238E27FC236}">
                <a16:creationId xmlns:a16="http://schemas.microsoft.com/office/drawing/2014/main" id="{7AD1A8F9-6786-6A1A-FB89-16BF68771A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24298" y="0"/>
            <a:ext cx="8279800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Holder 2">
            <a:extLst>
              <a:ext uri="{FF2B5EF4-FFF2-40B4-BE49-F238E27FC236}">
                <a16:creationId xmlns:a16="http://schemas.microsoft.com/office/drawing/2014/main" id="{BCAC8F32-C030-6045-95C7-1881570B5E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4B30698C-7DE2-DB82-C21A-2C8B22C683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6D1E201D-882D-9DDD-55A6-9E1564366B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08243E-1BE8-42C4-BD3B-7D1D9071D734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33" name="Holder 5">
            <a:extLst>
              <a:ext uri="{FF2B5EF4-FFF2-40B4-BE49-F238E27FC236}">
                <a16:creationId xmlns:a16="http://schemas.microsoft.com/office/drawing/2014/main" id="{68FDDA1C-4AE8-F4D7-91A8-1CCA9D6BDA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983A36-8E3F-4D07-B647-5ED59461E0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700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362224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14F16CE-EDF4-3D63-B78D-B7E05BF7E9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565464"/>
          </a:xfrm>
        </p:spPr>
        <p:txBody>
          <a:bodyPr/>
          <a:lstStyle>
            <a:lvl1pPr>
              <a:defRPr sz="3200">
                <a:solidFill>
                  <a:srgbClr val="F438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315EA329-91CD-A100-80AE-E563178E7D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4889" y="3535363"/>
            <a:ext cx="9047165" cy="6257925"/>
          </a:xfrm>
        </p:spPr>
        <p:txBody>
          <a:bodyPr/>
          <a:lstStyle>
            <a:lvl1pPr>
              <a:defRPr/>
            </a:lvl1pPr>
            <a:lvl2pPr marL="4572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2pPr>
            <a:lvl3pPr marL="9144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3pPr>
            <a:lvl4pPr marL="13716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4pPr>
            <a:lvl5pPr marL="18288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A8242367-2393-0737-8112-817D8BE647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36195" y="3535363"/>
            <a:ext cx="9223379" cy="6257897"/>
          </a:xfrm>
        </p:spPr>
        <p:txBody>
          <a:bodyPr/>
          <a:lstStyle>
            <a:lvl1pPr>
              <a:defRPr/>
            </a:lvl1pPr>
            <a:lvl2pPr marL="4572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2pPr>
            <a:lvl3pPr marL="9144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3pPr>
            <a:lvl4pPr marL="13716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4pPr>
            <a:lvl5pPr marL="18288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C017A292-F376-AED3-C77A-C3BBAADD6C4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0236195" y="1384328"/>
            <a:ext cx="9525003" cy="923333"/>
          </a:xfrm>
        </p:spPr>
        <p:txBody>
          <a:bodyPr/>
          <a:lstStyle>
            <a:lvl1pPr>
              <a:defRPr sz="6000" b="1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56635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B0B268ED-043A-FFEF-6034-DD2A75D33404}"/>
              </a:ext>
            </a:extLst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g object 17">
            <a:extLst>
              <a:ext uri="{FF2B5EF4-FFF2-40B4-BE49-F238E27FC236}">
                <a16:creationId xmlns:a16="http://schemas.microsoft.com/office/drawing/2014/main" id="{1C6ED69A-3ED3-EEFC-3A29-A669282EA4FA}"/>
              </a:ext>
            </a:extLst>
          </p:cNvPr>
          <p:cNvSpPr/>
          <p:nvPr/>
        </p:nvSpPr>
        <p:spPr>
          <a:xfrm>
            <a:off x="1245568" y="1164680"/>
            <a:ext cx="833118" cy="833118"/>
          </a:xfrm>
          <a:custGeom>
            <a:gdLst>
              <a:gd name="f0" fmla="val w"/>
              <a:gd name="f1" fmla="val h"/>
              <a:gd name="f2" fmla="val 0"/>
              <a:gd name="f3" fmla="val 833119"/>
              <a:gd name="f4" fmla="val 302158"/>
              <a:gd name="f5" fmla="val 832662"/>
              <a:gd name="f6" fmla="val 298348"/>
              <a:gd name="f7" fmla="val 818870"/>
              <a:gd name="f8" fmla="val 295554"/>
              <a:gd name="f9" fmla="val 804684"/>
              <a:gd name="f10" fmla="val 293852"/>
              <a:gd name="f11" fmla="val 790143"/>
              <a:gd name="f12" fmla="val 293268"/>
              <a:gd name="f13" fmla="val 775284"/>
              <a:gd name="f14" fmla="val 767295"/>
              <a:gd name="f15" fmla="val 293725"/>
              <a:gd name="f16" fmla="val 759434"/>
              <a:gd name="f17" fmla="val 294690"/>
              <a:gd name="f18" fmla="val 751674"/>
              <a:gd name="f19" fmla="val 246976"/>
              <a:gd name="f20" fmla="val 730224"/>
              <a:gd name="f21" fmla="val 203263"/>
              <a:gd name="f22" fmla="val 702246"/>
              <a:gd name="f23" fmla="val 164198"/>
              <a:gd name="f24" fmla="val 668388"/>
              <a:gd name="f25" fmla="val 130403"/>
              <a:gd name="f26" fmla="val 629259"/>
              <a:gd name="f27" fmla="val 102476"/>
              <a:gd name="f28" fmla="val 585508"/>
              <a:gd name="f29" fmla="val 81064"/>
              <a:gd name="f30" fmla="val 537756"/>
              <a:gd name="f31" fmla="val 73647"/>
              <a:gd name="f32" fmla="val 538632"/>
              <a:gd name="f33" fmla="val 66065"/>
              <a:gd name="f34" fmla="val 538848"/>
              <a:gd name="f35" fmla="val 58432"/>
              <a:gd name="f36" fmla="val 43281"/>
              <a:gd name="f37" fmla="val 538264"/>
              <a:gd name="f38" fmla="val 28460"/>
              <a:gd name="f39" fmla="val 536536"/>
              <a:gd name="f40" fmla="val 14008"/>
              <a:gd name="f41" fmla="val 533666"/>
              <a:gd name="f42" fmla="val 529717"/>
              <a:gd name="f43" fmla="val 16027"/>
              <a:gd name="f44" fmla="val 577469"/>
              <a:gd name="f45" fmla="val 37299"/>
              <a:gd name="f46" fmla="val 622566"/>
              <a:gd name="f47" fmla="val 63436"/>
              <a:gd name="f48" fmla="val 664629"/>
              <a:gd name="f49" fmla="val 94094"/>
              <a:gd name="f50" fmla="val 703275"/>
              <a:gd name="f51" fmla="val 128879"/>
              <a:gd name="f52" fmla="val 738162"/>
              <a:gd name="f53" fmla="val 167449"/>
              <a:gd name="f54" fmla="val 768908"/>
              <a:gd name="f55" fmla="val 209423"/>
              <a:gd name="f56" fmla="val 795159"/>
              <a:gd name="f57" fmla="val 254457"/>
              <a:gd name="f58" fmla="val 816533"/>
              <a:gd name="f59" fmla="val 303149"/>
              <a:gd name="f60" fmla="val 255384"/>
              <a:gd name="f61" fmla="val 210286"/>
              <a:gd name="f62" fmla="val 168236"/>
              <a:gd name="f63" fmla="val 129578"/>
              <a:gd name="f64" fmla="val 94081"/>
              <a:gd name="f65" fmla="val 94691"/>
              <a:gd name="f66" fmla="val 128866"/>
              <a:gd name="f67" fmla="val 63944"/>
              <a:gd name="f68" fmla="val 167436"/>
              <a:gd name="f69" fmla="val 37706"/>
              <a:gd name="f70" fmla="val 16332"/>
              <a:gd name="f71" fmla="val 254444"/>
              <a:gd name="f72" fmla="val 190"/>
              <a:gd name="f73" fmla="val 302145"/>
              <a:gd name="f74" fmla="val 13982"/>
              <a:gd name="f75" fmla="val 298335"/>
              <a:gd name="f76" fmla="val 28168"/>
              <a:gd name="f77" fmla="val 295541"/>
              <a:gd name="f78" fmla="val 42710"/>
              <a:gd name="f79" fmla="val 293827"/>
              <a:gd name="f80" fmla="val 57569"/>
              <a:gd name="f81" fmla="val 293255"/>
              <a:gd name="f82" fmla="val 65582"/>
              <a:gd name="f83" fmla="val 73431"/>
              <a:gd name="f84" fmla="val 293712"/>
              <a:gd name="f85" fmla="val 81191"/>
              <a:gd name="f86" fmla="val 294678"/>
              <a:gd name="f87" fmla="val 102654"/>
              <a:gd name="f88" fmla="val 246951"/>
              <a:gd name="f89" fmla="val 130619"/>
              <a:gd name="f90" fmla="val 203250"/>
              <a:gd name="f91" fmla="val 164477"/>
              <a:gd name="f92" fmla="val 203606"/>
              <a:gd name="f93" fmla="val 130390"/>
              <a:gd name="f94" fmla="val 247345"/>
              <a:gd name="f95" fmla="val 295109"/>
              <a:gd name="f96" fmla="val 294208"/>
              <a:gd name="f97" fmla="val 293979"/>
              <a:gd name="f98" fmla="val 66078"/>
              <a:gd name="f99" fmla="val 58407"/>
              <a:gd name="f100" fmla="val 294576"/>
              <a:gd name="f101" fmla="val 43268"/>
              <a:gd name="f102" fmla="val 296316"/>
              <a:gd name="f103" fmla="val 28448"/>
              <a:gd name="f104" fmla="val 299186"/>
              <a:gd name="f105" fmla="val 832675"/>
              <a:gd name="f106" fmla="val 530682"/>
              <a:gd name="f107" fmla="val 818896"/>
              <a:gd name="f108" fmla="val 534504"/>
              <a:gd name="f109" fmla="val 804710"/>
              <a:gd name="f110" fmla="val 537298"/>
              <a:gd name="f111" fmla="val 790155"/>
              <a:gd name="f112" fmla="val 539000"/>
              <a:gd name="f113" fmla="val 775296"/>
              <a:gd name="f114" fmla="val 539572"/>
              <a:gd name="f115" fmla="val 759421"/>
              <a:gd name="f116" fmla="val 539140"/>
              <a:gd name="f117" fmla="val 751687"/>
              <a:gd name="f118" fmla="val 538149"/>
              <a:gd name="f119" fmla="val 730211"/>
              <a:gd name="f120" fmla="val 585876"/>
              <a:gd name="f121" fmla="val 629589"/>
              <a:gd name="f122" fmla="val 668655"/>
              <a:gd name="f123" fmla="val 629272"/>
              <a:gd name="f124" fmla="val 702462"/>
              <a:gd name="f125" fmla="val 585520"/>
              <a:gd name="f126" fmla="val 730377"/>
              <a:gd name="f127" fmla="val 537781"/>
              <a:gd name="f128" fmla="val 751789"/>
              <a:gd name="f129" fmla="val 538657"/>
              <a:gd name="f130" fmla="val 759206"/>
              <a:gd name="f131" fmla="val 804405"/>
              <a:gd name="f132" fmla="val 529742"/>
              <a:gd name="f133" fmla="val 832853"/>
              <a:gd name="f134" fmla="val 577494"/>
              <a:gd name="f135" fmla="val 816825"/>
              <a:gd name="f136" fmla="val 622579"/>
              <a:gd name="f137" fmla="val 795566"/>
              <a:gd name="f138" fmla="val 664641"/>
              <a:gd name="f139" fmla="val 769416"/>
              <a:gd name="f140" fmla="val 703287"/>
              <a:gd name="f141" fmla="val 738771"/>
              <a:gd name="f142" fmla="val 738174"/>
              <a:gd name="f143" fmla="val 703973"/>
              <a:gd name="f144" fmla="val 768921"/>
              <a:gd name="f145" fmla="val 665403"/>
              <a:gd name="f146" fmla="val 623430"/>
              <a:gd name="f147" fmla="val 578396"/>
              <a:gd name="f148" fmla="val 832878"/>
              <a:gd name="f149" fmla="val 303110"/>
              <a:gd name="f150" fmla="val 816838"/>
              <a:gd name="f151" fmla="val 255358"/>
              <a:gd name="f152" fmla="val 210273"/>
              <a:gd name="f153" fmla="val 769429"/>
              <a:gd name="f154" fmla="val 168211"/>
              <a:gd name="f155" fmla="val 129565"/>
              <a:gd name="f156" fmla="val 578408"/>
              <a:gd name="f157" fmla="val 530694"/>
              <a:gd name="f158" fmla="val 534517"/>
              <a:gd name="f159" fmla="val 13970"/>
              <a:gd name="f160" fmla="val 537311"/>
              <a:gd name="f161" fmla="val 28155"/>
              <a:gd name="f162" fmla="val 539026"/>
              <a:gd name="f163" fmla="val 539597"/>
              <a:gd name="f164" fmla="val 57556"/>
              <a:gd name="f165" fmla="val 65557"/>
              <a:gd name="f166" fmla="val 73418"/>
              <a:gd name="f167" fmla="val 538187"/>
              <a:gd name="f168" fmla="val 81178"/>
              <a:gd name="f169" fmla="val 585901"/>
              <a:gd name="f170" fmla="val 102641"/>
              <a:gd name="f171" fmla="val 629602"/>
              <a:gd name="f172" fmla="val 130606"/>
              <a:gd name="f173" fmla="val 668667"/>
              <a:gd name="f174" fmla="val 164465"/>
              <a:gd name="f175" fmla="val 203581"/>
              <a:gd name="f176" fmla="val 247319"/>
              <a:gd name="f177" fmla="val 295071"/>
              <a:gd name="f178" fmla="val 294182"/>
              <a:gd name="f179" fmla="val 774446"/>
              <a:gd name="f180" fmla="val 789584"/>
              <a:gd name="f181" fmla="val 818845"/>
              <a:gd name="f182" fmla="val 299173"/>
              <a:gd name="f183" fmla="*/ f0 1 833119"/>
              <a:gd name="f184" fmla="*/ f1 1 833119"/>
              <a:gd name="f185" fmla="+- f3 0 f2"/>
              <a:gd name="f186" fmla="*/ f185 1 833119"/>
              <a:gd name="f187" fmla="*/ f2 1 f186"/>
              <a:gd name="f188" fmla="*/ f3 1 f186"/>
              <a:gd name="f189" fmla="*/ f187 f183 1"/>
              <a:gd name="f190" fmla="*/ f188 f183 1"/>
              <a:gd name="f191" fmla="*/ f188 f184 1"/>
              <a:gd name="f192" fmla="*/ f187 f18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9" t="f192" r="f190" b="f191"/>
            <a:pathLst>
              <a:path w="833119" h="83311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2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" y="f5"/>
                </a:lnTo>
                <a:close/>
              </a:path>
              <a:path w="833119" h="833119">
                <a:moveTo>
                  <a:pt x="f59" y="f2"/>
                </a:moveTo>
                <a:lnTo>
                  <a:pt x="f60" y="f43"/>
                </a:lnTo>
                <a:lnTo>
                  <a:pt x="f61" y="f45"/>
                </a:lnTo>
                <a:lnTo>
                  <a:pt x="f62" y="f47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55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1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23"/>
                </a:lnTo>
                <a:lnTo>
                  <a:pt x="f92" y="f93"/>
                </a:lnTo>
                <a:lnTo>
                  <a:pt x="f94" y="f27"/>
                </a:lnTo>
                <a:lnTo>
                  <a:pt x="f95" y="f29"/>
                </a:lnTo>
                <a:lnTo>
                  <a:pt x="f96" y="f31"/>
                </a:lnTo>
                <a:lnTo>
                  <a:pt x="f97" y="f98"/>
                </a:lnTo>
                <a:lnTo>
                  <a:pt x="f97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40"/>
                </a:lnTo>
                <a:lnTo>
                  <a:pt x="f59" y="f2"/>
                </a:lnTo>
                <a:close/>
              </a:path>
              <a:path w="833119" h="833119">
                <a:moveTo>
                  <a:pt x="f105" y="f106"/>
                </a:move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4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22" y="f121"/>
                </a:lnTo>
                <a:lnTo>
                  <a:pt x="f24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39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56" y="f146"/>
                </a:lnTo>
                <a:lnTo>
                  <a:pt x="f58" y="f147"/>
                </a:lnTo>
                <a:lnTo>
                  <a:pt x="f105" y="f106"/>
                </a:lnTo>
                <a:close/>
              </a:path>
              <a:path w="833119" h="833119">
                <a:moveTo>
                  <a:pt x="f148" y="f149"/>
                </a:moveTo>
                <a:lnTo>
                  <a:pt x="f150" y="f151"/>
                </a:lnTo>
                <a:lnTo>
                  <a:pt x="f137" y="f152"/>
                </a:lnTo>
                <a:lnTo>
                  <a:pt x="f153" y="f154"/>
                </a:lnTo>
                <a:lnTo>
                  <a:pt x="f141" y="f155"/>
                </a:lnTo>
                <a:lnTo>
                  <a:pt x="f143" y="f65"/>
                </a:lnTo>
                <a:lnTo>
                  <a:pt x="f145" y="f67"/>
                </a:lnTo>
                <a:lnTo>
                  <a:pt x="f146" y="f69"/>
                </a:lnTo>
                <a:lnTo>
                  <a:pt x="f156" y="f70"/>
                </a:lnTo>
                <a:lnTo>
                  <a:pt x="f157" y="f72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78"/>
                </a:lnTo>
                <a:lnTo>
                  <a:pt x="f163" y="f164"/>
                </a:lnTo>
                <a:lnTo>
                  <a:pt x="f163" y="f165"/>
                </a:lnTo>
                <a:lnTo>
                  <a:pt x="f116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24" y="f175"/>
                </a:lnTo>
                <a:lnTo>
                  <a:pt x="f126" y="f176"/>
                </a:lnTo>
                <a:lnTo>
                  <a:pt x="f128" y="f177"/>
                </a:lnTo>
                <a:lnTo>
                  <a:pt x="f130" y="f178"/>
                </a:lnTo>
                <a:lnTo>
                  <a:pt x="f179" y="f97"/>
                </a:lnTo>
                <a:lnTo>
                  <a:pt x="f180" y="f100"/>
                </a:lnTo>
                <a:lnTo>
                  <a:pt x="f131" y="f102"/>
                </a:lnTo>
                <a:lnTo>
                  <a:pt x="f181" y="f182"/>
                </a:lnTo>
                <a:lnTo>
                  <a:pt x="f148" y="f14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25DEFB06-0F80-96CC-D511-8FD97621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85" y="1164433"/>
            <a:ext cx="715271" cy="885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g object 19">
            <a:extLst>
              <a:ext uri="{FF2B5EF4-FFF2-40B4-BE49-F238E27FC236}">
                <a16:creationId xmlns:a16="http://schemas.microsoft.com/office/drawing/2014/main" id="{B0F0DDD2-3060-99D4-B186-DCC67EE417AA}"/>
              </a:ext>
            </a:extLst>
          </p:cNvPr>
          <p:cNvSpPr/>
          <p:nvPr/>
        </p:nvSpPr>
        <p:spPr>
          <a:xfrm>
            <a:off x="1127985" y="1047106"/>
            <a:ext cx="2197102" cy="1068074"/>
          </a:xfrm>
          <a:custGeom>
            <a:gdLst>
              <a:gd name="f0" fmla="val w"/>
              <a:gd name="f1" fmla="val h"/>
              <a:gd name="f2" fmla="val 0"/>
              <a:gd name="f3" fmla="val 2197100"/>
              <a:gd name="f4" fmla="val 1068070"/>
              <a:gd name="f5" fmla="val 388213"/>
              <a:gd name="f6" fmla="val 419315"/>
              <a:gd name="f7" fmla="val 355752"/>
              <a:gd name="f8" fmla="val 438188"/>
              <a:gd name="f9" fmla="val 335140"/>
              <a:gd name="f10" fmla="val 452475"/>
              <a:gd name="f11" fmla="val 317538"/>
              <a:gd name="f12" fmla="val 469328"/>
              <a:gd name="f13" fmla="val 294132"/>
              <a:gd name="f14" fmla="val 495947"/>
              <a:gd name="f15" fmla="val 263321"/>
              <a:gd name="f16" fmla="val 526796"/>
              <a:gd name="f17" fmla="val 226364"/>
              <a:gd name="f18" fmla="val 552526"/>
              <a:gd name="f19" fmla="val 185635"/>
              <a:gd name="f20" fmla="val 566661"/>
              <a:gd name="f21" fmla="val 143484"/>
              <a:gd name="f22" fmla="val 562673"/>
              <a:gd name="f23" fmla="val 102273"/>
              <a:gd name="f24" fmla="val 534085"/>
              <a:gd name="f25" fmla="val 136931"/>
              <a:gd name="f26" fmla="val 508139"/>
              <a:gd name="f27" fmla="val 172516"/>
              <a:gd name="f28" fmla="val 500468"/>
              <a:gd name="f29" fmla="val 207619"/>
              <a:gd name="f30" fmla="val 507136"/>
              <a:gd name="f31" fmla="val 240830"/>
              <a:gd name="f32" fmla="val 524243"/>
              <a:gd name="f33" fmla="val 247230"/>
              <a:gd name="f34" fmla="val 521843"/>
              <a:gd name="f35" fmla="val 253796"/>
              <a:gd name="f36" fmla="val 517105"/>
              <a:gd name="f37" fmla="val 264464"/>
              <a:gd name="f38" fmla="val 506463"/>
              <a:gd name="f39" fmla="val 287883"/>
              <a:gd name="f40" fmla="val 481380"/>
              <a:gd name="f41" fmla="val 292277"/>
              <a:gd name="f42" fmla="val 477443"/>
              <a:gd name="f43" fmla="val 295770"/>
              <a:gd name="f44" fmla="val 472897"/>
              <a:gd name="f45" fmla="val 257644"/>
              <a:gd name="f46" fmla="val 448729"/>
              <a:gd name="f47" fmla="val 219862"/>
              <a:gd name="f48" fmla="val 433298"/>
              <a:gd name="f49" fmla="val 182435"/>
              <a:gd name="f50" fmla="val 426783"/>
              <a:gd name="f51" fmla="val 145351"/>
              <a:gd name="f52" fmla="val 429361"/>
              <a:gd name="f53" fmla="val 108572"/>
              <a:gd name="f54" fmla="val 441198"/>
              <a:gd name="f55" fmla="val 72097"/>
              <a:gd name="f56" fmla="val 462483"/>
              <a:gd name="f57" fmla="val 35915"/>
              <a:gd name="f58" fmla="val 493382"/>
              <a:gd name="f59" fmla="val 38481"/>
              <a:gd name="f60" fmla="val 577240"/>
              <a:gd name="f61" fmla="val 77152"/>
              <a:gd name="f62" fmla="val 609130"/>
              <a:gd name="f63" fmla="val 115912"/>
              <a:gd name="f64" fmla="val 630174"/>
              <a:gd name="f65" fmla="val 154686"/>
              <a:gd name="f66" fmla="val 640778"/>
              <a:gd name="f67" fmla="val 193408"/>
              <a:gd name="f68" fmla="val 641375"/>
              <a:gd name="f69" fmla="val 231965"/>
              <a:gd name="f70" fmla="val 632383"/>
              <a:gd name="f71" fmla="val 270294"/>
              <a:gd name="f72" fmla="val 614210"/>
              <a:gd name="f73" fmla="val 308305"/>
              <a:gd name="f74" fmla="val 587298"/>
              <a:gd name="f75" fmla="val 340321"/>
              <a:gd name="f76" fmla="val 556082"/>
              <a:gd name="f77" fmla="val 361581"/>
              <a:gd name="f78" fmla="val 361505"/>
              <a:gd name="f79" fmla="val 506666"/>
              <a:gd name="f80" fmla="val 364261"/>
              <a:gd name="f81" fmla="val 485584"/>
              <a:gd name="f82" fmla="val 372325"/>
              <a:gd name="f83" fmla="val 460044"/>
              <a:gd name="f84" fmla="val 521716"/>
              <a:gd name="f85" fmla="val 370547"/>
              <a:gd name="f86" fmla="val 469442"/>
              <a:gd name="f87" fmla="val 318236"/>
              <a:gd name="f88" fmla="val 462508"/>
              <a:gd name="f89" fmla="val 325094"/>
              <a:gd name="f90" fmla="val 445770"/>
              <a:gd name="f91" fmla="val 344068"/>
              <a:gd name="f92" fmla="val 407225"/>
              <a:gd name="f93" fmla="val 408736"/>
              <a:gd name="f94" fmla="val 393941"/>
              <a:gd name="f95" fmla="val 445998"/>
              <a:gd name="f96" fmla="val 383806"/>
              <a:gd name="f97" fmla="val 485749"/>
              <a:gd name="f98" fmla="val 377101"/>
              <a:gd name="f99" fmla="val 533539"/>
              <a:gd name="f100" fmla="val 384238"/>
              <a:gd name="f101" fmla="val 539242"/>
              <a:gd name="f102" fmla="val 402132"/>
              <a:gd name="f103" fmla="val 552323"/>
              <a:gd name="f104" fmla="val 425488"/>
              <a:gd name="f105" fmla="val 566699"/>
              <a:gd name="f106" fmla="val 448983"/>
              <a:gd name="f107" fmla="val 576287"/>
              <a:gd name="f108" fmla="val 449529"/>
              <a:gd name="f109" fmla="val 567143"/>
              <a:gd name="f110" fmla="val 452005"/>
              <a:gd name="f111" fmla="val 542925"/>
              <a:gd name="f112" fmla="val 467956"/>
              <a:gd name="f113" fmla="val 468541"/>
              <a:gd name="f114" fmla="val 489127"/>
              <a:gd name="f115" fmla="val 410298"/>
              <a:gd name="f116" fmla="val 501472"/>
              <a:gd name="f117" fmla="val 392709"/>
              <a:gd name="f118" fmla="val 619023"/>
              <a:gd name="f119" fmla="val 508444"/>
              <a:gd name="f120" fmla="val 610285"/>
              <a:gd name="f121" fmla="val 600049"/>
              <a:gd name="f122" fmla="val 410311"/>
              <a:gd name="f123" fmla="val 578866"/>
              <a:gd name="f124" fmla="val 370560"/>
              <a:gd name="f125" fmla="val 546303"/>
              <a:gd name="f126" fmla="val 598563"/>
              <a:gd name="f127" fmla="val 372757"/>
              <a:gd name="f128" fmla="val 642683"/>
              <a:gd name="f129" fmla="val 408762"/>
              <a:gd name="f130" fmla="val 660768"/>
              <a:gd name="f131" fmla="val 446011"/>
              <a:gd name="f132" fmla="val 674052"/>
              <a:gd name="f133" fmla="val 485762"/>
              <a:gd name="f134" fmla="val 684187"/>
              <a:gd name="f135" fmla="val 533552"/>
              <a:gd name="f136" fmla="val 690918"/>
              <a:gd name="f137" fmla="val 539254"/>
              <a:gd name="f138" fmla="val 683768"/>
              <a:gd name="f139" fmla="val 552335"/>
              <a:gd name="f140" fmla="val 665861"/>
              <a:gd name="f141" fmla="val 566712"/>
              <a:gd name="f142" fmla="val 642518"/>
              <a:gd name="f143" fmla="val 874598"/>
              <a:gd name="f144" fmla="val 836041"/>
              <a:gd name="f145" fmla="val 614222"/>
              <a:gd name="f146" fmla="val 797712"/>
              <a:gd name="f147" fmla="val 587311"/>
              <a:gd name="f148" fmla="val 759714"/>
              <a:gd name="f149" fmla="val 556094"/>
              <a:gd name="f150" fmla="val 727684"/>
              <a:gd name="f151" fmla="val 706424"/>
              <a:gd name="f152" fmla="val 506679"/>
              <a:gd name="f153" fmla="val 706501"/>
              <a:gd name="f154" fmla="val 703745"/>
              <a:gd name="f155" fmla="val 460057"/>
              <a:gd name="f156" fmla="val 695680"/>
              <a:gd name="f157" fmla="val 679805"/>
              <a:gd name="f158" fmla="val 438200"/>
              <a:gd name="f159" fmla="val 712254"/>
              <a:gd name="f160" fmla="val 732866"/>
              <a:gd name="f161" fmla="val 750468"/>
              <a:gd name="f162" fmla="val 773874"/>
              <a:gd name="f163" fmla="val 526808"/>
              <a:gd name="f164" fmla="val 804697"/>
              <a:gd name="f165" fmla="val 552551"/>
              <a:gd name="f166" fmla="val 841641"/>
              <a:gd name="f167" fmla="val 566674"/>
              <a:gd name="f168" fmla="val 882383"/>
              <a:gd name="f169" fmla="val 562686"/>
              <a:gd name="f170" fmla="val 924534"/>
              <a:gd name="f171" fmla="val 965746"/>
              <a:gd name="f172" fmla="val 508152"/>
              <a:gd name="f173" fmla="val 931087"/>
              <a:gd name="f174" fmla="val 895502"/>
              <a:gd name="f175" fmla="val 507149"/>
              <a:gd name="f176" fmla="val 860399"/>
              <a:gd name="f177" fmla="val 524256"/>
              <a:gd name="f178" fmla="val 827189"/>
              <a:gd name="f179" fmla="val 521868"/>
              <a:gd name="f180" fmla="val 820775"/>
              <a:gd name="f181" fmla="val 517118"/>
              <a:gd name="f182" fmla="val 814222"/>
              <a:gd name="f183" fmla="val 506488"/>
              <a:gd name="f184" fmla="val 803541"/>
              <a:gd name="f185" fmla="val 481406"/>
              <a:gd name="f186" fmla="val 780135"/>
              <a:gd name="f187" fmla="val 477456"/>
              <a:gd name="f188" fmla="val 775728"/>
              <a:gd name="f189" fmla="val 772236"/>
              <a:gd name="f190" fmla="val 810361"/>
              <a:gd name="f191" fmla="val 433311"/>
              <a:gd name="f192" fmla="val 848131"/>
              <a:gd name="f193" fmla="val 426796"/>
              <a:gd name="f194" fmla="val 885558"/>
              <a:gd name="f195" fmla="val 922655"/>
              <a:gd name="f196" fmla="val 441210"/>
              <a:gd name="f197" fmla="val 959434"/>
              <a:gd name="f198" fmla="val 995921"/>
              <a:gd name="f199" fmla="val 1032103"/>
              <a:gd name="f200" fmla="val 1068019"/>
              <a:gd name="f201" fmla="val 1029525"/>
              <a:gd name="f202" fmla="val 990866"/>
              <a:gd name="f203" fmla="val 952093"/>
              <a:gd name="f204" fmla="val 913320"/>
              <a:gd name="f205" fmla="val 648690"/>
              <a:gd name="f206" fmla="val 388188"/>
              <a:gd name="f207" fmla="val 629818"/>
              <a:gd name="f208" fmla="val 355739"/>
              <a:gd name="f209" fmla="val 615543"/>
              <a:gd name="f210" fmla="val 335127"/>
              <a:gd name="f211" fmla="val 598690"/>
              <a:gd name="f212" fmla="val 317512"/>
              <a:gd name="f213" fmla="val 572071"/>
              <a:gd name="f214" fmla="val 294106"/>
              <a:gd name="f215" fmla="val 541210"/>
              <a:gd name="f216" fmla="val 263296"/>
              <a:gd name="f217" fmla="val 515467"/>
              <a:gd name="f218" fmla="val 226352"/>
              <a:gd name="f219" fmla="val 501345"/>
              <a:gd name="f220" fmla="val 185623"/>
              <a:gd name="f221" fmla="val 505333"/>
              <a:gd name="f222" fmla="val 143471"/>
              <a:gd name="f223" fmla="val 533946"/>
              <a:gd name="f224" fmla="val 102260"/>
              <a:gd name="f225" fmla="val 559866"/>
              <a:gd name="f226" fmla="val 136918"/>
              <a:gd name="f227" fmla="val 567537"/>
              <a:gd name="f228" fmla="val 172504"/>
              <a:gd name="f229" fmla="val 560870"/>
              <a:gd name="f230" fmla="val 207606"/>
              <a:gd name="f231" fmla="val 543763"/>
              <a:gd name="f232" fmla="val 240792"/>
              <a:gd name="f233" fmla="val 546163"/>
              <a:gd name="f234" fmla="val 247218"/>
              <a:gd name="f235" fmla="val 550900"/>
              <a:gd name="f236" fmla="val 253784"/>
              <a:gd name="f237" fmla="val 561530"/>
              <a:gd name="f238" fmla="val 586625"/>
              <a:gd name="f239" fmla="val 590550"/>
              <a:gd name="f240" fmla="val 292252"/>
              <a:gd name="f241" fmla="val 595109"/>
              <a:gd name="f242" fmla="val 619277"/>
              <a:gd name="f243" fmla="val 257632"/>
              <a:gd name="f244" fmla="val 634707"/>
              <a:gd name="f245" fmla="val 641223"/>
              <a:gd name="f246" fmla="val 638657"/>
              <a:gd name="f247" fmla="val 145338"/>
              <a:gd name="f248" fmla="val 626821"/>
              <a:gd name="f249" fmla="val 108559"/>
              <a:gd name="f250" fmla="val 605536"/>
              <a:gd name="f251" fmla="val 72085"/>
              <a:gd name="f252" fmla="val 574636"/>
              <a:gd name="f253" fmla="val 35902"/>
              <a:gd name="f254" fmla="val 490778"/>
              <a:gd name="f255" fmla="val 458876"/>
              <a:gd name="f256" fmla="val 77139"/>
              <a:gd name="f257" fmla="val 437845"/>
              <a:gd name="f258" fmla="val 427228"/>
              <a:gd name="f259" fmla="val 426631"/>
              <a:gd name="f260" fmla="val 435622"/>
              <a:gd name="f261" fmla="val 453783"/>
              <a:gd name="f262" fmla="val 480695"/>
              <a:gd name="f263" fmla="val 511924"/>
              <a:gd name="f264" fmla="val 361569"/>
              <a:gd name="f265" fmla="val 561340"/>
              <a:gd name="f266" fmla="val 582422"/>
              <a:gd name="f267" fmla="val 364248"/>
              <a:gd name="f268" fmla="val 607961"/>
              <a:gd name="f269" fmla="val 372313"/>
              <a:gd name="f270" fmla="val 534454"/>
              <a:gd name="f271" fmla="val 528739"/>
              <a:gd name="f272" fmla="val 665873"/>
              <a:gd name="f273" fmla="val 515658"/>
              <a:gd name="f274" fmla="val 642531"/>
              <a:gd name="f275" fmla="val 501294"/>
              <a:gd name="f276" fmla="val 619036"/>
              <a:gd name="f277" fmla="val 491705"/>
              <a:gd name="f278" fmla="val 618490"/>
              <a:gd name="f279" fmla="val 500849"/>
              <a:gd name="f280" fmla="val 616013"/>
              <a:gd name="f281" fmla="val 525068"/>
              <a:gd name="f282" fmla="val 600075"/>
              <a:gd name="f283" fmla="val 599465"/>
              <a:gd name="f284" fmla="val 578878"/>
              <a:gd name="f285" fmla="val 657682"/>
              <a:gd name="f286" fmla="val 697445"/>
              <a:gd name="f287" fmla="val 749769"/>
              <a:gd name="f288" fmla="val 642708"/>
              <a:gd name="f289" fmla="val 695248"/>
              <a:gd name="f290" fmla="val 660793"/>
              <a:gd name="f291" fmla="val 659257"/>
              <a:gd name="f292" fmla="val 674065"/>
              <a:gd name="f293" fmla="val 621995"/>
              <a:gd name="f294" fmla="val 684199"/>
              <a:gd name="f295" fmla="val 582244"/>
              <a:gd name="f296" fmla="val 469430"/>
              <a:gd name="f297" fmla="val 695261"/>
              <a:gd name="f298" fmla="val 425310"/>
              <a:gd name="f299" fmla="val 659282"/>
              <a:gd name="f300" fmla="val 622020"/>
              <a:gd name="f301" fmla="val 582256"/>
              <a:gd name="f302" fmla="val 534479"/>
              <a:gd name="f303" fmla="val 377088"/>
              <a:gd name="f304" fmla="val 528764"/>
              <a:gd name="f305" fmla="val 515670"/>
              <a:gd name="f306" fmla="val 501307"/>
              <a:gd name="f307" fmla="val 491718"/>
              <a:gd name="f308" fmla="val 500862"/>
              <a:gd name="f309" fmla="val 449516"/>
              <a:gd name="f310" fmla="val 525081"/>
              <a:gd name="f311" fmla="val 599478"/>
              <a:gd name="f312" fmla="val 467944"/>
              <a:gd name="f313" fmla="val 657694"/>
              <a:gd name="f314" fmla="val 489140"/>
              <a:gd name="f315" fmla="val 1068006"/>
              <a:gd name="f316" fmla="val 533933"/>
              <a:gd name="f317" fmla="val 490766"/>
              <a:gd name="f318" fmla="val 437832"/>
              <a:gd name="f319" fmla="val 874610"/>
              <a:gd name="f320" fmla="val 759701"/>
              <a:gd name="f321" fmla="val 480707"/>
              <a:gd name="f322" fmla="val 727697"/>
              <a:gd name="f323" fmla="val 706437"/>
              <a:gd name="f324" fmla="val 561314"/>
              <a:gd name="f325" fmla="val 703757"/>
              <a:gd name="f326" fmla="val 582409"/>
              <a:gd name="f327" fmla="val 695693"/>
              <a:gd name="f328" fmla="val 607949"/>
              <a:gd name="f329" fmla="val 648703"/>
              <a:gd name="f330" fmla="val 712266"/>
              <a:gd name="f331" fmla="val 732878"/>
              <a:gd name="f332" fmla="val 615530"/>
              <a:gd name="f333" fmla="val 750481"/>
              <a:gd name="f334" fmla="val 598665"/>
              <a:gd name="f335" fmla="val 773887"/>
              <a:gd name="f336" fmla="val 572046"/>
              <a:gd name="f337" fmla="val 541197"/>
              <a:gd name="f338" fmla="val 501332"/>
              <a:gd name="f339" fmla="val 505320"/>
              <a:gd name="f340" fmla="val 560857"/>
              <a:gd name="f341" fmla="val 827214"/>
              <a:gd name="f342" fmla="val 543750"/>
              <a:gd name="f343" fmla="val 820788"/>
              <a:gd name="f344" fmla="val 546138"/>
              <a:gd name="f345" fmla="val 550887"/>
              <a:gd name="f346" fmla="val 780122"/>
              <a:gd name="f347" fmla="val 586600"/>
              <a:gd name="f348" fmla="val 775741"/>
              <a:gd name="f349" fmla="val 772223"/>
              <a:gd name="f350" fmla="val 619264"/>
              <a:gd name="f351" fmla="val 848144"/>
              <a:gd name="f352" fmla="val 634695"/>
              <a:gd name="f353" fmla="val 885571"/>
              <a:gd name="f354" fmla="val 641210"/>
              <a:gd name="f355" fmla="val 922667"/>
              <a:gd name="f356" fmla="val 638632"/>
              <a:gd name="f357" fmla="val 626795"/>
              <a:gd name="f358" fmla="val 995908"/>
              <a:gd name="f359" fmla="val 605523"/>
              <a:gd name="f360" fmla="val 574624"/>
              <a:gd name="f361" fmla="val 2055495"/>
              <a:gd name="f362" fmla="val 117335"/>
              <a:gd name="f363" fmla="val 2037956"/>
              <a:gd name="f364" fmla="val 1002334"/>
              <a:gd name="f365" fmla="val 2196884"/>
              <a:gd name="f366" fmla="val 130492"/>
              <a:gd name="f367" fmla="val 2178164"/>
              <a:gd name="f368" fmla="val 261162"/>
              <a:gd name="f369" fmla="*/ f0 1 2197100"/>
              <a:gd name="f370" fmla="*/ f1 1 1068070"/>
              <a:gd name="f371" fmla="+- f4 0 f2"/>
              <a:gd name="f372" fmla="+- f3 0 f2"/>
              <a:gd name="f373" fmla="*/ f372 1 2197100"/>
              <a:gd name="f374" fmla="*/ f371 1 1068070"/>
              <a:gd name="f375" fmla="*/ f2 1 f373"/>
              <a:gd name="f376" fmla="*/ f3 1 f373"/>
              <a:gd name="f377" fmla="*/ f2 1 f374"/>
              <a:gd name="f378" fmla="*/ f4 1 f374"/>
              <a:gd name="f379" fmla="*/ f375 f369 1"/>
              <a:gd name="f380" fmla="*/ f376 f369 1"/>
              <a:gd name="f381" fmla="*/ f378 f370 1"/>
              <a:gd name="f382" fmla="*/ f377 f37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9" t="f382" r="f380" b="f381"/>
            <a:pathLst>
              <a:path w="2197100" h="106807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2" y="f24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24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5" y="f6"/>
                </a:lnTo>
                <a:close/>
              </a:path>
              <a:path w="2197100" h="1068070"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84" y="f85"/>
                </a:lnTo>
                <a:close/>
              </a:path>
              <a:path w="2197100" h="1068070">
                <a:moveTo>
                  <a:pt x="f107" y="f118"/>
                </a:moveTo>
                <a:lnTo>
                  <a:pt x="f119" y="f120"/>
                </a:lnTo>
                <a:lnTo>
                  <a:pt x="f113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8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07" y="f118"/>
                </a:lnTo>
                <a:close/>
              </a:path>
              <a:path w="2197100" h="1068070">
                <a:moveTo>
                  <a:pt x="f68" y="f143"/>
                </a:moveTo>
                <a:lnTo>
                  <a:pt x="f70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4" y="f151"/>
                </a:lnTo>
                <a:lnTo>
                  <a:pt x="f152" y="f153"/>
                </a:lnTo>
                <a:lnTo>
                  <a:pt x="f81" y="f154"/>
                </a:lnTo>
                <a:lnTo>
                  <a:pt x="f155" y="f156"/>
                </a:lnTo>
                <a:lnTo>
                  <a:pt x="f6" y="f157"/>
                </a:lnTo>
                <a:lnTo>
                  <a:pt x="f158" y="f159"/>
                </a:lnTo>
                <a:lnTo>
                  <a:pt x="f10" y="f160"/>
                </a:lnTo>
                <a:lnTo>
                  <a:pt x="f12" y="f161"/>
                </a:lnTo>
                <a:lnTo>
                  <a:pt x="f14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24" y="f171"/>
                </a:lnTo>
                <a:lnTo>
                  <a:pt x="f172" y="f173"/>
                </a:lnTo>
                <a:lnTo>
                  <a:pt x="f28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44" y="f189"/>
                </a:lnTo>
                <a:lnTo>
                  <a:pt x="f46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52" y="f195"/>
                </a:lnTo>
                <a:lnTo>
                  <a:pt x="f196" y="f197"/>
                </a:lnTo>
                <a:lnTo>
                  <a:pt x="f56" y="f198"/>
                </a:lnTo>
                <a:lnTo>
                  <a:pt x="f58" y="f199"/>
                </a:lnTo>
                <a:lnTo>
                  <a:pt x="f24" y="f200"/>
                </a:lnTo>
                <a:lnTo>
                  <a:pt x="f60" y="f201"/>
                </a:lnTo>
                <a:lnTo>
                  <a:pt x="f62" y="f202"/>
                </a:lnTo>
                <a:lnTo>
                  <a:pt x="f64" y="f203"/>
                </a:lnTo>
                <a:lnTo>
                  <a:pt x="f66" y="f204"/>
                </a:lnTo>
                <a:lnTo>
                  <a:pt x="f68" y="f143"/>
                </a:lnTo>
                <a:close/>
              </a:path>
              <a:path w="2197100" h="1068070">
                <a:moveTo>
                  <a:pt x="f205" y="f206"/>
                </a:move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37"/>
                </a:lnTo>
                <a:lnTo>
                  <a:pt x="f238" y="f39"/>
                </a:lnTo>
                <a:lnTo>
                  <a:pt x="f239" y="f240"/>
                </a:lnTo>
                <a:lnTo>
                  <a:pt x="f241" y="f43"/>
                </a:lnTo>
                <a:lnTo>
                  <a:pt x="f242" y="f243"/>
                </a:lnTo>
                <a:lnTo>
                  <a:pt x="f244" y="f47"/>
                </a:lnTo>
                <a:lnTo>
                  <a:pt x="f245" y="f49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"/>
                </a:lnTo>
                <a:lnTo>
                  <a:pt x="f254" y="f59"/>
                </a:lnTo>
                <a:lnTo>
                  <a:pt x="f255" y="f256"/>
                </a:lnTo>
                <a:lnTo>
                  <a:pt x="f257" y="f63"/>
                </a:lnTo>
                <a:lnTo>
                  <a:pt x="f258" y="f65"/>
                </a:lnTo>
                <a:lnTo>
                  <a:pt x="f259" y="f67"/>
                </a:lnTo>
                <a:lnTo>
                  <a:pt x="f260" y="f69"/>
                </a:lnTo>
                <a:lnTo>
                  <a:pt x="f261" y="f71"/>
                </a:lnTo>
                <a:lnTo>
                  <a:pt x="f262" y="f73"/>
                </a:lnTo>
                <a:lnTo>
                  <a:pt x="f263" y="f75"/>
                </a:lnTo>
                <a:lnTo>
                  <a:pt x="f223" y="f264"/>
                </a:lnTo>
                <a:lnTo>
                  <a:pt x="f265" y="f78"/>
                </a:lnTo>
                <a:lnTo>
                  <a:pt x="f266" y="f267"/>
                </a:lnTo>
                <a:lnTo>
                  <a:pt x="f268" y="f269"/>
                </a:lnTo>
                <a:lnTo>
                  <a:pt x="f205" y="f206"/>
                </a:lnTo>
                <a:close/>
              </a:path>
              <a:path w="2197100" h="1068070">
                <a:moveTo>
                  <a:pt x="f136" y="f270"/>
                </a:moveTo>
                <a:lnTo>
                  <a:pt x="f138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125" y="f286"/>
                </a:lnTo>
                <a:lnTo>
                  <a:pt x="f12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95"/>
                </a:lnTo>
                <a:lnTo>
                  <a:pt x="f136" y="f270"/>
                </a:lnTo>
                <a:close/>
              </a:path>
              <a:path w="2197100" h="1068070">
                <a:moveTo>
                  <a:pt x="f287" y="f296"/>
                </a:moveTo>
                <a:lnTo>
                  <a:pt x="f297" y="f298"/>
                </a:lnTo>
                <a:lnTo>
                  <a:pt x="f299" y="f92"/>
                </a:lnTo>
                <a:lnTo>
                  <a:pt x="f300" y="f94"/>
                </a:lnTo>
                <a:lnTo>
                  <a:pt x="f301" y="f96"/>
                </a:lnTo>
                <a:lnTo>
                  <a:pt x="f302" y="f303"/>
                </a:lnTo>
                <a:lnTo>
                  <a:pt x="f304" y="f100"/>
                </a:lnTo>
                <a:lnTo>
                  <a:pt x="f305" y="f102"/>
                </a:lnTo>
                <a:lnTo>
                  <a:pt x="f306" y="f104"/>
                </a:lnTo>
                <a:lnTo>
                  <a:pt x="f307" y="f106"/>
                </a:lnTo>
                <a:lnTo>
                  <a:pt x="f308" y="f309"/>
                </a:lnTo>
                <a:lnTo>
                  <a:pt x="f310" y="f110"/>
                </a:lnTo>
                <a:lnTo>
                  <a:pt x="f311" y="f312"/>
                </a:lnTo>
                <a:lnTo>
                  <a:pt x="f313" y="f314"/>
                </a:lnTo>
                <a:lnTo>
                  <a:pt x="f286" y="f84"/>
                </a:lnTo>
                <a:lnTo>
                  <a:pt x="f287" y="f296"/>
                </a:lnTo>
                <a:close/>
              </a:path>
              <a:path w="2197100" h="1068070">
                <a:moveTo>
                  <a:pt x="f315" y="f316"/>
                </a:moveTo>
                <a:lnTo>
                  <a:pt x="f201" y="f317"/>
                </a:lnTo>
                <a:lnTo>
                  <a:pt x="f202" y="f255"/>
                </a:lnTo>
                <a:lnTo>
                  <a:pt x="f203" y="f318"/>
                </a:lnTo>
                <a:lnTo>
                  <a:pt x="f204" y="f258"/>
                </a:lnTo>
                <a:lnTo>
                  <a:pt x="f319" y="f259"/>
                </a:lnTo>
                <a:lnTo>
                  <a:pt x="f144" y="f260"/>
                </a:lnTo>
                <a:lnTo>
                  <a:pt x="f146" y="f261"/>
                </a:lnTo>
                <a:lnTo>
                  <a:pt x="f320" y="f321"/>
                </a:lnTo>
                <a:lnTo>
                  <a:pt x="f322" y="f263"/>
                </a:lnTo>
                <a:lnTo>
                  <a:pt x="f323" y="f316"/>
                </a:lnTo>
                <a:lnTo>
                  <a:pt x="f15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157" y="f329"/>
                </a:lnTo>
                <a:lnTo>
                  <a:pt x="f330" y="f207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336"/>
                </a:lnTo>
                <a:lnTo>
                  <a:pt x="f164" y="f337"/>
                </a:lnTo>
                <a:lnTo>
                  <a:pt x="f166" y="f217"/>
                </a:lnTo>
                <a:lnTo>
                  <a:pt x="f168" y="f338"/>
                </a:lnTo>
                <a:lnTo>
                  <a:pt x="f170" y="f339"/>
                </a:lnTo>
                <a:lnTo>
                  <a:pt x="f171" y="f316"/>
                </a:lnTo>
                <a:lnTo>
                  <a:pt x="f173" y="f225"/>
                </a:lnTo>
                <a:lnTo>
                  <a:pt x="f174" y="f227"/>
                </a:lnTo>
                <a:lnTo>
                  <a:pt x="f176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182" y="f345"/>
                </a:lnTo>
                <a:lnTo>
                  <a:pt x="f184" y="f237"/>
                </a:lnTo>
                <a:lnTo>
                  <a:pt x="f346" y="f347"/>
                </a:lnTo>
                <a:lnTo>
                  <a:pt x="f348" y="f239"/>
                </a:lnTo>
                <a:lnTo>
                  <a:pt x="f349" y="f241"/>
                </a:lnTo>
                <a:lnTo>
                  <a:pt x="f190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197" y="f357"/>
                </a:lnTo>
                <a:lnTo>
                  <a:pt x="f358" y="f359"/>
                </a:lnTo>
                <a:lnTo>
                  <a:pt x="f199" y="f360"/>
                </a:lnTo>
                <a:lnTo>
                  <a:pt x="f315" y="f316"/>
                </a:lnTo>
                <a:close/>
              </a:path>
              <a:path w="2197100" h="1068070">
                <a:moveTo>
                  <a:pt x="f361" y="f362"/>
                </a:moveTo>
                <a:lnTo>
                  <a:pt x="f363" y="f362"/>
                </a:lnTo>
                <a:lnTo>
                  <a:pt x="f363" y="f364"/>
                </a:lnTo>
                <a:lnTo>
                  <a:pt x="f361" y="f364"/>
                </a:lnTo>
                <a:lnTo>
                  <a:pt x="f361" y="f362"/>
                </a:lnTo>
                <a:close/>
              </a:path>
              <a:path w="2197100" h="1068070">
                <a:moveTo>
                  <a:pt x="f365" y="f366"/>
                </a:moveTo>
                <a:lnTo>
                  <a:pt x="f367" y="f366"/>
                </a:lnTo>
                <a:lnTo>
                  <a:pt x="f367" y="f368"/>
                </a:lnTo>
                <a:lnTo>
                  <a:pt x="f365" y="f368"/>
                </a:lnTo>
                <a:lnTo>
                  <a:pt x="f365" y="f36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6" name="bg object 20">
            <a:extLst>
              <a:ext uri="{FF2B5EF4-FFF2-40B4-BE49-F238E27FC236}">
                <a16:creationId xmlns:a16="http://schemas.microsoft.com/office/drawing/2014/main" id="{92631FB8-B688-A79B-FFAB-BAE3ADDC1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51" y="1210528"/>
            <a:ext cx="173361" cy="999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03CA3197-A0B6-668A-57C2-C8401F849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748" y="1167853"/>
            <a:ext cx="292415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F5ACFD60-9C06-D980-3764-169DB1F69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119" y="1167853"/>
            <a:ext cx="297472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7F6B5D2C-2CAA-F9B3-2EBA-47603330D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184" y="1167862"/>
            <a:ext cx="309286" cy="1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g object 24">
            <a:extLst>
              <a:ext uri="{FF2B5EF4-FFF2-40B4-BE49-F238E27FC236}">
                <a16:creationId xmlns:a16="http://schemas.microsoft.com/office/drawing/2014/main" id="{0260E2D5-2C02-4782-C982-371B42327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053" y="1167862"/>
            <a:ext cx="90799" cy="142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g object 25">
            <a:extLst>
              <a:ext uri="{FF2B5EF4-FFF2-40B4-BE49-F238E27FC236}">
                <a16:creationId xmlns:a16="http://schemas.microsoft.com/office/drawing/2014/main" id="{8E810982-F913-F5B5-6893-AB425B0E6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827" y="1212777"/>
            <a:ext cx="84417" cy="9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bg object 26">
            <a:extLst>
              <a:ext uri="{FF2B5EF4-FFF2-40B4-BE49-F238E27FC236}">
                <a16:creationId xmlns:a16="http://schemas.microsoft.com/office/drawing/2014/main" id="{7E504D00-D987-2FE2-A5D1-E5364FF33DEB}"/>
              </a:ext>
            </a:extLst>
          </p:cNvPr>
          <p:cNvSpPr/>
          <p:nvPr/>
        </p:nvSpPr>
        <p:spPr>
          <a:xfrm>
            <a:off x="4793604" y="1210546"/>
            <a:ext cx="60322" cy="100327"/>
          </a:xfrm>
          <a:custGeom>
            <a:gdLst>
              <a:gd name="f0" fmla="val w"/>
              <a:gd name="f1" fmla="val h"/>
              <a:gd name="f2" fmla="val 0"/>
              <a:gd name="f3" fmla="val 60325"/>
              <a:gd name="f4" fmla="val 100330"/>
              <a:gd name="f5" fmla="val 41935"/>
              <a:gd name="f6" fmla="val 33695"/>
              <a:gd name="f7" fmla="val 20448"/>
              <a:gd name="f8" fmla="val 1800"/>
              <a:gd name="f9" fmla="val 9752"/>
              <a:gd name="f10" fmla="val 7251"/>
              <a:gd name="f11" fmla="val 2604"/>
              <a:gd name="f12" fmla="val 16423"/>
              <a:gd name="f13" fmla="val 29391"/>
              <a:gd name="f14" fmla="val 6460"/>
              <a:gd name="f15" fmla="val 44902"/>
              <a:gd name="f16" fmla="val 20674"/>
              <a:gd name="f17" fmla="val 54237"/>
              <a:gd name="f18" fmla="val 34888"/>
              <a:gd name="f19" fmla="val 61819"/>
              <a:gd name="f20" fmla="val 41349"/>
              <a:gd name="f21" fmla="val 72071"/>
              <a:gd name="f22" fmla="val 82363"/>
              <a:gd name="f23" fmla="val 31433"/>
              <a:gd name="f24" fmla="val 85735"/>
              <a:gd name="f25" fmla="val 18324"/>
              <a:gd name="f26" fmla="val 8397"/>
              <a:gd name="f27" fmla="val 83494"/>
              <a:gd name="f28" fmla="val 1476"/>
              <a:gd name="f29" fmla="val 78992"/>
              <a:gd name="f30" fmla="val 554"/>
              <a:gd name="f31" fmla="val 94719"/>
              <a:gd name="f32" fmla="val 6774"/>
              <a:gd name="f33" fmla="val 97353"/>
              <a:gd name="f34" fmla="val 13301"/>
              <a:gd name="f35" fmla="val 98951"/>
              <a:gd name="f36" fmla="val 20007"/>
              <a:gd name="f37" fmla="val 99742"/>
              <a:gd name="f38" fmla="val 26763"/>
              <a:gd name="f39" fmla="val 99955"/>
              <a:gd name="f40" fmla="val 39153"/>
              <a:gd name="f41" fmla="val 98173"/>
              <a:gd name="f42" fmla="val 49812"/>
              <a:gd name="f43" fmla="val 92723"/>
              <a:gd name="f44" fmla="val 57279"/>
              <a:gd name="f45" fmla="val 83447"/>
              <a:gd name="f46" fmla="val 60092"/>
              <a:gd name="f47" fmla="val 70186"/>
              <a:gd name="f48" fmla="val 53626"/>
              <a:gd name="f49" fmla="val 53125"/>
              <a:gd name="f50" fmla="val 39401"/>
              <a:gd name="f51" fmla="val 43869"/>
              <a:gd name="f52" fmla="val 25177"/>
              <a:gd name="f53" fmla="val 36680"/>
              <a:gd name="f54" fmla="val 18711"/>
              <a:gd name="f55" fmla="val 25821"/>
              <a:gd name="f56" fmla="val 17968"/>
              <a:gd name="f57" fmla="val 26575"/>
              <a:gd name="f58" fmla="val 14208"/>
              <a:gd name="f59" fmla="val 39684"/>
              <a:gd name="f60" fmla="val 50155"/>
              <a:gd name="f61" fmla="val 16659"/>
              <a:gd name="f62" fmla="val 54071"/>
              <a:gd name="f63" fmla="val 19088"/>
              <a:gd name="f64" fmla="val 55589"/>
              <a:gd name="f65" fmla="val 3738"/>
              <a:gd name="f66" fmla="val 48658"/>
              <a:gd name="f67" fmla="val 1675"/>
              <a:gd name="f68" fmla="*/ f0 1 60325"/>
              <a:gd name="f69" fmla="*/ f1 1 100330"/>
              <a:gd name="f70" fmla="+- f4 0 f2"/>
              <a:gd name="f71" fmla="+- f3 0 f2"/>
              <a:gd name="f72" fmla="*/ f71 1 60325"/>
              <a:gd name="f73" fmla="*/ f70 1 10033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0325" h="10033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13" name="bg object 27">
            <a:extLst>
              <a:ext uri="{FF2B5EF4-FFF2-40B4-BE49-F238E27FC236}">
                <a16:creationId xmlns:a16="http://schemas.microsoft.com/office/drawing/2014/main" id="{1723CC14-D500-4558-5B8C-8FE43BE8B1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9411" y="1400001"/>
            <a:ext cx="349904" cy="174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bg object 28">
            <a:extLst>
              <a:ext uri="{FF2B5EF4-FFF2-40B4-BE49-F238E27FC236}">
                <a16:creationId xmlns:a16="http://schemas.microsoft.com/office/drawing/2014/main" id="{9990EC62-EC17-0DC2-7715-9520BE36DC65}"/>
              </a:ext>
            </a:extLst>
          </p:cNvPr>
          <p:cNvSpPr/>
          <p:nvPr/>
        </p:nvSpPr>
        <p:spPr>
          <a:xfrm>
            <a:off x="3678905" y="1435196"/>
            <a:ext cx="53977" cy="97785"/>
          </a:xfrm>
          <a:custGeom>
            <a:gdLst>
              <a:gd name="f0" fmla="val w"/>
              <a:gd name="f1" fmla="val h"/>
              <a:gd name="f2" fmla="val 0"/>
              <a:gd name="f3" fmla="val 53975"/>
              <a:gd name="f4" fmla="val 97790"/>
              <a:gd name="f5" fmla="val 46982"/>
              <a:gd name="f6" fmla="val 41747"/>
              <a:gd name="f7" fmla="val 34249"/>
              <a:gd name="f8" fmla="val 1265"/>
              <a:gd name="f9" fmla="val 27262"/>
              <a:gd name="f10" fmla="val 4794"/>
              <a:gd name="f11" fmla="val 21290"/>
              <a:gd name="f12" fmla="val 10182"/>
              <a:gd name="f13" fmla="val 16837"/>
              <a:gd name="f14" fmla="val 17025"/>
              <a:gd name="f15" fmla="val 16470"/>
              <a:gd name="f16" fmla="val 2251"/>
              <a:gd name="f17" fmla="val 97724"/>
              <a:gd name="f18" fmla="val 17591"/>
              <a:gd name="f19" fmla="val 54291"/>
              <a:gd name="f20" fmla="val 19446"/>
              <a:gd name="f21" fmla="val 38099"/>
              <a:gd name="f22" fmla="val 24708"/>
              <a:gd name="f23" fmla="val 25836"/>
              <a:gd name="f24" fmla="val 32919"/>
              <a:gd name="f25" fmla="val 18065"/>
              <a:gd name="f26" fmla="val 43621"/>
              <a:gd name="f27" fmla="val 15350"/>
              <a:gd name="f28" fmla="val 46605"/>
              <a:gd name="f29" fmla="val 50155"/>
              <a:gd name="f30" fmla="val 15737"/>
              <a:gd name="f31" fmla="val 53349"/>
              <a:gd name="f32" fmla="val 1319"/>
              <a:gd name="f33" fmla="*/ f0 1 53975"/>
              <a:gd name="f34" fmla="*/ f1 1 97790"/>
              <a:gd name="f35" fmla="+- f4 0 f2"/>
              <a:gd name="f36" fmla="+- f3 0 f2"/>
              <a:gd name="f37" fmla="*/ f36 1 53975"/>
              <a:gd name="f38" fmla="*/ f35 1 97790"/>
              <a:gd name="f39" fmla="*/ f2 1 f37"/>
              <a:gd name="f40" fmla="*/ f3 1 f37"/>
              <a:gd name="f41" fmla="*/ f2 1 f38"/>
              <a:gd name="f42" fmla="*/ f4 1 f38"/>
              <a:gd name="f43" fmla="*/ f39 f33 1"/>
              <a:gd name="f44" fmla="*/ f40 f33 1"/>
              <a:gd name="f45" fmla="*/ f42 f34 1"/>
              <a:gd name="f46" fmla="*/ f41 f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53975" h="9779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lnTo>
                  <a:pt x="f2" y="f16"/>
                </a:lnTo>
                <a:lnTo>
                  <a:pt x="f2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14"/>
                </a:lnTo>
                <a:lnTo>
                  <a:pt x="f31" y="f32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15" name="bg object 29">
            <a:extLst>
              <a:ext uri="{FF2B5EF4-FFF2-40B4-BE49-F238E27FC236}">
                <a16:creationId xmlns:a16="http://schemas.microsoft.com/office/drawing/2014/main" id="{8785BD97-AEB7-C65A-3F39-3F905F443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728" y="1437445"/>
            <a:ext cx="84426" cy="9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bg object 30">
            <a:extLst>
              <a:ext uri="{FF2B5EF4-FFF2-40B4-BE49-F238E27FC236}">
                <a16:creationId xmlns:a16="http://schemas.microsoft.com/office/drawing/2014/main" id="{E1C1CFEB-E51A-0C3B-0A3C-CF1513AC34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5016" y="1689838"/>
            <a:ext cx="83301" cy="130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bg object 31">
            <a:extLst>
              <a:ext uri="{FF2B5EF4-FFF2-40B4-BE49-F238E27FC236}">
                <a16:creationId xmlns:a16="http://schemas.microsoft.com/office/drawing/2014/main" id="{033DFB11-338B-CCE9-C3E0-C7EF4A2F8D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8563" y="1725015"/>
            <a:ext cx="84426" cy="97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bg object 32">
            <a:extLst>
              <a:ext uri="{FF2B5EF4-FFF2-40B4-BE49-F238E27FC236}">
                <a16:creationId xmlns:a16="http://schemas.microsoft.com/office/drawing/2014/main" id="{2FAE6A6C-53B5-9194-2B13-B4F7BBF437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2945" y="1680081"/>
            <a:ext cx="90799" cy="142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bg object 33">
            <a:extLst>
              <a:ext uri="{FF2B5EF4-FFF2-40B4-BE49-F238E27FC236}">
                <a16:creationId xmlns:a16="http://schemas.microsoft.com/office/drawing/2014/main" id="{AF868C93-1EFA-E230-2530-B1ABF35B2D9A}"/>
              </a:ext>
            </a:extLst>
          </p:cNvPr>
          <p:cNvSpPr/>
          <p:nvPr/>
        </p:nvSpPr>
        <p:spPr>
          <a:xfrm>
            <a:off x="3639577" y="1680100"/>
            <a:ext cx="71122" cy="140973"/>
          </a:xfrm>
          <a:custGeom>
            <a:gdLst>
              <a:gd name="f0" fmla="val w"/>
              <a:gd name="f1" fmla="val h"/>
              <a:gd name="f2" fmla="val 0"/>
              <a:gd name="f3" fmla="val 71120"/>
              <a:gd name="f4" fmla="val 140969"/>
              <a:gd name="f5" fmla="val 17589"/>
              <a:gd name="f6" fmla="val 140398"/>
              <a:gd name="f7" fmla="val 69646"/>
              <a:gd name="f8" fmla="val 44932"/>
              <a:gd name="f9" fmla="val 52057"/>
              <a:gd name="f10" fmla="val 70764"/>
              <a:gd name="f11" fmla="val 3733"/>
              <a:gd name="f12" fmla="val 50914"/>
              <a:gd name="f13" fmla="val 23596"/>
              <a:gd name="f14" fmla="*/ f0 1 71120"/>
              <a:gd name="f15" fmla="*/ f1 1 140969"/>
              <a:gd name="f16" fmla="+- f4 0 f2"/>
              <a:gd name="f17" fmla="+- f3 0 f2"/>
              <a:gd name="f18" fmla="*/ f17 1 71120"/>
              <a:gd name="f19" fmla="*/ f16 1 14096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120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71120" h="140969">
                <a:moveTo>
                  <a:pt x="f7" y="f8"/>
                </a:moveTo>
                <a:lnTo>
                  <a:pt x="f9" y="f8"/>
                </a:lnTo>
                <a:lnTo>
                  <a:pt x="f9" y="f6"/>
                </a:lnTo>
                <a:lnTo>
                  <a:pt x="f7" y="f6"/>
                </a:lnTo>
                <a:lnTo>
                  <a:pt x="f7" y="f8"/>
                </a:lnTo>
                <a:close/>
              </a:path>
              <a:path w="71120" h="140969">
                <a:moveTo>
                  <a:pt x="f10" y="f11"/>
                </a:moveTo>
                <a:lnTo>
                  <a:pt x="f12" y="f11"/>
                </a:lnTo>
                <a:lnTo>
                  <a:pt x="f12" y="f13"/>
                </a:lnTo>
                <a:lnTo>
                  <a:pt x="f10" y="f13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0" name="bg object 34">
            <a:extLst>
              <a:ext uri="{FF2B5EF4-FFF2-40B4-BE49-F238E27FC236}">
                <a16:creationId xmlns:a16="http://schemas.microsoft.com/office/drawing/2014/main" id="{8CCC3804-FF70-FB4E-BC2F-023E66287A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3568" y="1722766"/>
            <a:ext cx="70747" cy="99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bg object 35">
            <a:extLst>
              <a:ext uri="{FF2B5EF4-FFF2-40B4-BE49-F238E27FC236}">
                <a16:creationId xmlns:a16="http://schemas.microsoft.com/office/drawing/2014/main" id="{CE734810-FA10-BD7B-2282-091C8043333A}"/>
              </a:ext>
            </a:extLst>
          </p:cNvPr>
          <p:cNvSpPr/>
          <p:nvPr/>
        </p:nvSpPr>
        <p:spPr>
          <a:xfrm>
            <a:off x="3879213" y="1689829"/>
            <a:ext cx="100327" cy="130814"/>
          </a:xfrm>
          <a:custGeom>
            <a:gdLst>
              <a:gd name="f0" fmla="val w"/>
              <a:gd name="f1" fmla="val h"/>
              <a:gd name="f2" fmla="val 0"/>
              <a:gd name="f3" fmla="val 100329"/>
              <a:gd name="f4" fmla="val 130810"/>
              <a:gd name="f5" fmla="val 99987"/>
              <a:gd name="f6" fmla="val 81241"/>
              <a:gd name="f7" fmla="val 54610"/>
              <a:gd name="f8" fmla="val 18719"/>
              <a:gd name="f9" fmla="val 71120"/>
              <a:gd name="f10" fmla="*/ f0 1 100329"/>
              <a:gd name="f11" fmla="*/ f1 1 130810"/>
              <a:gd name="f12" fmla="+- f4 0 f2"/>
              <a:gd name="f13" fmla="+- f3 0 f2"/>
              <a:gd name="f14" fmla="*/ f13 1 100329"/>
              <a:gd name="f15" fmla="*/ f12 1 130810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00329" h="130810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8" y="f2"/>
                </a:lnTo>
                <a:lnTo>
                  <a:pt x="f2" y="f2"/>
                </a:lnTo>
                <a:lnTo>
                  <a:pt x="f2" y="f7"/>
                </a:lnTo>
                <a:lnTo>
                  <a:pt x="f2" y="f9"/>
                </a:lnTo>
                <a:lnTo>
                  <a:pt x="f2" y="f4"/>
                </a:lnTo>
                <a:lnTo>
                  <a:pt x="f8" y="f4"/>
                </a:lnTo>
                <a:lnTo>
                  <a:pt x="f8" y="f9"/>
                </a:lnTo>
                <a:lnTo>
                  <a:pt x="f6" y="f9"/>
                </a:lnTo>
                <a:lnTo>
                  <a:pt x="f6" y="f4"/>
                </a:lnTo>
                <a:lnTo>
                  <a:pt x="f5" y="f4"/>
                </a:lnTo>
                <a:lnTo>
                  <a:pt x="f5" y="f9"/>
                </a:lnTo>
                <a:lnTo>
                  <a:pt x="f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2" name="bg object 36">
            <a:extLst>
              <a:ext uri="{FF2B5EF4-FFF2-40B4-BE49-F238E27FC236}">
                <a16:creationId xmlns:a16="http://schemas.microsoft.com/office/drawing/2014/main" id="{D22DE090-6B88-82C1-3010-EC57C48BB2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5410" y="1722775"/>
            <a:ext cx="185522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bg object 37">
            <a:extLst>
              <a:ext uri="{FF2B5EF4-FFF2-40B4-BE49-F238E27FC236}">
                <a16:creationId xmlns:a16="http://schemas.microsoft.com/office/drawing/2014/main" id="{2BA21894-39D6-D29B-A48A-F863FDDA7003}"/>
              </a:ext>
            </a:extLst>
          </p:cNvPr>
          <p:cNvSpPr/>
          <p:nvPr/>
        </p:nvSpPr>
        <p:spPr>
          <a:xfrm>
            <a:off x="4222187" y="1680100"/>
            <a:ext cx="102239" cy="142875"/>
          </a:xfrm>
          <a:custGeom>
            <a:gdLst>
              <a:gd name="f0" fmla="val w"/>
              <a:gd name="f1" fmla="val h"/>
              <a:gd name="f2" fmla="val 0"/>
              <a:gd name="f3" fmla="val 102235"/>
              <a:gd name="f4" fmla="val 142875"/>
              <a:gd name="f5" fmla="val 17589"/>
              <a:gd name="f6" fmla="val 140398"/>
              <a:gd name="f7" fmla="val 102031"/>
              <a:gd name="f8" fmla="val 125056"/>
              <a:gd name="f9" fmla="val 99415"/>
              <a:gd name="f10" fmla="val 126733"/>
              <a:gd name="f11" fmla="val 95491"/>
              <a:gd name="f12" fmla="val 128409"/>
              <a:gd name="f13" fmla="val 82003"/>
              <a:gd name="f14" fmla="val 75285"/>
              <a:gd name="f15" fmla="val 122440"/>
              <a:gd name="f16" fmla="val 59156"/>
              <a:gd name="f17" fmla="val 100545"/>
              <a:gd name="f18" fmla="val 44945"/>
              <a:gd name="f19" fmla="val 17221"/>
              <a:gd name="f20" fmla="val 57670"/>
              <a:gd name="f21" fmla="val 22847"/>
              <a:gd name="f22" fmla="val 36144"/>
              <a:gd name="f23" fmla="val 114960"/>
              <a:gd name="f24" fmla="val 59702"/>
              <a:gd name="f25" fmla="val 127330"/>
              <a:gd name="f26" fmla="val 65557"/>
              <a:gd name="f27" fmla="val 135953"/>
              <a:gd name="f28" fmla="val 74803"/>
              <a:gd name="f29" fmla="val 140995"/>
              <a:gd name="f30" fmla="val 87045"/>
              <a:gd name="f31" fmla="val 142646"/>
              <a:gd name="f32" fmla="val 92684"/>
              <a:gd name="f33" fmla="val 140030"/>
              <a:gd name="f34" fmla="*/ f0 1 102235"/>
              <a:gd name="f35" fmla="*/ f1 1 142875"/>
              <a:gd name="f36" fmla="+- f4 0 f2"/>
              <a:gd name="f37" fmla="+- f3 0 f2"/>
              <a:gd name="f38" fmla="*/ f37 1 102235"/>
              <a:gd name="f39" fmla="*/ f36 1 142875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02235" h="14287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102235" h="142875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15"/>
                </a:lnTo>
                <a:lnTo>
                  <a:pt x="f14" y="f16"/>
                </a:lnTo>
                <a:lnTo>
                  <a:pt x="f17" y="f16"/>
                </a:lnTo>
                <a:lnTo>
                  <a:pt x="f17" y="f18"/>
                </a:lnTo>
                <a:lnTo>
                  <a:pt x="f14" y="f18"/>
                </a:lnTo>
                <a:lnTo>
                  <a:pt x="f14" y="f19"/>
                </a:lnTo>
                <a:lnTo>
                  <a:pt x="f20" y="f21"/>
                </a:lnTo>
                <a:lnTo>
                  <a:pt x="f20" y="f18"/>
                </a:lnTo>
                <a:lnTo>
                  <a:pt x="f22" y="f18"/>
                </a:lnTo>
                <a:lnTo>
                  <a:pt x="f22" y="f16"/>
                </a:lnTo>
                <a:lnTo>
                  <a:pt x="f20" y="f16"/>
                </a:lnTo>
                <a:lnTo>
                  <a:pt x="f20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1"/>
                </a:lnTo>
                <a:lnTo>
                  <a:pt x="f7" y="f33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4" name="bg object 38">
            <a:extLst>
              <a:ext uri="{FF2B5EF4-FFF2-40B4-BE49-F238E27FC236}">
                <a16:creationId xmlns:a16="http://schemas.microsoft.com/office/drawing/2014/main" id="{24F9A97F-3323-8003-FF72-4CC7C65956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4835" y="1680100"/>
            <a:ext cx="84417" cy="140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g object 39">
            <a:extLst>
              <a:ext uri="{FF2B5EF4-FFF2-40B4-BE49-F238E27FC236}">
                <a16:creationId xmlns:a16="http://schemas.microsoft.com/office/drawing/2014/main" id="{76EA8540-FC1A-2B39-202B-DD466D7C4E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9864" y="1914497"/>
            <a:ext cx="276880" cy="132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bg object 40">
            <a:extLst>
              <a:ext uri="{FF2B5EF4-FFF2-40B4-BE49-F238E27FC236}">
                <a16:creationId xmlns:a16="http://schemas.microsoft.com/office/drawing/2014/main" id="{7609A74A-550C-82EE-868F-8BA39466BA58}"/>
              </a:ext>
            </a:extLst>
          </p:cNvPr>
          <p:cNvSpPr/>
          <p:nvPr/>
        </p:nvSpPr>
        <p:spPr>
          <a:xfrm>
            <a:off x="3598035" y="1904759"/>
            <a:ext cx="17775" cy="140973"/>
          </a:xfrm>
          <a:custGeom>
            <a:gdLst>
              <a:gd name="f0" fmla="val w"/>
              <a:gd name="f1" fmla="val h"/>
              <a:gd name="f2" fmla="val 0"/>
              <a:gd name="f3" fmla="val 17779"/>
              <a:gd name="f4" fmla="val 140969"/>
              <a:gd name="f5" fmla="val 17591"/>
              <a:gd name="f6" fmla="val 140404"/>
              <a:gd name="f7" fmla="*/ f0 1 17779"/>
              <a:gd name="f8" fmla="*/ f1 1 140969"/>
              <a:gd name="f9" fmla="+- f4 0 f2"/>
              <a:gd name="f10" fmla="+- f3 0 f2"/>
              <a:gd name="f11" fmla="*/ f10 1 17779"/>
              <a:gd name="f12" fmla="*/ f9 1 14096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7779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7" name="bg object 41">
            <a:extLst>
              <a:ext uri="{FF2B5EF4-FFF2-40B4-BE49-F238E27FC236}">
                <a16:creationId xmlns:a16="http://schemas.microsoft.com/office/drawing/2014/main" id="{2F3CD3D9-6A75-D08A-5DEF-95837476EA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1460" y="1947434"/>
            <a:ext cx="161940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bg object 42">
            <a:extLst>
              <a:ext uri="{FF2B5EF4-FFF2-40B4-BE49-F238E27FC236}">
                <a16:creationId xmlns:a16="http://schemas.microsoft.com/office/drawing/2014/main" id="{DC7288F0-C9F4-E105-330B-1FF9B563BD92}"/>
              </a:ext>
            </a:extLst>
          </p:cNvPr>
          <p:cNvSpPr/>
          <p:nvPr/>
        </p:nvSpPr>
        <p:spPr>
          <a:xfrm>
            <a:off x="785314" y="10523235"/>
            <a:ext cx="18533745" cy="0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val 18533745"/>
              <a:gd name="f5" fmla="val 18533467"/>
              <a:gd name="f6" fmla="abs f0"/>
              <a:gd name="f7" fmla="abs f1"/>
              <a:gd name="f8" fmla="abs f2"/>
              <a:gd name="f9" fmla="*/ f0 1 1853374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8533745"/>
              <a:gd name="f16" fmla="*/ f10 1 0"/>
              <a:gd name="f17" fmla="*/ f12 1 18533745"/>
              <a:gd name="f18" fmla="*/ f13 1 21600"/>
              <a:gd name="f19" fmla="*/ 21600 f13 1"/>
              <a:gd name="f20" fmla="*/ 0 1 f15"/>
              <a:gd name="f21" fmla="*/ 1853374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853374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0469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29" name="bg object 43">
            <a:extLst>
              <a:ext uri="{FF2B5EF4-FFF2-40B4-BE49-F238E27FC236}">
                <a16:creationId xmlns:a16="http://schemas.microsoft.com/office/drawing/2014/main" id="{C3A29AC3-81BF-3F6F-EFB4-9B50DB6D19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24298" y="0"/>
            <a:ext cx="8279800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Holder 2">
            <a:extLst>
              <a:ext uri="{FF2B5EF4-FFF2-40B4-BE49-F238E27FC236}">
                <a16:creationId xmlns:a16="http://schemas.microsoft.com/office/drawing/2014/main" id="{BB2E69E4-2634-C257-E068-E2CF3B915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737" y="2577272"/>
            <a:ext cx="9280977" cy="18466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D89099B4-6121-1515-1551-4AC89C84AE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153652B9-9888-4D85-45B1-818BA05A01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A14D7-B51F-42B2-A77B-E9CF5F54D499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33" name="Holder 5">
            <a:extLst>
              <a:ext uri="{FF2B5EF4-FFF2-40B4-BE49-F238E27FC236}">
                <a16:creationId xmlns:a16="http://schemas.microsoft.com/office/drawing/2014/main" id="{CF234BE7-871E-3601-0717-C2EF90D8B2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AB743-8E93-4F9B-AE31-856E14B2A70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6098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20.jpeg" /><Relationship Id="rId4" Type="http://schemas.openxmlformats.org/officeDocument/2006/relationships/image" Target="../media/image21.png" /><Relationship Id="rId5" Type="http://schemas.openxmlformats.org/officeDocument/2006/relationships/image" Target="../media/image22.jpe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image" Target="../media/image20.jpeg" /><Relationship Id="rId5" Type="http://schemas.openxmlformats.org/officeDocument/2006/relationships/image" Target="../media/image21.png" /><Relationship Id="rId6" Type="http://schemas.openxmlformats.org/officeDocument/2006/relationships/image" Target="../media/image22.jpeg" /><Relationship Id="rId7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7D909CD3-BF65-8235-A9CB-667FAA5A1917}"/>
              </a:ext>
            </a:extLst>
          </p:cNvPr>
          <p:cNvSpPr/>
          <p:nvPr/>
        </p:nvSpPr>
        <p:spPr>
          <a:xfrm>
            <a:off x="523539" y="10261469"/>
            <a:ext cx="19057623" cy="0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val 19057620"/>
              <a:gd name="f5" fmla="val 19057011"/>
              <a:gd name="f6" fmla="abs f0"/>
              <a:gd name="f7" fmla="abs f1"/>
              <a:gd name="f8" fmla="abs f2"/>
              <a:gd name="f9" fmla="*/ f0 1 19057620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9057620"/>
              <a:gd name="f16" fmla="*/ f10 1 0"/>
              <a:gd name="f17" fmla="*/ f12 1 19057620"/>
              <a:gd name="f18" fmla="*/ f13 1 21600"/>
              <a:gd name="f19" fmla="*/ 21600 f13 1"/>
              <a:gd name="f20" fmla="*/ 0 1 f15"/>
              <a:gd name="f21" fmla="*/ 19057620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9057620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5239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79692E32-4DD5-E0CC-D3FA-12861967377E}"/>
              </a:ext>
            </a:extLst>
          </p:cNvPr>
          <p:cNvSpPr/>
          <p:nvPr/>
        </p:nvSpPr>
        <p:spPr>
          <a:xfrm flipH="1">
            <a:off x="2052288" y="10383140"/>
            <a:ext cx="0" cy="199394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val 199390"/>
              <a:gd name="f5" fmla="val 198946"/>
              <a:gd name="f6" fmla="abs f0"/>
              <a:gd name="f7" fmla="abs f1"/>
              <a:gd name="f8" fmla="abs f2"/>
              <a:gd name="f9" fmla="*/ f1 1 199390"/>
              <a:gd name="f10" fmla="+- f4 0 f3"/>
              <a:gd name="f11" fmla="+- f3 0 f3"/>
              <a:gd name="f12" fmla="?: f6 f0 1"/>
              <a:gd name="f13" fmla="?: f7 f1 1"/>
              <a:gd name="f14" fmla="?: f8 f2 1"/>
              <a:gd name="f15" fmla="*/ f11 1 0"/>
              <a:gd name="f16" fmla="*/ f10 1 199390"/>
              <a:gd name="f17" fmla="*/ f12 1 21600"/>
              <a:gd name="f18" fmla="*/ f13 1 199390"/>
              <a:gd name="f19" fmla="*/ 21600 f12 1"/>
              <a:gd name="f20" fmla="*/ 0 1 f15"/>
              <a:gd name="f21" fmla="*/ 1 1 f15"/>
              <a:gd name="f22" fmla="*/ 0 1 f16"/>
              <a:gd name="f23" fmla="*/ 199390 1 f16"/>
              <a:gd name="f24" fmla="min f18 f17"/>
              <a:gd name="f25" fmla="*/ f19 1 f14"/>
              <a:gd name="f26" fmla="*/ f23 f9 1"/>
              <a:gd name="f27" fmla="*/ f22 f9 1"/>
              <a:gd name="f28" fmla="val f25"/>
              <a:gd name="f29" fmla="*/ f3 f24 1"/>
              <a:gd name="f30" fmla="+- f28 0 f3"/>
              <a:gd name="f31" fmla="*/ f30 1 0"/>
              <a:gd name="f32" fmla="*/ f20 f31 1"/>
              <a:gd name="f33" fmla="*/ f21 f31 1"/>
              <a:gd name="f34" fmla="*/ f32 f24 1"/>
              <a:gd name="f35" fmla="*/ f33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27" r="f35" b="f26"/>
            <a:pathLst>
              <a:path h="199390">
                <a:moveTo>
                  <a:pt x="f29" y="f5"/>
                </a:moveTo>
                <a:lnTo>
                  <a:pt x="f29" y="f3"/>
                </a:lnTo>
              </a:path>
            </a:pathLst>
          </a:custGeom>
          <a:noFill/>
          <a:ln w="20939" cap="flat">
            <a:solidFill>
              <a:srgbClr val="F43882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2AC76C3E-2923-F8E1-19FE-423B457C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04098" cy="110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id="{D06826E8-6F43-325F-3EE2-48EA1B3EB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14" y="247464"/>
            <a:ext cx="1089873" cy="614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44E67F67-D698-B584-43D3-2E9A12C58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791" y="315029"/>
            <a:ext cx="971833" cy="509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889965CB-7205-D2CE-1136-626637803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15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075890E6-F41F-CA5A-B23B-57E1989B7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613" y="4108518"/>
            <a:ext cx="10126980" cy="3981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303A4477-1339-9383-8E92-6362FEA0292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35396" y="10517693"/>
            <a:ext cx="6433316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DD937FAA-826B-5705-F3FA-6B3A0CF75A8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5209" y="10517693"/>
            <a:ext cx="4623947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2A5EFDD6-9CB0-4387-ACE2-57A613AD971C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0DDD5BEF-8B6A-FA4C-0705-B0F8047DF68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defRPr>
            </a:lvl1pPr>
          </a:lstStyle>
          <a:p>
            <a:pPr lvl="0"/>
            <a:fld id="{C194D5F3-FB7C-4479-95B9-5A7384D74CE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/>
  <p:timing/>
  <p:txStyles>
    <p:title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6000" b="1" i="0" u="none" strike="noStrike" kern="0" cap="none" spc="0" baseline="0">
          <a:solidFill>
            <a:srgbClr val="315083"/>
          </a:solidFill>
          <a:uFillTx/>
          <a:latin typeface="Ubuntu"/>
          <a:cs typeface="Ubuntu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2350" b="0" i="0" u="none" strike="noStrike" kern="0" cap="none" spc="0" baseline="0">
          <a:solidFill>
            <a:srgbClr val="7F7F7F"/>
          </a:solidFill>
          <a:uFillTx/>
          <a:latin typeface="Ubuntu-Light"/>
          <a:cs typeface="Ubuntu-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B9FAECE5-E847-8A53-B6D9-F9F353A40A24}"/>
              </a:ext>
            </a:extLst>
          </p:cNvPr>
          <p:cNvSpPr/>
          <p:nvPr/>
        </p:nvSpPr>
        <p:spPr>
          <a:xfrm>
            <a:off x="523539" y="10261469"/>
            <a:ext cx="19057623" cy="0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val 19057620"/>
              <a:gd name="f5" fmla="val 19057011"/>
              <a:gd name="f6" fmla="abs f0"/>
              <a:gd name="f7" fmla="abs f1"/>
              <a:gd name="f8" fmla="abs f2"/>
              <a:gd name="f9" fmla="*/ f0 1 19057620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9057620"/>
              <a:gd name="f16" fmla="*/ f10 1 0"/>
              <a:gd name="f17" fmla="*/ f12 1 19057620"/>
              <a:gd name="f18" fmla="*/ f13 1 21600"/>
              <a:gd name="f19" fmla="*/ 21600 f13 1"/>
              <a:gd name="f20" fmla="*/ 0 1 f15"/>
              <a:gd name="f21" fmla="*/ 19057620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9057620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5239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6C7DCA2D-266F-5D76-EDF1-F13C8855521D}"/>
              </a:ext>
            </a:extLst>
          </p:cNvPr>
          <p:cNvSpPr/>
          <p:nvPr/>
        </p:nvSpPr>
        <p:spPr>
          <a:xfrm flipH="1">
            <a:off x="2052288" y="10383140"/>
            <a:ext cx="0" cy="199394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val 199390"/>
              <a:gd name="f5" fmla="val 198946"/>
              <a:gd name="f6" fmla="abs f0"/>
              <a:gd name="f7" fmla="abs f1"/>
              <a:gd name="f8" fmla="abs f2"/>
              <a:gd name="f9" fmla="*/ f1 1 199390"/>
              <a:gd name="f10" fmla="+- f4 0 f3"/>
              <a:gd name="f11" fmla="+- f3 0 f3"/>
              <a:gd name="f12" fmla="?: f6 f0 1"/>
              <a:gd name="f13" fmla="?: f7 f1 1"/>
              <a:gd name="f14" fmla="?: f8 f2 1"/>
              <a:gd name="f15" fmla="*/ f11 1 0"/>
              <a:gd name="f16" fmla="*/ f10 1 199390"/>
              <a:gd name="f17" fmla="*/ f12 1 21600"/>
              <a:gd name="f18" fmla="*/ f13 1 199390"/>
              <a:gd name="f19" fmla="*/ 21600 f12 1"/>
              <a:gd name="f20" fmla="*/ 0 1 f15"/>
              <a:gd name="f21" fmla="*/ 1 1 f15"/>
              <a:gd name="f22" fmla="*/ 0 1 f16"/>
              <a:gd name="f23" fmla="*/ 199390 1 f16"/>
              <a:gd name="f24" fmla="min f18 f17"/>
              <a:gd name="f25" fmla="*/ f19 1 f14"/>
              <a:gd name="f26" fmla="*/ f23 f9 1"/>
              <a:gd name="f27" fmla="*/ f22 f9 1"/>
              <a:gd name="f28" fmla="val f25"/>
              <a:gd name="f29" fmla="*/ f3 f24 1"/>
              <a:gd name="f30" fmla="+- f28 0 f3"/>
              <a:gd name="f31" fmla="*/ f30 1 0"/>
              <a:gd name="f32" fmla="*/ f20 f31 1"/>
              <a:gd name="f33" fmla="*/ f21 f31 1"/>
              <a:gd name="f34" fmla="*/ f32 f24 1"/>
              <a:gd name="f35" fmla="*/ f33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27" r="f35" b="f26"/>
            <a:pathLst>
              <a:path h="199390">
                <a:moveTo>
                  <a:pt x="f29" y="f5"/>
                </a:moveTo>
                <a:lnTo>
                  <a:pt x="f29" y="f3"/>
                </a:lnTo>
              </a:path>
            </a:pathLst>
          </a:custGeom>
          <a:noFill/>
          <a:ln w="20939" cap="flat">
            <a:solidFill>
              <a:srgbClr val="F43882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94285F9D-1F08-F890-8D86-BB3D88DED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104098" cy="110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id="{77532F5E-24BB-273B-BCA8-7EA80E299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4" y="247464"/>
            <a:ext cx="1089873" cy="614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EA1F38AC-1F2C-264F-CFD1-3A3C7ACB3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791" y="315029"/>
            <a:ext cx="971833" cy="509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C05C9A6B-A80B-68A6-1A6F-33FA92ED8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15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C7AD703-0B7C-4E93-8D3B-873B5FCBDF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613" y="4108518"/>
            <a:ext cx="10126980" cy="3981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33556E69-F66C-1EC9-686D-C3F6F2F814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35396" y="10517693"/>
            <a:ext cx="6433316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800" b="0" i="0" u="none" strike="noStrike" kern="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65471CEF-1882-8AE6-08D1-9FC6060C46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5209" y="10517693"/>
            <a:ext cx="4623947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E78F8E2E-7BD6-4793-8BB0-C791C8C47988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1B2031AC-8C7B-1848-6380-E9E4220657D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lang="en-GB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defRPr>
            </a:lvl1pPr>
          </a:lstStyle>
          <a:p>
            <a:pPr lvl="0"/>
            <a:fld id="{62604B6B-1343-45BA-8E38-F2470FFC6C6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</p:sldLayoutIdLst>
  <p:transition/>
  <p:timing/>
  <p:txStyles>
    <p:title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6000" b="1" i="0" u="none" strike="noStrike" kern="0" cap="none" spc="0" baseline="0">
          <a:solidFill>
            <a:srgbClr val="315083"/>
          </a:solidFill>
          <a:uFillTx/>
          <a:latin typeface="Ubuntu"/>
          <a:cs typeface="Ubuntu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2350" b="0" i="0" u="none" strike="noStrike" kern="0" cap="none" spc="0" baseline="0">
          <a:solidFill>
            <a:srgbClr val="7F7F7F"/>
          </a:solidFill>
          <a:uFillTx/>
          <a:latin typeface="Ubuntu-Light"/>
          <a:cs typeface="Ubuntu-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openxmlformats.org/officeDocument/2006/relationships/image" Target="../media/image10.jpeg" /><Relationship Id="rId12" Type="http://schemas.openxmlformats.org/officeDocument/2006/relationships/image" Target="../media/image11.jpeg" /><Relationship Id="rId13" Type="http://schemas.openxmlformats.org/officeDocument/2006/relationships/image" Target="../media/image12.jpeg" /><Relationship Id="rId14" Type="http://schemas.openxmlformats.org/officeDocument/2006/relationships/image" Target="../media/image13.jpeg" /><Relationship Id="rId15" Type="http://schemas.openxmlformats.org/officeDocument/2006/relationships/image" Target="../media/image14.png" /><Relationship Id="rId16" Type="http://schemas.openxmlformats.org/officeDocument/2006/relationships/image" Target="../media/image15.png" /><Relationship Id="rId17" Type="http://schemas.openxmlformats.org/officeDocument/2006/relationships/image" Target="../media/image16.jpeg" /><Relationship Id="rId18" Type="http://schemas.openxmlformats.org/officeDocument/2006/relationships/image" Target="../media/image17.png" /><Relationship Id="rId19" Type="http://schemas.openxmlformats.org/officeDocument/2006/relationships/image" Target="../media/image18.png" /><Relationship Id="rId2" Type="http://schemas.openxmlformats.org/officeDocument/2006/relationships/image" Target="../media/image1.jpeg" /><Relationship Id="rId20" Type="http://schemas.openxmlformats.org/officeDocument/2006/relationships/image" Target="../media/image23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jpe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8.jpeg" /><Relationship Id="rId3" Type="http://schemas.openxmlformats.org/officeDocument/2006/relationships/image" Target="../media/image2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9.jpeg" /><Relationship Id="rId3" Type="http://schemas.openxmlformats.org/officeDocument/2006/relationships/image" Target="../media/image2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Relationship Id="rId3" Type="http://schemas.openxmlformats.org/officeDocument/2006/relationships/image" Target="../media/image2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video" Target="../media/media1.mp4" /><Relationship Id="rId4" Type="http://schemas.microsoft.com/office/2007/relationships/media" Target="../media/media1.mp4" /><Relationship Id="rId5" Type="http://schemas.openxmlformats.org/officeDocument/2006/relationships/image" Target="../media/image2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7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hyperlink" Target="https://vimeo.com/936677747/03b9d20d62?share=copy" TargetMode="External" /><Relationship Id="rId9" Type="http://schemas.openxmlformats.org/officeDocument/2006/relationships/image" Target="../media/image2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4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tags" Target="../tags/tag13.xml" /><Relationship Id="rId8" Type="http://schemas.openxmlformats.org/officeDocument/2006/relationships/hyperlink" Target="https://leadershipportal.heiw.wales/networks/22246f5e-730c-4775-aedc-5d3fb7f3b33a/files/1ae20560-9ba5-479b-950a-e134adbc88be" TargetMode="External" /><Relationship Id="rId9" Type="http://schemas.openxmlformats.org/officeDocument/2006/relationships/image" Target="../media/image2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1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tags" Target="../tags/tag20.xml" /><Relationship Id="rId8" Type="http://schemas.openxmlformats.org/officeDocument/2006/relationships/hyperlink" Target="https://www.facebook.com/help/424946150928896/" TargetMode="External" /><Relationship Id="rId9" Type="http://schemas.openxmlformats.org/officeDocument/2006/relationships/image" Target="../media/image2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23.png" /><Relationship Id="rId11" Type="http://schemas.openxmlformats.org/officeDocument/2006/relationships/tags" Target="../tags/tag28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tags" Target="../tags/tag27.xml" /><Relationship Id="rId8" Type="http://schemas.openxmlformats.org/officeDocument/2006/relationships/hyperlink" Target="mailto:greenerprimarycare@wales.nhs.uk" TargetMode="External" /><Relationship Id="rId9" Type="http://schemas.openxmlformats.org/officeDocument/2006/relationships/hyperlink" Target="mailto:celine.clark@sos-uk.org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3.xml" /><Relationship Id="rId4" Type="http://schemas.openxmlformats.org/officeDocument/2006/relationships/tags" Target="../tags/tag3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gofalsylfaenolun.gig.cymru/pynciau1/gofal-sylfaenol-gwyrddach/cwestiynau-cyffredin-fframwaith-a-chynllun-gwobrwyo-gofal-sylfaenol-gwyrddach-cymru-v1-pdf/" TargetMode="External" /><Relationship Id="rId3" Type="http://schemas.openxmlformats.org/officeDocument/2006/relationships/hyperlink" Target="https://gofalsylfaenolun.gig.cymru/pynciau1/gofal-sylfaenol-gwyrddach/pecyn-asedau-digidol-a-chyfryngau-cymdeithasol/" TargetMode="External" /><Relationship Id="rId4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mailto:greenerprimarycare@wales.nhs.uk" TargetMode="External" /><Relationship Id="rId3" Type="http://schemas.openxmlformats.org/officeDocument/2006/relationships/image" Target="../media/image2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Relationship Id="rId3" Type="http://schemas.openxmlformats.org/officeDocument/2006/relationships/image" Target="../media/image2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jpeg" /><Relationship Id="rId3" Type="http://schemas.openxmlformats.org/officeDocument/2006/relationships/image" Target="../media/image2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6.jpeg" /><Relationship Id="rId3" Type="http://schemas.openxmlformats.org/officeDocument/2006/relationships/image" Target="../media/image2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7.jpeg" /><Relationship Id="rId3" Type="http://schemas.openxmlformats.org/officeDocument/2006/relationships/image" Target="../media/image2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6EFF604-1AC6-1BCC-DF59-BB83F1C1C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F935912-C26F-A29A-117B-15546AE709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302" y="4197086"/>
            <a:ext cx="17873494" cy="18620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243" rIns="0" bIns="0" anchor="t" anchorCtr="0" compatLnSpc="1">
            <a:spAutoFit/>
          </a:bodyPr>
          <a:lstStyle/>
          <a:p>
            <a:pPr marL="12701" lvl="0">
              <a:spcBef>
                <a:spcPts val="120"/>
              </a:spcBef>
            </a:pPr>
            <a:r>
              <a:rPr lang="cy-GB">
                <a:solidFill>
                  <a:srgbClr val="FFFFFF"/>
                </a:solidFill>
              </a:rPr>
              <a:t>Fframwaith a Chynllun Gwobrwyo </a:t>
            </a:r>
            <a:br>
              <a:rPr lang="cy-GB"/>
            </a:br>
            <a:r>
              <a:rPr lang="cy-GB">
                <a:solidFill>
                  <a:srgbClr val="FFFFFF"/>
                </a:solidFill>
              </a:rPr>
              <a:t>Gofal Sylfaenol Gwyrddach Cymru</a:t>
            </a:r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D71A0B2-59EA-AF2E-6285-17023A2627C6}"/>
              </a:ext>
            </a:extLst>
          </p:cNvPr>
          <p:cNvSpPr txBox="1"/>
          <p:nvPr/>
        </p:nvSpPr>
        <p:spPr>
          <a:xfrm>
            <a:off x="1115302" y="6059134"/>
            <a:ext cx="14954427" cy="3830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43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5400" b="1" i="0" u="none" strike="noStrike" kern="0" cap="none" spc="0" baseline="0">
                <a:solidFill>
                  <a:srgbClr val="E03882"/>
                </a:solidFill>
                <a:uFillTx/>
                <a:latin typeface="Ubuntu"/>
              </a:rPr>
              <a:t>Pecyn Asedau Digidol a Chyfryngau Cymdeithasol ar gyfer Facebook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5400" b="1" i="0" u="none" strike="noStrike" kern="0" cap="none" spc="0" baseline="0">
              <a:solidFill>
                <a:srgbClr val="F43882"/>
              </a:solidFill>
              <a:uFillTx/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78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50" b="0" i="0" u="none" strike="noStrike" kern="0" cap="none" spc="-10" baseline="0">
                <a:solidFill>
                  <a:srgbClr val="FFFFFF"/>
                </a:solidFill>
                <a:uFillTx/>
                <a:latin typeface="Ubuntu"/>
                <a:cs typeface="Ubuntu"/>
              </a:rPr>
              <a:t>Cyhoeddwyd Mehefin 2024</a:t>
            </a:r>
            <a:endParaRPr lang="en-US" sz="19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E0711C1-4430-E3D4-97E0-C5C0FC713054}"/>
              </a:ext>
            </a:extLst>
          </p:cNvPr>
          <p:cNvGrpSpPr/>
          <p:nvPr/>
        </p:nvGrpSpPr>
        <p:grpSpPr>
          <a:xfrm>
            <a:off x="785314" y="1047106"/>
            <a:ext cx="18533745" cy="9476138"/>
            <a:chOff x="785314" y="1047106"/>
            <a:chExt cx="18533745" cy="9476138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0F6E1E0-3FEA-E576-2ADC-B0970465E78C}"/>
                </a:ext>
              </a:extLst>
            </p:cNvPr>
            <p:cNvSpPr/>
            <p:nvPr/>
          </p:nvSpPr>
          <p:spPr>
            <a:xfrm>
              <a:off x="1245568" y="1164680"/>
              <a:ext cx="833118" cy="833118"/>
            </a:xfrm>
            <a:custGeom>
              <a:gdLst>
                <a:gd name="f0" fmla="val w"/>
                <a:gd name="f1" fmla="val h"/>
                <a:gd name="f2" fmla="val 0"/>
                <a:gd name="f3" fmla="val 833119"/>
                <a:gd name="f4" fmla="val 302158"/>
                <a:gd name="f5" fmla="val 832662"/>
                <a:gd name="f6" fmla="val 298348"/>
                <a:gd name="f7" fmla="val 818870"/>
                <a:gd name="f8" fmla="val 295554"/>
                <a:gd name="f9" fmla="val 804684"/>
                <a:gd name="f10" fmla="val 293852"/>
                <a:gd name="f11" fmla="val 790143"/>
                <a:gd name="f12" fmla="val 293268"/>
                <a:gd name="f13" fmla="val 775284"/>
                <a:gd name="f14" fmla="val 767295"/>
                <a:gd name="f15" fmla="val 293725"/>
                <a:gd name="f16" fmla="val 759434"/>
                <a:gd name="f17" fmla="val 294690"/>
                <a:gd name="f18" fmla="val 751674"/>
                <a:gd name="f19" fmla="val 246976"/>
                <a:gd name="f20" fmla="val 730224"/>
                <a:gd name="f21" fmla="val 203263"/>
                <a:gd name="f22" fmla="val 702246"/>
                <a:gd name="f23" fmla="val 164198"/>
                <a:gd name="f24" fmla="val 668388"/>
                <a:gd name="f25" fmla="val 130403"/>
                <a:gd name="f26" fmla="val 629259"/>
                <a:gd name="f27" fmla="val 102476"/>
                <a:gd name="f28" fmla="val 585508"/>
                <a:gd name="f29" fmla="val 81064"/>
                <a:gd name="f30" fmla="val 537756"/>
                <a:gd name="f31" fmla="val 73647"/>
                <a:gd name="f32" fmla="val 538632"/>
                <a:gd name="f33" fmla="val 66065"/>
                <a:gd name="f34" fmla="val 538848"/>
                <a:gd name="f35" fmla="val 58432"/>
                <a:gd name="f36" fmla="val 43281"/>
                <a:gd name="f37" fmla="val 538264"/>
                <a:gd name="f38" fmla="val 28460"/>
                <a:gd name="f39" fmla="val 536536"/>
                <a:gd name="f40" fmla="val 14008"/>
                <a:gd name="f41" fmla="val 533666"/>
                <a:gd name="f42" fmla="val 529717"/>
                <a:gd name="f43" fmla="val 16027"/>
                <a:gd name="f44" fmla="val 577469"/>
                <a:gd name="f45" fmla="val 37299"/>
                <a:gd name="f46" fmla="val 622566"/>
                <a:gd name="f47" fmla="val 63436"/>
                <a:gd name="f48" fmla="val 664629"/>
                <a:gd name="f49" fmla="val 94094"/>
                <a:gd name="f50" fmla="val 703275"/>
                <a:gd name="f51" fmla="val 128879"/>
                <a:gd name="f52" fmla="val 738162"/>
                <a:gd name="f53" fmla="val 167449"/>
                <a:gd name="f54" fmla="val 768908"/>
                <a:gd name="f55" fmla="val 209423"/>
                <a:gd name="f56" fmla="val 795159"/>
                <a:gd name="f57" fmla="val 254457"/>
                <a:gd name="f58" fmla="val 816533"/>
                <a:gd name="f59" fmla="val 303149"/>
                <a:gd name="f60" fmla="val 255384"/>
                <a:gd name="f61" fmla="val 210286"/>
                <a:gd name="f62" fmla="val 168236"/>
                <a:gd name="f63" fmla="val 129578"/>
                <a:gd name="f64" fmla="val 94081"/>
                <a:gd name="f65" fmla="val 94691"/>
                <a:gd name="f66" fmla="val 128866"/>
                <a:gd name="f67" fmla="val 63944"/>
                <a:gd name="f68" fmla="val 167436"/>
                <a:gd name="f69" fmla="val 37706"/>
                <a:gd name="f70" fmla="val 16332"/>
                <a:gd name="f71" fmla="val 254444"/>
                <a:gd name="f72" fmla="val 190"/>
                <a:gd name="f73" fmla="val 302145"/>
                <a:gd name="f74" fmla="val 13982"/>
                <a:gd name="f75" fmla="val 298335"/>
                <a:gd name="f76" fmla="val 28168"/>
                <a:gd name="f77" fmla="val 295541"/>
                <a:gd name="f78" fmla="val 42710"/>
                <a:gd name="f79" fmla="val 293827"/>
                <a:gd name="f80" fmla="val 57569"/>
                <a:gd name="f81" fmla="val 293255"/>
                <a:gd name="f82" fmla="val 65582"/>
                <a:gd name="f83" fmla="val 73431"/>
                <a:gd name="f84" fmla="val 293712"/>
                <a:gd name="f85" fmla="val 81191"/>
                <a:gd name="f86" fmla="val 294678"/>
                <a:gd name="f87" fmla="val 102654"/>
                <a:gd name="f88" fmla="val 246951"/>
                <a:gd name="f89" fmla="val 130619"/>
                <a:gd name="f90" fmla="val 203250"/>
                <a:gd name="f91" fmla="val 164477"/>
                <a:gd name="f92" fmla="val 203606"/>
                <a:gd name="f93" fmla="val 130390"/>
                <a:gd name="f94" fmla="val 247345"/>
                <a:gd name="f95" fmla="val 295109"/>
                <a:gd name="f96" fmla="val 294208"/>
                <a:gd name="f97" fmla="val 293979"/>
                <a:gd name="f98" fmla="val 66078"/>
                <a:gd name="f99" fmla="val 58407"/>
                <a:gd name="f100" fmla="val 294576"/>
                <a:gd name="f101" fmla="val 43268"/>
                <a:gd name="f102" fmla="val 296316"/>
                <a:gd name="f103" fmla="val 28448"/>
                <a:gd name="f104" fmla="val 299186"/>
                <a:gd name="f105" fmla="val 832675"/>
                <a:gd name="f106" fmla="val 530682"/>
                <a:gd name="f107" fmla="val 818896"/>
                <a:gd name="f108" fmla="val 534504"/>
                <a:gd name="f109" fmla="val 804710"/>
                <a:gd name="f110" fmla="val 537298"/>
                <a:gd name="f111" fmla="val 790155"/>
                <a:gd name="f112" fmla="val 539000"/>
                <a:gd name="f113" fmla="val 775296"/>
                <a:gd name="f114" fmla="val 539572"/>
                <a:gd name="f115" fmla="val 759421"/>
                <a:gd name="f116" fmla="val 539140"/>
                <a:gd name="f117" fmla="val 751687"/>
                <a:gd name="f118" fmla="val 538149"/>
                <a:gd name="f119" fmla="val 730211"/>
                <a:gd name="f120" fmla="val 585876"/>
                <a:gd name="f121" fmla="val 629589"/>
                <a:gd name="f122" fmla="val 668655"/>
                <a:gd name="f123" fmla="val 629272"/>
                <a:gd name="f124" fmla="val 702462"/>
                <a:gd name="f125" fmla="val 585520"/>
                <a:gd name="f126" fmla="val 730377"/>
                <a:gd name="f127" fmla="val 537781"/>
                <a:gd name="f128" fmla="val 751789"/>
                <a:gd name="f129" fmla="val 538657"/>
                <a:gd name="f130" fmla="val 759206"/>
                <a:gd name="f131" fmla="val 804405"/>
                <a:gd name="f132" fmla="val 529742"/>
                <a:gd name="f133" fmla="val 832853"/>
                <a:gd name="f134" fmla="val 577494"/>
                <a:gd name="f135" fmla="val 816825"/>
                <a:gd name="f136" fmla="val 622579"/>
                <a:gd name="f137" fmla="val 795566"/>
                <a:gd name="f138" fmla="val 664641"/>
                <a:gd name="f139" fmla="val 769416"/>
                <a:gd name="f140" fmla="val 703287"/>
                <a:gd name="f141" fmla="val 738771"/>
                <a:gd name="f142" fmla="val 738174"/>
                <a:gd name="f143" fmla="val 703973"/>
                <a:gd name="f144" fmla="val 768921"/>
                <a:gd name="f145" fmla="val 665403"/>
                <a:gd name="f146" fmla="val 623430"/>
                <a:gd name="f147" fmla="val 578396"/>
                <a:gd name="f148" fmla="val 832878"/>
                <a:gd name="f149" fmla="val 303110"/>
                <a:gd name="f150" fmla="val 816838"/>
                <a:gd name="f151" fmla="val 255358"/>
                <a:gd name="f152" fmla="val 210273"/>
                <a:gd name="f153" fmla="val 769429"/>
                <a:gd name="f154" fmla="val 168211"/>
                <a:gd name="f155" fmla="val 129565"/>
                <a:gd name="f156" fmla="val 578408"/>
                <a:gd name="f157" fmla="val 530694"/>
                <a:gd name="f158" fmla="val 534517"/>
                <a:gd name="f159" fmla="val 13970"/>
                <a:gd name="f160" fmla="val 537311"/>
                <a:gd name="f161" fmla="val 28155"/>
                <a:gd name="f162" fmla="val 539026"/>
                <a:gd name="f163" fmla="val 539597"/>
                <a:gd name="f164" fmla="val 57556"/>
                <a:gd name="f165" fmla="val 65557"/>
                <a:gd name="f166" fmla="val 73418"/>
                <a:gd name="f167" fmla="val 538187"/>
                <a:gd name="f168" fmla="val 81178"/>
                <a:gd name="f169" fmla="val 585901"/>
                <a:gd name="f170" fmla="val 102641"/>
                <a:gd name="f171" fmla="val 629602"/>
                <a:gd name="f172" fmla="val 130606"/>
                <a:gd name="f173" fmla="val 668667"/>
                <a:gd name="f174" fmla="val 164465"/>
                <a:gd name="f175" fmla="val 203581"/>
                <a:gd name="f176" fmla="val 247319"/>
                <a:gd name="f177" fmla="val 295071"/>
                <a:gd name="f178" fmla="val 294182"/>
                <a:gd name="f179" fmla="val 774446"/>
                <a:gd name="f180" fmla="val 789584"/>
                <a:gd name="f181" fmla="val 818845"/>
                <a:gd name="f182" fmla="val 299173"/>
                <a:gd name="f183" fmla="*/ f0 1 833119"/>
                <a:gd name="f184" fmla="*/ f1 1 833119"/>
                <a:gd name="f185" fmla="+- f3 0 f2"/>
                <a:gd name="f186" fmla="*/ f185 1 833119"/>
                <a:gd name="f187" fmla="*/ f2 1 f186"/>
                <a:gd name="f188" fmla="*/ f3 1 f186"/>
                <a:gd name="f189" fmla="*/ f187 f183 1"/>
                <a:gd name="f190" fmla="*/ f188 f183 1"/>
                <a:gd name="f191" fmla="*/ f188 f184 1"/>
                <a:gd name="f192" fmla="*/ f187 f1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9" t="f192" r="f190" b="f191"/>
              <a:pathLst>
                <a:path w="833119" h="833119">
                  <a:moveTo>
                    <a:pt x="f4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2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4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2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4" y="f5"/>
                  </a:lnTo>
                  <a:close/>
                </a:path>
                <a:path w="833119" h="833119">
                  <a:moveTo>
                    <a:pt x="f59" y="f2"/>
                  </a:moveTo>
                  <a:lnTo>
                    <a:pt x="f60" y="f43"/>
                  </a:lnTo>
                  <a:lnTo>
                    <a:pt x="f61" y="f45"/>
                  </a:lnTo>
                  <a:lnTo>
                    <a:pt x="f62" y="f47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55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1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23"/>
                  </a:lnTo>
                  <a:lnTo>
                    <a:pt x="f92" y="f93"/>
                  </a:lnTo>
                  <a:lnTo>
                    <a:pt x="f94" y="f27"/>
                  </a:lnTo>
                  <a:lnTo>
                    <a:pt x="f95" y="f29"/>
                  </a:lnTo>
                  <a:lnTo>
                    <a:pt x="f96" y="f31"/>
                  </a:lnTo>
                  <a:lnTo>
                    <a:pt x="f97" y="f98"/>
                  </a:lnTo>
                  <a:lnTo>
                    <a:pt x="f97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40"/>
                  </a:lnTo>
                  <a:lnTo>
                    <a:pt x="f59" y="f2"/>
                  </a:lnTo>
                  <a:close/>
                </a:path>
                <a:path w="833119" h="833119">
                  <a:moveTo>
                    <a:pt x="f105" y="f106"/>
                  </a:move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4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22" y="f121"/>
                  </a:lnTo>
                  <a:lnTo>
                    <a:pt x="f24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39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56" y="f146"/>
                  </a:lnTo>
                  <a:lnTo>
                    <a:pt x="f58" y="f147"/>
                  </a:lnTo>
                  <a:lnTo>
                    <a:pt x="f105" y="f106"/>
                  </a:lnTo>
                  <a:close/>
                </a:path>
                <a:path w="833119" h="833119">
                  <a:moveTo>
                    <a:pt x="f148" y="f149"/>
                  </a:moveTo>
                  <a:lnTo>
                    <a:pt x="f150" y="f151"/>
                  </a:lnTo>
                  <a:lnTo>
                    <a:pt x="f137" y="f152"/>
                  </a:lnTo>
                  <a:lnTo>
                    <a:pt x="f153" y="f154"/>
                  </a:lnTo>
                  <a:lnTo>
                    <a:pt x="f141" y="f155"/>
                  </a:lnTo>
                  <a:lnTo>
                    <a:pt x="f143" y="f65"/>
                  </a:lnTo>
                  <a:lnTo>
                    <a:pt x="f145" y="f67"/>
                  </a:lnTo>
                  <a:lnTo>
                    <a:pt x="f146" y="f69"/>
                  </a:lnTo>
                  <a:lnTo>
                    <a:pt x="f156" y="f70"/>
                  </a:lnTo>
                  <a:lnTo>
                    <a:pt x="f157" y="f72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78"/>
                  </a:lnTo>
                  <a:lnTo>
                    <a:pt x="f163" y="f164"/>
                  </a:lnTo>
                  <a:lnTo>
                    <a:pt x="f163" y="f165"/>
                  </a:lnTo>
                  <a:lnTo>
                    <a:pt x="f116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24" y="f175"/>
                  </a:lnTo>
                  <a:lnTo>
                    <a:pt x="f126" y="f176"/>
                  </a:lnTo>
                  <a:lnTo>
                    <a:pt x="f128" y="f177"/>
                  </a:lnTo>
                  <a:lnTo>
                    <a:pt x="f130" y="f178"/>
                  </a:lnTo>
                  <a:lnTo>
                    <a:pt x="f179" y="f97"/>
                  </a:lnTo>
                  <a:lnTo>
                    <a:pt x="f180" y="f100"/>
                  </a:lnTo>
                  <a:lnTo>
                    <a:pt x="f131" y="f102"/>
                  </a:lnTo>
                  <a:lnTo>
                    <a:pt x="f181" y="f182"/>
                  </a:lnTo>
                  <a:lnTo>
                    <a:pt x="f148" y="f14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D2B0ADC5-EFE9-2BCA-ACFF-48900B51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5485" y="1164433"/>
              <a:ext cx="715271" cy="88518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6AE873A-133C-448C-3D27-BC73D06A43CB}"/>
                </a:ext>
              </a:extLst>
            </p:cNvPr>
            <p:cNvSpPr/>
            <p:nvPr/>
          </p:nvSpPr>
          <p:spPr>
            <a:xfrm>
              <a:off x="1127985" y="1047106"/>
              <a:ext cx="2197102" cy="1068074"/>
            </a:xfrm>
            <a:custGeom>
              <a:gdLst>
                <a:gd name="f0" fmla="val w"/>
                <a:gd name="f1" fmla="val h"/>
                <a:gd name="f2" fmla="val 0"/>
                <a:gd name="f3" fmla="val 2197100"/>
                <a:gd name="f4" fmla="val 1068070"/>
                <a:gd name="f5" fmla="val 388213"/>
                <a:gd name="f6" fmla="val 419315"/>
                <a:gd name="f7" fmla="val 355752"/>
                <a:gd name="f8" fmla="val 438188"/>
                <a:gd name="f9" fmla="val 335140"/>
                <a:gd name="f10" fmla="val 452475"/>
                <a:gd name="f11" fmla="val 317538"/>
                <a:gd name="f12" fmla="val 469328"/>
                <a:gd name="f13" fmla="val 294132"/>
                <a:gd name="f14" fmla="val 495947"/>
                <a:gd name="f15" fmla="val 263321"/>
                <a:gd name="f16" fmla="val 526796"/>
                <a:gd name="f17" fmla="val 226364"/>
                <a:gd name="f18" fmla="val 552526"/>
                <a:gd name="f19" fmla="val 185635"/>
                <a:gd name="f20" fmla="val 566661"/>
                <a:gd name="f21" fmla="val 143484"/>
                <a:gd name="f22" fmla="val 562673"/>
                <a:gd name="f23" fmla="val 102273"/>
                <a:gd name="f24" fmla="val 534085"/>
                <a:gd name="f25" fmla="val 136931"/>
                <a:gd name="f26" fmla="val 508139"/>
                <a:gd name="f27" fmla="val 172516"/>
                <a:gd name="f28" fmla="val 500468"/>
                <a:gd name="f29" fmla="val 207619"/>
                <a:gd name="f30" fmla="val 507136"/>
                <a:gd name="f31" fmla="val 240830"/>
                <a:gd name="f32" fmla="val 524243"/>
                <a:gd name="f33" fmla="val 247230"/>
                <a:gd name="f34" fmla="val 521843"/>
                <a:gd name="f35" fmla="val 253796"/>
                <a:gd name="f36" fmla="val 517105"/>
                <a:gd name="f37" fmla="val 264464"/>
                <a:gd name="f38" fmla="val 506463"/>
                <a:gd name="f39" fmla="val 287883"/>
                <a:gd name="f40" fmla="val 481380"/>
                <a:gd name="f41" fmla="val 292277"/>
                <a:gd name="f42" fmla="val 477443"/>
                <a:gd name="f43" fmla="val 295770"/>
                <a:gd name="f44" fmla="val 472897"/>
                <a:gd name="f45" fmla="val 257644"/>
                <a:gd name="f46" fmla="val 448729"/>
                <a:gd name="f47" fmla="val 219862"/>
                <a:gd name="f48" fmla="val 433298"/>
                <a:gd name="f49" fmla="val 182435"/>
                <a:gd name="f50" fmla="val 426783"/>
                <a:gd name="f51" fmla="val 145351"/>
                <a:gd name="f52" fmla="val 429361"/>
                <a:gd name="f53" fmla="val 108572"/>
                <a:gd name="f54" fmla="val 441198"/>
                <a:gd name="f55" fmla="val 72097"/>
                <a:gd name="f56" fmla="val 462483"/>
                <a:gd name="f57" fmla="val 35915"/>
                <a:gd name="f58" fmla="val 493382"/>
                <a:gd name="f59" fmla="val 38481"/>
                <a:gd name="f60" fmla="val 577240"/>
                <a:gd name="f61" fmla="val 77152"/>
                <a:gd name="f62" fmla="val 609130"/>
                <a:gd name="f63" fmla="val 115912"/>
                <a:gd name="f64" fmla="val 630174"/>
                <a:gd name="f65" fmla="val 154686"/>
                <a:gd name="f66" fmla="val 640778"/>
                <a:gd name="f67" fmla="val 193408"/>
                <a:gd name="f68" fmla="val 641375"/>
                <a:gd name="f69" fmla="val 231965"/>
                <a:gd name="f70" fmla="val 632383"/>
                <a:gd name="f71" fmla="val 270294"/>
                <a:gd name="f72" fmla="val 614210"/>
                <a:gd name="f73" fmla="val 308305"/>
                <a:gd name="f74" fmla="val 587298"/>
                <a:gd name="f75" fmla="val 340321"/>
                <a:gd name="f76" fmla="val 556082"/>
                <a:gd name="f77" fmla="val 361581"/>
                <a:gd name="f78" fmla="val 361505"/>
                <a:gd name="f79" fmla="val 506666"/>
                <a:gd name="f80" fmla="val 364261"/>
                <a:gd name="f81" fmla="val 485584"/>
                <a:gd name="f82" fmla="val 372325"/>
                <a:gd name="f83" fmla="val 460044"/>
                <a:gd name="f84" fmla="val 521716"/>
                <a:gd name="f85" fmla="val 370547"/>
                <a:gd name="f86" fmla="val 469442"/>
                <a:gd name="f87" fmla="val 318236"/>
                <a:gd name="f88" fmla="val 462508"/>
                <a:gd name="f89" fmla="val 325094"/>
                <a:gd name="f90" fmla="val 445770"/>
                <a:gd name="f91" fmla="val 344068"/>
                <a:gd name="f92" fmla="val 407225"/>
                <a:gd name="f93" fmla="val 408736"/>
                <a:gd name="f94" fmla="val 393941"/>
                <a:gd name="f95" fmla="val 445998"/>
                <a:gd name="f96" fmla="val 383806"/>
                <a:gd name="f97" fmla="val 485749"/>
                <a:gd name="f98" fmla="val 377101"/>
                <a:gd name="f99" fmla="val 533539"/>
                <a:gd name="f100" fmla="val 384238"/>
                <a:gd name="f101" fmla="val 539242"/>
                <a:gd name="f102" fmla="val 402132"/>
                <a:gd name="f103" fmla="val 552323"/>
                <a:gd name="f104" fmla="val 425488"/>
                <a:gd name="f105" fmla="val 566699"/>
                <a:gd name="f106" fmla="val 448983"/>
                <a:gd name="f107" fmla="val 576287"/>
                <a:gd name="f108" fmla="val 449529"/>
                <a:gd name="f109" fmla="val 567143"/>
                <a:gd name="f110" fmla="val 452005"/>
                <a:gd name="f111" fmla="val 542925"/>
                <a:gd name="f112" fmla="val 467956"/>
                <a:gd name="f113" fmla="val 468541"/>
                <a:gd name="f114" fmla="val 489127"/>
                <a:gd name="f115" fmla="val 410298"/>
                <a:gd name="f116" fmla="val 501472"/>
                <a:gd name="f117" fmla="val 392709"/>
                <a:gd name="f118" fmla="val 619023"/>
                <a:gd name="f119" fmla="val 508444"/>
                <a:gd name="f120" fmla="val 610285"/>
                <a:gd name="f121" fmla="val 600049"/>
                <a:gd name="f122" fmla="val 410311"/>
                <a:gd name="f123" fmla="val 578866"/>
                <a:gd name="f124" fmla="val 370560"/>
                <a:gd name="f125" fmla="val 546303"/>
                <a:gd name="f126" fmla="val 598563"/>
                <a:gd name="f127" fmla="val 372757"/>
                <a:gd name="f128" fmla="val 642683"/>
                <a:gd name="f129" fmla="val 408762"/>
                <a:gd name="f130" fmla="val 660768"/>
                <a:gd name="f131" fmla="val 446011"/>
                <a:gd name="f132" fmla="val 674052"/>
                <a:gd name="f133" fmla="val 485762"/>
                <a:gd name="f134" fmla="val 684187"/>
                <a:gd name="f135" fmla="val 533552"/>
                <a:gd name="f136" fmla="val 690918"/>
                <a:gd name="f137" fmla="val 539254"/>
                <a:gd name="f138" fmla="val 683768"/>
                <a:gd name="f139" fmla="val 552335"/>
                <a:gd name="f140" fmla="val 665861"/>
                <a:gd name="f141" fmla="val 566712"/>
                <a:gd name="f142" fmla="val 642518"/>
                <a:gd name="f143" fmla="val 874598"/>
                <a:gd name="f144" fmla="val 836041"/>
                <a:gd name="f145" fmla="val 614222"/>
                <a:gd name="f146" fmla="val 797712"/>
                <a:gd name="f147" fmla="val 587311"/>
                <a:gd name="f148" fmla="val 759714"/>
                <a:gd name="f149" fmla="val 556094"/>
                <a:gd name="f150" fmla="val 727684"/>
                <a:gd name="f151" fmla="val 706424"/>
                <a:gd name="f152" fmla="val 506679"/>
                <a:gd name="f153" fmla="val 706501"/>
                <a:gd name="f154" fmla="val 703745"/>
                <a:gd name="f155" fmla="val 460057"/>
                <a:gd name="f156" fmla="val 695680"/>
                <a:gd name="f157" fmla="val 679805"/>
                <a:gd name="f158" fmla="val 438200"/>
                <a:gd name="f159" fmla="val 712254"/>
                <a:gd name="f160" fmla="val 732866"/>
                <a:gd name="f161" fmla="val 750468"/>
                <a:gd name="f162" fmla="val 773874"/>
                <a:gd name="f163" fmla="val 526808"/>
                <a:gd name="f164" fmla="val 804697"/>
                <a:gd name="f165" fmla="val 552551"/>
                <a:gd name="f166" fmla="val 841641"/>
                <a:gd name="f167" fmla="val 566674"/>
                <a:gd name="f168" fmla="val 882383"/>
                <a:gd name="f169" fmla="val 562686"/>
                <a:gd name="f170" fmla="val 924534"/>
                <a:gd name="f171" fmla="val 965746"/>
                <a:gd name="f172" fmla="val 508152"/>
                <a:gd name="f173" fmla="val 931087"/>
                <a:gd name="f174" fmla="val 895502"/>
                <a:gd name="f175" fmla="val 507149"/>
                <a:gd name="f176" fmla="val 860399"/>
                <a:gd name="f177" fmla="val 524256"/>
                <a:gd name="f178" fmla="val 827189"/>
                <a:gd name="f179" fmla="val 521868"/>
                <a:gd name="f180" fmla="val 820775"/>
                <a:gd name="f181" fmla="val 517118"/>
                <a:gd name="f182" fmla="val 814222"/>
                <a:gd name="f183" fmla="val 506488"/>
                <a:gd name="f184" fmla="val 803541"/>
                <a:gd name="f185" fmla="val 481406"/>
                <a:gd name="f186" fmla="val 780135"/>
                <a:gd name="f187" fmla="val 477456"/>
                <a:gd name="f188" fmla="val 775728"/>
                <a:gd name="f189" fmla="val 772236"/>
                <a:gd name="f190" fmla="val 810361"/>
                <a:gd name="f191" fmla="val 433311"/>
                <a:gd name="f192" fmla="val 848131"/>
                <a:gd name="f193" fmla="val 426796"/>
                <a:gd name="f194" fmla="val 885558"/>
                <a:gd name="f195" fmla="val 922655"/>
                <a:gd name="f196" fmla="val 441210"/>
                <a:gd name="f197" fmla="val 959434"/>
                <a:gd name="f198" fmla="val 995921"/>
                <a:gd name="f199" fmla="val 1032103"/>
                <a:gd name="f200" fmla="val 1068019"/>
                <a:gd name="f201" fmla="val 1029525"/>
                <a:gd name="f202" fmla="val 990866"/>
                <a:gd name="f203" fmla="val 952093"/>
                <a:gd name="f204" fmla="val 913320"/>
                <a:gd name="f205" fmla="val 648690"/>
                <a:gd name="f206" fmla="val 388188"/>
                <a:gd name="f207" fmla="val 629818"/>
                <a:gd name="f208" fmla="val 355739"/>
                <a:gd name="f209" fmla="val 615543"/>
                <a:gd name="f210" fmla="val 335127"/>
                <a:gd name="f211" fmla="val 598690"/>
                <a:gd name="f212" fmla="val 317512"/>
                <a:gd name="f213" fmla="val 572071"/>
                <a:gd name="f214" fmla="val 294106"/>
                <a:gd name="f215" fmla="val 541210"/>
                <a:gd name="f216" fmla="val 263296"/>
                <a:gd name="f217" fmla="val 515467"/>
                <a:gd name="f218" fmla="val 226352"/>
                <a:gd name="f219" fmla="val 501345"/>
                <a:gd name="f220" fmla="val 185623"/>
                <a:gd name="f221" fmla="val 505333"/>
                <a:gd name="f222" fmla="val 143471"/>
                <a:gd name="f223" fmla="val 533946"/>
                <a:gd name="f224" fmla="val 102260"/>
                <a:gd name="f225" fmla="val 559866"/>
                <a:gd name="f226" fmla="val 136918"/>
                <a:gd name="f227" fmla="val 567537"/>
                <a:gd name="f228" fmla="val 172504"/>
                <a:gd name="f229" fmla="val 560870"/>
                <a:gd name="f230" fmla="val 207606"/>
                <a:gd name="f231" fmla="val 543763"/>
                <a:gd name="f232" fmla="val 240792"/>
                <a:gd name="f233" fmla="val 546163"/>
                <a:gd name="f234" fmla="val 247218"/>
                <a:gd name="f235" fmla="val 550900"/>
                <a:gd name="f236" fmla="val 253784"/>
                <a:gd name="f237" fmla="val 561530"/>
                <a:gd name="f238" fmla="val 586625"/>
                <a:gd name="f239" fmla="val 590550"/>
                <a:gd name="f240" fmla="val 292252"/>
                <a:gd name="f241" fmla="val 595109"/>
                <a:gd name="f242" fmla="val 619277"/>
                <a:gd name="f243" fmla="val 257632"/>
                <a:gd name="f244" fmla="val 634707"/>
                <a:gd name="f245" fmla="val 641223"/>
                <a:gd name="f246" fmla="val 638657"/>
                <a:gd name="f247" fmla="val 145338"/>
                <a:gd name="f248" fmla="val 626821"/>
                <a:gd name="f249" fmla="val 108559"/>
                <a:gd name="f250" fmla="val 605536"/>
                <a:gd name="f251" fmla="val 72085"/>
                <a:gd name="f252" fmla="val 574636"/>
                <a:gd name="f253" fmla="val 35902"/>
                <a:gd name="f254" fmla="val 490778"/>
                <a:gd name="f255" fmla="val 458876"/>
                <a:gd name="f256" fmla="val 77139"/>
                <a:gd name="f257" fmla="val 437845"/>
                <a:gd name="f258" fmla="val 427228"/>
                <a:gd name="f259" fmla="val 426631"/>
                <a:gd name="f260" fmla="val 435622"/>
                <a:gd name="f261" fmla="val 453783"/>
                <a:gd name="f262" fmla="val 480695"/>
                <a:gd name="f263" fmla="val 511924"/>
                <a:gd name="f264" fmla="val 361569"/>
                <a:gd name="f265" fmla="val 561340"/>
                <a:gd name="f266" fmla="val 582422"/>
                <a:gd name="f267" fmla="val 364248"/>
                <a:gd name="f268" fmla="val 607961"/>
                <a:gd name="f269" fmla="val 372313"/>
                <a:gd name="f270" fmla="val 534454"/>
                <a:gd name="f271" fmla="val 528739"/>
                <a:gd name="f272" fmla="val 665873"/>
                <a:gd name="f273" fmla="val 515658"/>
                <a:gd name="f274" fmla="val 642531"/>
                <a:gd name="f275" fmla="val 501294"/>
                <a:gd name="f276" fmla="val 619036"/>
                <a:gd name="f277" fmla="val 491705"/>
                <a:gd name="f278" fmla="val 618490"/>
                <a:gd name="f279" fmla="val 500849"/>
                <a:gd name="f280" fmla="val 616013"/>
                <a:gd name="f281" fmla="val 525068"/>
                <a:gd name="f282" fmla="val 600075"/>
                <a:gd name="f283" fmla="val 599465"/>
                <a:gd name="f284" fmla="val 578878"/>
                <a:gd name="f285" fmla="val 657682"/>
                <a:gd name="f286" fmla="val 697445"/>
                <a:gd name="f287" fmla="val 749769"/>
                <a:gd name="f288" fmla="val 642708"/>
                <a:gd name="f289" fmla="val 695248"/>
                <a:gd name="f290" fmla="val 660793"/>
                <a:gd name="f291" fmla="val 659257"/>
                <a:gd name="f292" fmla="val 674065"/>
                <a:gd name="f293" fmla="val 621995"/>
                <a:gd name="f294" fmla="val 684199"/>
                <a:gd name="f295" fmla="val 582244"/>
                <a:gd name="f296" fmla="val 469430"/>
                <a:gd name="f297" fmla="val 695261"/>
                <a:gd name="f298" fmla="val 425310"/>
                <a:gd name="f299" fmla="val 659282"/>
                <a:gd name="f300" fmla="val 622020"/>
                <a:gd name="f301" fmla="val 582256"/>
                <a:gd name="f302" fmla="val 534479"/>
                <a:gd name="f303" fmla="val 377088"/>
                <a:gd name="f304" fmla="val 528764"/>
                <a:gd name="f305" fmla="val 515670"/>
                <a:gd name="f306" fmla="val 501307"/>
                <a:gd name="f307" fmla="val 491718"/>
                <a:gd name="f308" fmla="val 500862"/>
                <a:gd name="f309" fmla="val 449516"/>
                <a:gd name="f310" fmla="val 525081"/>
                <a:gd name="f311" fmla="val 599478"/>
                <a:gd name="f312" fmla="val 467944"/>
                <a:gd name="f313" fmla="val 657694"/>
                <a:gd name="f314" fmla="val 489140"/>
                <a:gd name="f315" fmla="val 1068006"/>
                <a:gd name="f316" fmla="val 533933"/>
                <a:gd name="f317" fmla="val 490766"/>
                <a:gd name="f318" fmla="val 437832"/>
                <a:gd name="f319" fmla="val 874610"/>
                <a:gd name="f320" fmla="val 759701"/>
                <a:gd name="f321" fmla="val 480707"/>
                <a:gd name="f322" fmla="val 727697"/>
                <a:gd name="f323" fmla="val 706437"/>
                <a:gd name="f324" fmla="val 561314"/>
                <a:gd name="f325" fmla="val 703757"/>
                <a:gd name="f326" fmla="val 582409"/>
                <a:gd name="f327" fmla="val 695693"/>
                <a:gd name="f328" fmla="val 607949"/>
                <a:gd name="f329" fmla="val 648703"/>
                <a:gd name="f330" fmla="val 712266"/>
                <a:gd name="f331" fmla="val 732878"/>
                <a:gd name="f332" fmla="val 615530"/>
                <a:gd name="f333" fmla="val 750481"/>
                <a:gd name="f334" fmla="val 598665"/>
                <a:gd name="f335" fmla="val 773887"/>
                <a:gd name="f336" fmla="val 572046"/>
                <a:gd name="f337" fmla="val 541197"/>
                <a:gd name="f338" fmla="val 501332"/>
                <a:gd name="f339" fmla="val 505320"/>
                <a:gd name="f340" fmla="val 560857"/>
                <a:gd name="f341" fmla="val 827214"/>
                <a:gd name="f342" fmla="val 543750"/>
                <a:gd name="f343" fmla="val 820788"/>
                <a:gd name="f344" fmla="val 546138"/>
                <a:gd name="f345" fmla="val 550887"/>
                <a:gd name="f346" fmla="val 780122"/>
                <a:gd name="f347" fmla="val 586600"/>
                <a:gd name="f348" fmla="val 775741"/>
                <a:gd name="f349" fmla="val 772223"/>
                <a:gd name="f350" fmla="val 619264"/>
                <a:gd name="f351" fmla="val 848144"/>
                <a:gd name="f352" fmla="val 634695"/>
                <a:gd name="f353" fmla="val 885571"/>
                <a:gd name="f354" fmla="val 641210"/>
                <a:gd name="f355" fmla="val 922667"/>
                <a:gd name="f356" fmla="val 638632"/>
                <a:gd name="f357" fmla="val 626795"/>
                <a:gd name="f358" fmla="val 995908"/>
                <a:gd name="f359" fmla="val 605523"/>
                <a:gd name="f360" fmla="val 574624"/>
                <a:gd name="f361" fmla="val 2055495"/>
                <a:gd name="f362" fmla="val 117335"/>
                <a:gd name="f363" fmla="val 2037956"/>
                <a:gd name="f364" fmla="val 1002334"/>
                <a:gd name="f365" fmla="val 2196884"/>
                <a:gd name="f366" fmla="val 130492"/>
                <a:gd name="f367" fmla="val 2178164"/>
                <a:gd name="f368" fmla="val 261162"/>
                <a:gd name="f369" fmla="*/ f0 1 2197100"/>
                <a:gd name="f370" fmla="*/ f1 1 1068070"/>
                <a:gd name="f371" fmla="+- f4 0 f2"/>
                <a:gd name="f372" fmla="+- f3 0 f2"/>
                <a:gd name="f373" fmla="*/ f372 1 2197100"/>
                <a:gd name="f374" fmla="*/ f371 1 1068070"/>
                <a:gd name="f375" fmla="*/ f2 1 f373"/>
                <a:gd name="f376" fmla="*/ f3 1 f373"/>
                <a:gd name="f377" fmla="*/ f2 1 f374"/>
                <a:gd name="f378" fmla="*/ f4 1 f374"/>
                <a:gd name="f379" fmla="*/ f375 f369 1"/>
                <a:gd name="f380" fmla="*/ f376 f369 1"/>
                <a:gd name="f381" fmla="*/ f378 f370 1"/>
                <a:gd name="f382" fmla="*/ f377 f37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9" t="f382" r="f380" b="f381"/>
              <a:pathLst>
                <a:path w="2197100" h="106807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2" y="f24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24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5" y="f6"/>
                  </a:lnTo>
                  <a:close/>
                </a:path>
                <a:path w="2197100" h="1068070">
                  <a:moveTo>
                    <a:pt x="f84" y="f85"/>
                  </a:move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84" y="f85"/>
                  </a:lnTo>
                  <a:close/>
                </a:path>
                <a:path w="2197100" h="1068070">
                  <a:moveTo>
                    <a:pt x="f107" y="f118"/>
                  </a:moveTo>
                  <a:lnTo>
                    <a:pt x="f119" y="f120"/>
                  </a:lnTo>
                  <a:lnTo>
                    <a:pt x="f113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87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07" y="f118"/>
                  </a:lnTo>
                  <a:close/>
                </a:path>
                <a:path w="2197100" h="1068070">
                  <a:moveTo>
                    <a:pt x="f68" y="f143"/>
                  </a:moveTo>
                  <a:lnTo>
                    <a:pt x="f70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24" y="f151"/>
                  </a:lnTo>
                  <a:lnTo>
                    <a:pt x="f152" y="f153"/>
                  </a:lnTo>
                  <a:lnTo>
                    <a:pt x="f81" y="f154"/>
                  </a:lnTo>
                  <a:lnTo>
                    <a:pt x="f155" y="f156"/>
                  </a:lnTo>
                  <a:lnTo>
                    <a:pt x="f6" y="f157"/>
                  </a:lnTo>
                  <a:lnTo>
                    <a:pt x="f158" y="f159"/>
                  </a:lnTo>
                  <a:lnTo>
                    <a:pt x="f10" y="f160"/>
                  </a:lnTo>
                  <a:lnTo>
                    <a:pt x="f12" y="f161"/>
                  </a:lnTo>
                  <a:lnTo>
                    <a:pt x="f14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24" y="f171"/>
                  </a:lnTo>
                  <a:lnTo>
                    <a:pt x="f172" y="f173"/>
                  </a:lnTo>
                  <a:lnTo>
                    <a:pt x="f28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44" y="f189"/>
                  </a:lnTo>
                  <a:lnTo>
                    <a:pt x="f46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52" y="f195"/>
                  </a:lnTo>
                  <a:lnTo>
                    <a:pt x="f196" y="f197"/>
                  </a:lnTo>
                  <a:lnTo>
                    <a:pt x="f56" y="f198"/>
                  </a:lnTo>
                  <a:lnTo>
                    <a:pt x="f58" y="f199"/>
                  </a:lnTo>
                  <a:lnTo>
                    <a:pt x="f24" y="f200"/>
                  </a:lnTo>
                  <a:lnTo>
                    <a:pt x="f60" y="f201"/>
                  </a:lnTo>
                  <a:lnTo>
                    <a:pt x="f62" y="f202"/>
                  </a:lnTo>
                  <a:lnTo>
                    <a:pt x="f64" y="f203"/>
                  </a:lnTo>
                  <a:lnTo>
                    <a:pt x="f66" y="f204"/>
                  </a:lnTo>
                  <a:lnTo>
                    <a:pt x="f68" y="f143"/>
                  </a:lnTo>
                  <a:close/>
                </a:path>
                <a:path w="2197100" h="1068070">
                  <a:moveTo>
                    <a:pt x="f205" y="f206"/>
                  </a:move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37"/>
                  </a:lnTo>
                  <a:lnTo>
                    <a:pt x="f238" y="f39"/>
                  </a:lnTo>
                  <a:lnTo>
                    <a:pt x="f239" y="f240"/>
                  </a:lnTo>
                  <a:lnTo>
                    <a:pt x="f241" y="f43"/>
                  </a:lnTo>
                  <a:lnTo>
                    <a:pt x="f242" y="f243"/>
                  </a:lnTo>
                  <a:lnTo>
                    <a:pt x="f244" y="f47"/>
                  </a:lnTo>
                  <a:lnTo>
                    <a:pt x="f245" y="f49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23" y="f2"/>
                  </a:lnTo>
                  <a:lnTo>
                    <a:pt x="f254" y="f59"/>
                  </a:lnTo>
                  <a:lnTo>
                    <a:pt x="f255" y="f256"/>
                  </a:lnTo>
                  <a:lnTo>
                    <a:pt x="f257" y="f63"/>
                  </a:lnTo>
                  <a:lnTo>
                    <a:pt x="f258" y="f65"/>
                  </a:lnTo>
                  <a:lnTo>
                    <a:pt x="f259" y="f67"/>
                  </a:lnTo>
                  <a:lnTo>
                    <a:pt x="f260" y="f69"/>
                  </a:lnTo>
                  <a:lnTo>
                    <a:pt x="f261" y="f71"/>
                  </a:lnTo>
                  <a:lnTo>
                    <a:pt x="f262" y="f73"/>
                  </a:lnTo>
                  <a:lnTo>
                    <a:pt x="f263" y="f75"/>
                  </a:lnTo>
                  <a:lnTo>
                    <a:pt x="f223" y="f264"/>
                  </a:lnTo>
                  <a:lnTo>
                    <a:pt x="f265" y="f78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05" y="f206"/>
                  </a:lnTo>
                  <a:close/>
                </a:path>
                <a:path w="2197100" h="1068070">
                  <a:moveTo>
                    <a:pt x="f136" y="f270"/>
                  </a:moveTo>
                  <a:lnTo>
                    <a:pt x="f138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125" y="f286"/>
                  </a:lnTo>
                  <a:lnTo>
                    <a:pt x="f126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3"/>
                  </a:lnTo>
                  <a:lnTo>
                    <a:pt x="f294" y="f295"/>
                  </a:lnTo>
                  <a:lnTo>
                    <a:pt x="f136" y="f270"/>
                  </a:lnTo>
                  <a:close/>
                </a:path>
                <a:path w="2197100" h="1068070">
                  <a:moveTo>
                    <a:pt x="f287" y="f296"/>
                  </a:moveTo>
                  <a:lnTo>
                    <a:pt x="f297" y="f298"/>
                  </a:lnTo>
                  <a:lnTo>
                    <a:pt x="f299" y="f92"/>
                  </a:lnTo>
                  <a:lnTo>
                    <a:pt x="f300" y="f94"/>
                  </a:lnTo>
                  <a:lnTo>
                    <a:pt x="f301" y="f96"/>
                  </a:lnTo>
                  <a:lnTo>
                    <a:pt x="f302" y="f303"/>
                  </a:lnTo>
                  <a:lnTo>
                    <a:pt x="f304" y="f100"/>
                  </a:lnTo>
                  <a:lnTo>
                    <a:pt x="f305" y="f102"/>
                  </a:lnTo>
                  <a:lnTo>
                    <a:pt x="f306" y="f104"/>
                  </a:lnTo>
                  <a:lnTo>
                    <a:pt x="f307" y="f106"/>
                  </a:lnTo>
                  <a:lnTo>
                    <a:pt x="f308" y="f309"/>
                  </a:lnTo>
                  <a:lnTo>
                    <a:pt x="f310" y="f110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286" y="f84"/>
                  </a:lnTo>
                  <a:lnTo>
                    <a:pt x="f287" y="f296"/>
                  </a:lnTo>
                  <a:close/>
                </a:path>
                <a:path w="2197100" h="1068070">
                  <a:moveTo>
                    <a:pt x="f315" y="f316"/>
                  </a:moveTo>
                  <a:lnTo>
                    <a:pt x="f201" y="f317"/>
                  </a:lnTo>
                  <a:lnTo>
                    <a:pt x="f202" y="f255"/>
                  </a:lnTo>
                  <a:lnTo>
                    <a:pt x="f203" y="f318"/>
                  </a:lnTo>
                  <a:lnTo>
                    <a:pt x="f204" y="f258"/>
                  </a:lnTo>
                  <a:lnTo>
                    <a:pt x="f319" y="f259"/>
                  </a:lnTo>
                  <a:lnTo>
                    <a:pt x="f144" y="f260"/>
                  </a:lnTo>
                  <a:lnTo>
                    <a:pt x="f146" y="f261"/>
                  </a:lnTo>
                  <a:lnTo>
                    <a:pt x="f320" y="f321"/>
                  </a:lnTo>
                  <a:lnTo>
                    <a:pt x="f322" y="f263"/>
                  </a:lnTo>
                  <a:lnTo>
                    <a:pt x="f323" y="f316"/>
                  </a:lnTo>
                  <a:lnTo>
                    <a:pt x="f153" y="f324"/>
                  </a:lnTo>
                  <a:lnTo>
                    <a:pt x="f325" y="f326"/>
                  </a:lnTo>
                  <a:lnTo>
                    <a:pt x="f327" y="f328"/>
                  </a:lnTo>
                  <a:lnTo>
                    <a:pt x="f157" y="f329"/>
                  </a:lnTo>
                  <a:lnTo>
                    <a:pt x="f330" y="f207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36"/>
                  </a:lnTo>
                  <a:lnTo>
                    <a:pt x="f164" y="f337"/>
                  </a:lnTo>
                  <a:lnTo>
                    <a:pt x="f166" y="f217"/>
                  </a:lnTo>
                  <a:lnTo>
                    <a:pt x="f168" y="f338"/>
                  </a:lnTo>
                  <a:lnTo>
                    <a:pt x="f170" y="f339"/>
                  </a:lnTo>
                  <a:lnTo>
                    <a:pt x="f171" y="f316"/>
                  </a:lnTo>
                  <a:lnTo>
                    <a:pt x="f173" y="f225"/>
                  </a:lnTo>
                  <a:lnTo>
                    <a:pt x="f174" y="f227"/>
                  </a:lnTo>
                  <a:lnTo>
                    <a:pt x="f176" y="f340"/>
                  </a:lnTo>
                  <a:lnTo>
                    <a:pt x="f341" y="f342"/>
                  </a:lnTo>
                  <a:lnTo>
                    <a:pt x="f343" y="f344"/>
                  </a:lnTo>
                  <a:lnTo>
                    <a:pt x="f182" y="f345"/>
                  </a:lnTo>
                  <a:lnTo>
                    <a:pt x="f184" y="f237"/>
                  </a:lnTo>
                  <a:lnTo>
                    <a:pt x="f346" y="f347"/>
                  </a:lnTo>
                  <a:lnTo>
                    <a:pt x="f348" y="f239"/>
                  </a:lnTo>
                  <a:lnTo>
                    <a:pt x="f349" y="f241"/>
                  </a:lnTo>
                  <a:lnTo>
                    <a:pt x="f190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197" y="f357"/>
                  </a:lnTo>
                  <a:lnTo>
                    <a:pt x="f358" y="f359"/>
                  </a:lnTo>
                  <a:lnTo>
                    <a:pt x="f199" y="f360"/>
                  </a:lnTo>
                  <a:lnTo>
                    <a:pt x="f315" y="f316"/>
                  </a:lnTo>
                  <a:close/>
                </a:path>
                <a:path w="2197100" h="1068070">
                  <a:moveTo>
                    <a:pt x="f361" y="f362"/>
                  </a:moveTo>
                  <a:lnTo>
                    <a:pt x="f363" y="f362"/>
                  </a:lnTo>
                  <a:lnTo>
                    <a:pt x="f363" y="f364"/>
                  </a:lnTo>
                  <a:lnTo>
                    <a:pt x="f361" y="f364"/>
                  </a:lnTo>
                  <a:lnTo>
                    <a:pt x="f361" y="f362"/>
                  </a:lnTo>
                  <a:close/>
                </a:path>
                <a:path w="2197100" h="1068070">
                  <a:moveTo>
                    <a:pt x="f365" y="f366"/>
                  </a:moveTo>
                  <a:lnTo>
                    <a:pt x="f367" y="f366"/>
                  </a:lnTo>
                  <a:lnTo>
                    <a:pt x="f367" y="f368"/>
                  </a:lnTo>
                  <a:lnTo>
                    <a:pt x="f365" y="f368"/>
                  </a:lnTo>
                  <a:lnTo>
                    <a:pt x="f365" y="f36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42213A1-85BD-0388-B89F-4681FE39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0151" y="1210528"/>
              <a:ext cx="173361" cy="9998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B947C3B6-1074-922D-69E1-C396E81B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748" y="1167853"/>
              <a:ext cx="292415" cy="1819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3941528-67E0-B181-45C4-4A8CCF850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3119" y="1167853"/>
              <a:ext cx="297472" cy="1819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C99AF78-A9B4-D876-DD7A-634BF39C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4184" y="1167862"/>
              <a:ext cx="309286" cy="14264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137258E2-7A3F-69CF-1623-F905BF5C0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7053" y="1167862"/>
              <a:ext cx="90799" cy="14263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01DA3D39-A2A6-28DB-2895-D920BB38A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7827" y="1212777"/>
              <a:ext cx="84417" cy="9771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F8BD197-6D94-D87F-000E-F9A48E30F6AB}"/>
                </a:ext>
              </a:extLst>
            </p:cNvPr>
            <p:cNvSpPr/>
            <p:nvPr/>
          </p:nvSpPr>
          <p:spPr>
            <a:xfrm>
              <a:off x="4793604" y="1210546"/>
              <a:ext cx="60322" cy="100327"/>
            </a:xfrm>
            <a:custGeom>
              <a:gdLst>
                <a:gd name="f0" fmla="val w"/>
                <a:gd name="f1" fmla="val h"/>
                <a:gd name="f2" fmla="val 0"/>
                <a:gd name="f3" fmla="val 60325"/>
                <a:gd name="f4" fmla="val 100330"/>
                <a:gd name="f5" fmla="val 41935"/>
                <a:gd name="f6" fmla="val 33695"/>
                <a:gd name="f7" fmla="val 20448"/>
                <a:gd name="f8" fmla="val 1800"/>
                <a:gd name="f9" fmla="val 9752"/>
                <a:gd name="f10" fmla="val 7251"/>
                <a:gd name="f11" fmla="val 2604"/>
                <a:gd name="f12" fmla="val 16423"/>
                <a:gd name="f13" fmla="val 29391"/>
                <a:gd name="f14" fmla="val 6460"/>
                <a:gd name="f15" fmla="val 44902"/>
                <a:gd name="f16" fmla="val 20674"/>
                <a:gd name="f17" fmla="val 54237"/>
                <a:gd name="f18" fmla="val 34888"/>
                <a:gd name="f19" fmla="val 61819"/>
                <a:gd name="f20" fmla="val 41349"/>
                <a:gd name="f21" fmla="val 72071"/>
                <a:gd name="f22" fmla="val 82363"/>
                <a:gd name="f23" fmla="val 31433"/>
                <a:gd name="f24" fmla="val 85735"/>
                <a:gd name="f25" fmla="val 18324"/>
                <a:gd name="f26" fmla="val 8397"/>
                <a:gd name="f27" fmla="val 83494"/>
                <a:gd name="f28" fmla="val 1476"/>
                <a:gd name="f29" fmla="val 78992"/>
                <a:gd name="f30" fmla="val 554"/>
                <a:gd name="f31" fmla="val 94719"/>
                <a:gd name="f32" fmla="val 6774"/>
                <a:gd name="f33" fmla="val 97353"/>
                <a:gd name="f34" fmla="val 13301"/>
                <a:gd name="f35" fmla="val 98951"/>
                <a:gd name="f36" fmla="val 20007"/>
                <a:gd name="f37" fmla="val 99742"/>
                <a:gd name="f38" fmla="val 26763"/>
                <a:gd name="f39" fmla="val 99955"/>
                <a:gd name="f40" fmla="val 39153"/>
                <a:gd name="f41" fmla="val 98173"/>
                <a:gd name="f42" fmla="val 49812"/>
                <a:gd name="f43" fmla="val 92723"/>
                <a:gd name="f44" fmla="val 57279"/>
                <a:gd name="f45" fmla="val 83447"/>
                <a:gd name="f46" fmla="val 60092"/>
                <a:gd name="f47" fmla="val 70186"/>
                <a:gd name="f48" fmla="val 53626"/>
                <a:gd name="f49" fmla="val 53125"/>
                <a:gd name="f50" fmla="val 39401"/>
                <a:gd name="f51" fmla="val 43869"/>
                <a:gd name="f52" fmla="val 25177"/>
                <a:gd name="f53" fmla="val 36680"/>
                <a:gd name="f54" fmla="val 18711"/>
                <a:gd name="f55" fmla="val 25821"/>
                <a:gd name="f56" fmla="val 17968"/>
                <a:gd name="f57" fmla="val 26575"/>
                <a:gd name="f58" fmla="val 14208"/>
                <a:gd name="f59" fmla="val 39684"/>
                <a:gd name="f60" fmla="val 50155"/>
                <a:gd name="f61" fmla="val 16659"/>
                <a:gd name="f62" fmla="val 54071"/>
                <a:gd name="f63" fmla="val 19088"/>
                <a:gd name="f64" fmla="val 55589"/>
                <a:gd name="f65" fmla="val 3738"/>
                <a:gd name="f66" fmla="val 48658"/>
                <a:gd name="f67" fmla="val 1675"/>
                <a:gd name="f68" fmla="*/ f0 1 60325"/>
                <a:gd name="f69" fmla="*/ f1 1 100330"/>
                <a:gd name="f70" fmla="+- f4 0 f2"/>
                <a:gd name="f71" fmla="+- f3 0 f2"/>
                <a:gd name="f72" fmla="*/ f71 1 60325"/>
                <a:gd name="f73" fmla="*/ f70 1 100330"/>
                <a:gd name="f74" fmla="*/ f2 1 f72"/>
                <a:gd name="f75" fmla="*/ f3 1 f72"/>
                <a:gd name="f76" fmla="*/ f2 1 f73"/>
                <a:gd name="f77" fmla="*/ f4 1 f73"/>
                <a:gd name="f78" fmla="*/ f74 f68 1"/>
                <a:gd name="f79" fmla="*/ f75 f68 1"/>
                <a:gd name="f80" fmla="*/ f77 f69 1"/>
                <a:gd name="f81" fmla="*/ f76 f6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60325" h="100330">
                  <a:moveTo>
                    <a:pt x="f5" y="f2"/>
                  </a:move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4" y="f56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40098B10-9DA2-7900-D2EE-1370B758B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99411" y="1400001"/>
              <a:ext cx="349904" cy="17448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036907E-040A-CCBB-5761-A1316B943999}"/>
                </a:ext>
              </a:extLst>
            </p:cNvPr>
            <p:cNvSpPr/>
            <p:nvPr/>
          </p:nvSpPr>
          <p:spPr>
            <a:xfrm>
              <a:off x="3678905" y="1435196"/>
              <a:ext cx="53977" cy="97785"/>
            </a:xfrm>
            <a:custGeom>
              <a:gdLst>
                <a:gd name="f0" fmla="val w"/>
                <a:gd name="f1" fmla="val h"/>
                <a:gd name="f2" fmla="val 0"/>
                <a:gd name="f3" fmla="val 53975"/>
                <a:gd name="f4" fmla="val 97790"/>
                <a:gd name="f5" fmla="val 46982"/>
                <a:gd name="f6" fmla="val 41747"/>
                <a:gd name="f7" fmla="val 34249"/>
                <a:gd name="f8" fmla="val 1265"/>
                <a:gd name="f9" fmla="val 27262"/>
                <a:gd name="f10" fmla="val 4794"/>
                <a:gd name="f11" fmla="val 21290"/>
                <a:gd name="f12" fmla="val 10182"/>
                <a:gd name="f13" fmla="val 16837"/>
                <a:gd name="f14" fmla="val 17025"/>
                <a:gd name="f15" fmla="val 16470"/>
                <a:gd name="f16" fmla="val 2251"/>
                <a:gd name="f17" fmla="val 97724"/>
                <a:gd name="f18" fmla="val 17591"/>
                <a:gd name="f19" fmla="val 54291"/>
                <a:gd name="f20" fmla="val 19446"/>
                <a:gd name="f21" fmla="val 38099"/>
                <a:gd name="f22" fmla="val 24708"/>
                <a:gd name="f23" fmla="val 25836"/>
                <a:gd name="f24" fmla="val 32919"/>
                <a:gd name="f25" fmla="val 18065"/>
                <a:gd name="f26" fmla="val 43621"/>
                <a:gd name="f27" fmla="val 15350"/>
                <a:gd name="f28" fmla="val 46605"/>
                <a:gd name="f29" fmla="val 50155"/>
                <a:gd name="f30" fmla="val 15737"/>
                <a:gd name="f31" fmla="val 53349"/>
                <a:gd name="f32" fmla="val 1319"/>
                <a:gd name="f33" fmla="*/ f0 1 53975"/>
                <a:gd name="f34" fmla="*/ f1 1 97790"/>
                <a:gd name="f35" fmla="+- f4 0 f2"/>
                <a:gd name="f36" fmla="+- f3 0 f2"/>
                <a:gd name="f37" fmla="*/ f36 1 53975"/>
                <a:gd name="f38" fmla="*/ f35 1 97790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3975" h="97790">
                  <a:moveTo>
                    <a:pt x="f5" y="f2"/>
                  </a:move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2" y="f16"/>
                  </a:lnTo>
                  <a:lnTo>
                    <a:pt x="f2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7"/>
                  </a:lnTo>
                  <a:lnTo>
                    <a:pt x="f29" y="f30"/>
                  </a:lnTo>
                  <a:lnTo>
                    <a:pt x="f31" y="f14"/>
                  </a:lnTo>
                  <a:lnTo>
                    <a:pt x="f31" y="f3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1AB9E435-3AFD-D57D-4689-47D7AB037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1728" y="1437445"/>
              <a:ext cx="84426" cy="977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102EC60C-70A7-AF2F-7B88-1EF91585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05016" y="1689838"/>
              <a:ext cx="83301" cy="1306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38BB1ADB-90B0-9E62-47C1-B000B666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08563" y="1725015"/>
              <a:ext cx="84426" cy="9772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F6D08891-C82A-601C-E9F7-D4EA8379E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22945" y="1680081"/>
              <a:ext cx="90799" cy="14266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3E90AA0A-EF71-0635-848B-1EAA4498E627}"/>
                </a:ext>
              </a:extLst>
            </p:cNvPr>
            <p:cNvSpPr/>
            <p:nvPr/>
          </p:nvSpPr>
          <p:spPr>
            <a:xfrm>
              <a:off x="3639577" y="1680100"/>
              <a:ext cx="71122" cy="140973"/>
            </a:xfrm>
            <a:custGeom>
              <a:gdLst>
                <a:gd name="f0" fmla="val w"/>
                <a:gd name="f1" fmla="val h"/>
                <a:gd name="f2" fmla="val 0"/>
                <a:gd name="f3" fmla="val 71120"/>
                <a:gd name="f4" fmla="val 140969"/>
                <a:gd name="f5" fmla="val 17589"/>
                <a:gd name="f6" fmla="val 140398"/>
                <a:gd name="f7" fmla="val 69646"/>
                <a:gd name="f8" fmla="val 44932"/>
                <a:gd name="f9" fmla="val 52057"/>
                <a:gd name="f10" fmla="val 70764"/>
                <a:gd name="f11" fmla="val 3733"/>
                <a:gd name="f12" fmla="val 50914"/>
                <a:gd name="f13" fmla="val 23596"/>
                <a:gd name="f14" fmla="*/ f0 1 71120"/>
                <a:gd name="f15" fmla="*/ f1 1 140969"/>
                <a:gd name="f16" fmla="+- f4 0 f2"/>
                <a:gd name="f17" fmla="+- f3 0 f2"/>
                <a:gd name="f18" fmla="*/ f17 1 71120"/>
                <a:gd name="f19" fmla="*/ f16 1 14096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20" h="140969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  <a:path w="71120" h="140969">
                  <a:moveTo>
                    <a:pt x="f7" y="f8"/>
                  </a:moveTo>
                  <a:lnTo>
                    <a:pt x="f9" y="f8"/>
                  </a:lnTo>
                  <a:lnTo>
                    <a:pt x="f9" y="f6"/>
                  </a:lnTo>
                  <a:lnTo>
                    <a:pt x="f7" y="f6"/>
                  </a:lnTo>
                  <a:lnTo>
                    <a:pt x="f7" y="f8"/>
                  </a:lnTo>
                  <a:close/>
                </a:path>
                <a:path w="71120" h="140969">
                  <a:moveTo>
                    <a:pt x="f10" y="f11"/>
                  </a:moveTo>
                  <a:lnTo>
                    <a:pt x="f12" y="f11"/>
                  </a:lnTo>
                  <a:lnTo>
                    <a:pt x="f12" y="f13"/>
                  </a:lnTo>
                  <a:lnTo>
                    <a:pt x="f10" y="f13"/>
                  </a:lnTo>
                  <a:lnTo>
                    <a:pt x="f10" y="f11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0DFCF0B2-849A-E1E3-6386-5629C577D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33568" y="1722766"/>
              <a:ext cx="70747" cy="9996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5B4092E-3D0F-83CA-478E-E5AD9754118F}"/>
                </a:ext>
              </a:extLst>
            </p:cNvPr>
            <p:cNvSpPr/>
            <p:nvPr/>
          </p:nvSpPr>
          <p:spPr>
            <a:xfrm>
              <a:off x="3879213" y="1689829"/>
              <a:ext cx="100327" cy="130814"/>
            </a:xfrm>
            <a:custGeom>
              <a:gdLst>
                <a:gd name="f0" fmla="val w"/>
                <a:gd name="f1" fmla="val h"/>
                <a:gd name="f2" fmla="val 0"/>
                <a:gd name="f3" fmla="val 100329"/>
                <a:gd name="f4" fmla="val 130810"/>
                <a:gd name="f5" fmla="val 99987"/>
                <a:gd name="f6" fmla="val 81241"/>
                <a:gd name="f7" fmla="val 54610"/>
                <a:gd name="f8" fmla="val 18719"/>
                <a:gd name="f9" fmla="val 71120"/>
                <a:gd name="f10" fmla="*/ f0 1 100329"/>
                <a:gd name="f11" fmla="*/ f1 1 130810"/>
                <a:gd name="f12" fmla="+- f4 0 f2"/>
                <a:gd name="f13" fmla="+- f3 0 f2"/>
                <a:gd name="f14" fmla="*/ f13 1 100329"/>
                <a:gd name="f15" fmla="*/ f12 1 13081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0329" h="130810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2"/>
                  </a:lnTo>
                  <a:lnTo>
                    <a:pt x="f2" y="f2"/>
                  </a:lnTo>
                  <a:lnTo>
                    <a:pt x="f2" y="f7"/>
                  </a:lnTo>
                  <a:lnTo>
                    <a:pt x="f2" y="f9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4"/>
                  </a:lnTo>
                  <a:lnTo>
                    <a:pt x="f5" y="f4"/>
                  </a:lnTo>
                  <a:lnTo>
                    <a:pt x="f5" y="f9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93CD8E1D-8E14-A051-E6C0-42465CB0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05410" y="1722775"/>
              <a:ext cx="185522" cy="999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3195A2F-380A-ED8F-815D-F7BD8FBDA6FA}"/>
                </a:ext>
              </a:extLst>
            </p:cNvPr>
            <p:cNvSpPr/>
            <p:nvPr/>
          </p:nvSpPr>
          <p:spPr>
            <a:xfrm>
              <a:off x="4222187" y="1680100"/>
              <a:ext cx="102239" cy="142875"/>
            </a:xfrm>
            <a:custGeom>
              <a:gdLst>
                <a:gd name="f0" fmla="val w"/>
                <a:gd name="f1" fmla="val h"/>
                <a:gd name="f2" fmla="val 0"/>
                <a:gd name="f3" fmla="val 102235"/>
                <a:gd name="f4" fmla="val 142875"/>
                <a:gd name="f5" fmla="val 17589"/>
                <a:gd name="f6" fmla="val 140398"/>
                <a:gd name="f7" fmla="val 102031"/>
                <a:gd name="f8" fmla="val 125056"/>
                <a:gd name="f9" fmla="val 99415"/>
                <a:gd name="f10" fmla="val 126733"/>
                <a:gd name="f11" fmla="val 95491"/>
                <a:gd name="f12" fmla="val 128409"/>
                <a:gd name="f13" fmla="val 82003"/>
                <a:gd name="f14" fmla="val 75285"/>
                <a:gd name="f15" fmla="val 122440"/>
                <a:gd name="f16" fmla="val 59156"/>
                <a:gd name="f17" fmla="val 100545"/>
                <a:gd name="f18" fmla="val 44945"/>
                <a:gd name="f19" fmla="val 17221"/>
                <a:gd name="f20" fmla="val 57670"/>
                <a:gd name="f21" fmla="val 22847"/>
                <a:gd name="f22" fmla="val 36144"/>
                <a:gd name="f23" fmla="val 114960"/>
                <a:gd name="f24" fmla="val 59702"/>
                <a:gd name="f25" fmla="val 127330"/>
                <a:gd name="f26" fmla="val 65557"/>
                <a:gd name="f27" fmla="val 135953"/>
                <a:gd name="f28" fmla="val 74803"/>
                <a:gd name="f29" fmla="val 140995"/>
                <a:gd name="f30" fmla="val 87045"/>
                <a:gd name="f31" fmla="val 142646"/>
                <a:gd name="f32" fmla="val 92684"/>
                <a:gd name="f33" fmla="val 140030"/>
                <a:gd name="f34" fmla="*/ f0 1 102235"/>
                <a:gd name="f35" fmla="*/ f1 1 142875"/>
                <a:gd name="f36" fmla="+- f4 0 f2"/>
                <a:gd name="f37" fmla="+- f3 0 f2"/>
                <a:gd name="f38" fmla="*/ f37 1 102235"/>
                <a:gd name="f39" fmla="*/ f36 1 142875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2235" h="142875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  <a:path w="102235" h="142875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4" y="f16"/>
                  </a:lnTo>
                  <a:lnTo>
                    <a:pt x="f17" y="f16"/>
                  </a:lnTo>
                  <a:lnTo>
                    <a:pt x="f17" y="f18"/>
                  </a:lnTo>
                  <a:lnTo>
                    <a:pt x="f14" y="f18"/>
                  </a:lnTo>
                  <a:lnTo>
                    <a:pt x="f14" y="f19"/>
                  </a:lnTo>
                  <a:lnTo>
                    <a:pt x="f20" y="f21"/>
                  </a:lnTo>
                  <a:lnTo>
                    <a:pt x="f20" y="f18"/>
                  </a:lnTo>
                  <a:lnTo>
                    <a:pt x="f22" y="f18"/>
                  </a:lnTo>
                  <a:lnTo>
                    <a:pt x="f22" y="f16"/>
                  </a:lnTo>
                  <a:lnTo>
                    <a:pt x="f20" y="f16"/>
                  </a:lnTo>
                  <a:lnTo>
                    <a:pt x="f20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1"/>
                  </a:lnTo>
                  <a:lnTo>
                    <a:pt x="f7" y="f33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217F3DC9-6244-0818-5D9A-E9AFB147E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44835" y="1680100"/>
              <a:ext cx="84417" cy="14040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37FE5F7C-A1C9-6729-F27F-4944B038F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89864" y="1914497"/>
              <a:ext cx="276880" cy="13290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01F13D86-6221-1F99-E542-6518555E1AEB}"/>
                </a:ext>
              </a:extLst>
            </p:cNvPr>
            <p:cNvSpPr/>
            <p:nvPr/>
          </p:nvSpPr>
          <p:spPr>
            <a:xfrm>
              <a:off x="3598035" y="1904759"/>
              <a:ext cx="17775" cy="140973"/>
            </a:xfrm>
            <a:custGeom>
              <a:gdLst>
                <a:gd name="f0" fmla="val w"/>
                <a:gd name="f1" fmla="val h"/>
                <a:gd name="f2" fmla="val 0"/>
                <a:gd name="f3" fmla="val 17779"/>
                <a:gd name="f4" fmla="val 140969"/>
                <a:gd name="f5" fmla="val 17591"/>
                <a:gd name="f6" fmla="val 140404"/>
                <a:gd name="f7" fmla="*/ f0 1 17779"/>
                <a:gd name="f8" fmla="*/ f1 1 140969"/>
                <a:gd name="f9" fmla="+- f4 0 f2"/>
                <a:gd name="f10" fmla="+- f3 0 f2"/>
                <a:gd name="f11" fmla="*/ f10 1 17779"/>
                <a:gd name="f12" fmla="*/ f9 1 14096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7779" h="140969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8295E678-8644-6DEA-D431-3DDBBEDD5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41460" y="1947434"/>
              <a:ext cx="161940" cy="999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CE70127-7468-76CC-2959-DE8C73CD3EA1}"/>
                </a:ext>
              </a:extLst>
            </p:cNvPr>
            <p:cNvSpPr/>
            <p:nvPr/>
          </p:nvSpPr>
          <p:spPr>
            <a:xfrm>
              <a:off x="785314" y="10523244"/>
              <a:ext cx="18533745" cy="0"/>
            </a:xfrm>
            <a:custGeom>
              <a:gdLst>
                <a:gd name="f0" fmla="val w"/>
                <a:gd name="f1" fmla="val h"/>
                <a:gd name="f2" fmla="val ss"/>
                <a:gd name="f3" fmla="val 0"/>
                <a:gd name="f4" fmla="val 18533745"/>
                <a:gd name="f5" fmla="val 18533467"/>
                <a:gd name="f6" fmla="abs f0"/>
                <a:gd name="f7" fmla="abs f1"/>
                <a:gd name="f8" fmla="abs f2"/>
                <a:gd name="f9" fmla="*/ f0 1 18533745"/>
                <a:gd name="f10" fmla="+- f3 0 f3"/>
                <a:gd name="f11" fmla="+- f4 0 f3"/>
                <a:gd name="f12" fmla="?: f6 f0 1"/>
                <a:gd name="f13" fmla="?: f7 f1 1"/>
                <a:gd name="f14" fmla="?: f8 f2 1"/>
                <a:gd name="f15" fmla="*/ f11 1 18533745"/>
                <a:gd name="f16" fmla="*/ f10 1 0"/>
                <a:gd name="f17" fmla="*/ f12 1 18533745"/>
                <a:gd name="f18" fmla="*/ f13 1 21600"/>
                <a:gd name="f19" fmla="*/ 21600 f13 1"/>
                <a:gd name="f20" fmla="*/ 0 1 f15"/>
                <a:gd name="f21" fmla="*/ 18533745 1 f15"/>
                <a:gd name="f22" fmla="*/ 0 1 f16"/>
                <a:gd name="f23" fmla="*/ 1 1 f16"/>
                <a:gd name="f24" fmla="min f18 f17"/>
                <a:gd name="f25" fmla="*/ f19 1 f14"/>
                <a:gd name="f26" fmla="*/ f20 f9 1"/>
                <a:gd name="f27" fmla="*/ f21 f9 1"/>
                <a:gd name="f28" fmla="val f25"/>
                <a:gd name="f29" fmla="*/ f3 f24 1"/>
                <a:gd name="f30" fmla="+- f28 0 f3"/>
                <a:gd name="f31" fmla="*/ f30 1 0"/>
                <a:gd name="f32" fmla="*/ f23 f31 1"/>
                <a:gd name="f33" fmla="*/ f22 f31 1"/>
                <a:gd name="f34" fmla="*/ f33 f24 1"/>
                <a:gd name="f35" fmla="*/ f32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34" r="f27" b="f35"/>
              <a:pathLst>
                <a:path w="18533745">
                  <a:moveTo>
                    <a:pt x="f3" y="f29"/>
                  </a:moveTo>
                  <a:lnTo>
                    <a:pt x="f5" y="f29"/>
                  </a:lnTo>
                </a:path>
              </a:pathLst>
            </a:custGeom>
            <a:noFill/>
            <a:ln w="10469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</a:endParaRPr>
            </a:p>
          </p:txBody>
        </p:sp>
      </p:grpSp>
      <p:pic>
        <p:nvPicPr>
          <p:cNvPr id="32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DD36FAE5-843B-0736-1799-DFCB2167BF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96611" y="749058"/>
            <a:ext cx="4292184" cy="18620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AAF55771-97C1-704F-DE1F-6A338923B134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FAE48B3B-638B-0D43-2602-AC808FC6CFBA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EF946533-2A48-361D-C3A1-7C46728BE2B6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86B60-31DC-4ABD-8761-34BBD776AA6F}" type="slidenum">
              <a:t>10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78A895-CEA3-0617-8EDC-71A7AEB432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1846658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Delwedd o logo cyffredinol Gofal Sylfaenol Gwyrddach</a:t>
            </a:r>
          </a:p>
          <a:p>
            <a:pPr lvl="0"/>
            <a:endParaRPr lang="en-GB" sz="4000">
              <a:solidFill>
                <a:srgbClr val="E03882"/>
              </a:solidFill>
            </a:endParaRP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B9CE604E-E7C5-F75F-C558-1C5085A8CA6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929438" y="2909666"/>
            <a:ext cx="6257925" cy="6257925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9CE0CCE-1ECA-44CF-7952-758A2DF294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4161187"/>
            <a:ext cx="9223379" cy="3570210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Mae’r ddelwedd gyffredinol hon yn addas i unrhyw un o’r pedwar contractwr gofal sylfaenol sydd wedi cofrestru ac yn cymryd rhan yn y Cynllun Gofal Sylfaenol Gwyrddach eu huwchlwytho a’i rhannu ar eu tudalen Facebook.</a:t>
            </a:r>
          </a:p>
          <a:p>
            <a:pPr lvl="0"/>
            <a:endParaRPr lang="en-GB" sz="3200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263B62"/>
                </a:solidFill>
              </a:rPr>
              <a:t>Pexels; Jack Redgate, tirwedd fynyddig Pen y Fan. </a:t>
            </a:r>
          </a:p>
          <a:p>
            <a:pPr lvl="0"/>
            <a:endParaRPr lang="en-GB" sz="2000">
              <a:solidFill>
                <a:srgbClr val="1F4E79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7A5851D-0171-3F3A-50A6-E77ABD8314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5</a:t>
            </a:r>
          </a:p>
        </p:txBody>
      </p:sp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C9E02AE3-F1D8-C8A5-E1F6-97058E1B4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197" y="-109371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318AFC52-2DCF-8629-1A47-C5132A4288CB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888A59B9-E4EE-DC16-16B8-93D396DCA77E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89552591-B560-B055-FFED-A712DD6DDBD3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0888CC-F6AA-4420-93ED-63B5B36F6D80}" type="slidenum">
              <a:t>11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F066289-BD1B-CA4E-3400-4C923257B1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Opsiwn 1</a:t>
            </a:r>
            <a:endParaRPr lang="en-GB" sz="3600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EA9F82BA-4F3B-226D-57AA-1D5624C046B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929438" y="2909666"/>
            <a:ext cx="6257925" cy="6257925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622A7B02-3AA5-8034-7885-99559EFAF3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6455609"/>
          </a:xfrm>
        </p:spPr>
        <p:txBody>
          <a:bodyPr/>
          <a:lstStyle/>
          <a:p>
            <a:pPr lvl="0"/>
            <a:r>
              <a:rPr lang="cy-GB" sz="3200" b="1" i="1">
                <a:solidFill>
                  <a:srgbClr val="263B62"/>
                </a:solidFill>
              </a:rPr>
              <a:t>*Mae GIF (Fformat Cyfnewid Graffeg) yn ffeil delwedd sy'n defnyddio cywasgu heb golli data (lossless) ar gyfer ffeiliau delwedd sy'n cefnogi delweddau animeiddo a statig. Mae'r fformat cywasgu heb golli data yn caniatáu i faint y ffeil gael ei grebachu heb ddiraddio ansawdd y ddelwedd.</a:t>
            </a:r>
            <a:br>
              <a:rPr lang="cy-GB" sz="3200"/>
            </a:br>
            <a:endParaRPr lang="cy-GB" sz="3200"/>
          </a:p>
          <a:p>
            <a:pPr lvl="0"/>
            <a:r>
              <a:rPr lang="cy-GB" sz="3200">
                <a:solidFill>
                  <a:srgbClr val="263B62"/>
                </a:solidFill>
              </a:rPr>
              <a:t>Er gwybodaeth, mae'r GIFs yn y pecyn hwn wedi'u datblygu fel ffeil delwedd ac felly gellir eu cadw a'u huwchlwytho yn yr un ffordd â delwedd. </a:t>
            </a:r>
            <a:br>
              <a:rPr lang="cy-GB" sz="2400"/>
            </a:br>
            <a:endParaRPr lang="cy-GB" sz="2400"/>
          </a:p>
          <a:p>
            <a:pPr lvl="0"/>
            <a:r>
              <a:rPr lang="cy-GB" sz="2000" b="1">
                <a:solidFill>
                  <a:srgbClr val="263B62"/>
                </a:solidFill>
                <a:latin typeface="Ubuntu"/>
              </a:rPr>
              <a:t>Ffynhonnell y Ddelwedd: </a:t>
            </a:r>
            <a:r>
              <a:rPr lang="cy-GB" sz="2000">
                <a:solidFill>
                  <a:srgbClr val="263B62"/>
                </a:solidFill>
                <a:latin typeface="Ubuntu"/>
              </a:rPr>
              <a:t>Pexels; Jack Redgate, tirwedd fynyddig Pen y Fan. </a:t>
            </a:r>
          </a:p>
          <a:p>
            <a:pPr lvl="0"/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ECDDB16-5EAF-4C63-4E4C-32AE636480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GIF di-destun*</a:t>
            </a:r>
          </a:p>
        </p:txBody>
      </p:sp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E0966CC7-AEA3-A6FB-12A0-112BE4C2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831" y="-89602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BD0F0001-EA75-DCBA-1B0E-E5F414B978CB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7395F2CD-AE45-1368-391E-C3772AB37075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18A8F768-E701-721F-620A-0BA894D5E2C2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92D269-2B86-4171-A955-AF13EA4D0CC2}" type="slidenum">
              <a:t>12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DD3A3C6-D820-3121-DA69-772DBF2409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Opsiwn 2</a:t>
            </a:r>
            <a:endParaRPr lang="en-GB" sz="360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B3A6D687-CF15-164A-AE68-B865598AEC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2946964"/>
          </a:xfrm>
        </p:spPr>
        <p:txBody>
          <a:bodyPr/>
          <a:lstStyle/>
          <a:p>
            <a:pPr lvl="0"/>
            <a:r>
              <a:rPr lang="cy-GB" sz="3200">
                <a:solidFill>
                  <a:srgbClr val="263B62"/>
                </a:solidFill>
              </a:rPr>
              <a:t>Er gwybodaeth, mae'r GIFs yn y pecyn hwn wedi'u datblygu fel ffeil delwedd ac felly gellir eu cadw a'u huwchlwytho yn yr un ffordd â delwedd. </a:t>
            </a:r>
            <a:br>
              <a:rPr lang="cy-GB" sz="3200"/>
            </a:br>
            <a:endParaRPr lang="cy-GB" sz="3200"/>
          </a:p>
          <a:p>
            <a:pPr lvl="0"/>
            <a:r>
              <a:rPr lang="cy-GB" sz="2000" b="1">
                <a:solidFill>
                  <a:srgbClr val="263B62"/>
                </a:solidFill>
              </a:rPr>
              <a:t>Ffynhonnell y Ddelwedd: </a:t>
            </a:r>
            <a:r>
              <a:rPr lang="cy-GB" sz="2000">
                <a:solidFill>
                  <a:srgbClr val="263B62"/>
                </a:solidFill>
              </a:rPr>
              <a:t>Pexels; Declan Conour – fideo drôn o Gaeau Gwyrdd yng Nghymru. </a:t>
            </a:r>
          </a:p>
          <a:p>
            <a:pPr lvl="0"/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EDFDFF-F8DD-A724-6DA5-3F642B3F46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GIF heb destun</a:t>
            </a:r>
          </a:p>
        </p:txBody>
      </p:sp>
      <p:pic>
        <p:nvPicPr>
          <p:cNvPr id="8" name="Picture 10" descr="A green landscape with a logo and a circle&#10;&#10;Description automatically generated with medium confidence">
            <a:extLst>
              <a:ext uri="{FF2B5EF4-FFF2-40B4-BE49-F238E27FC236}">
                <a16:creationId xmlns:a16="http://schemas.microsoft.com/office/drawing/2014/main" id="{9850E95C-3CEA-943C-36C8-8599C074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03" y="2854692"/>
            <a:ext cx="6542742" cy="65427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9A93FDC9-6086-782A-C92C-8980D124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831" y="-89602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E87FDD82-2BF9-7944-DE7F-9163C3000502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D556F7AB-B81C-8A08-EF81-38438B4B6908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0EA0C26A-ACEE-924A-0B71-139F52828FED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BB88B9-43F1-4FF9-997D-D8A2DAC3A2F4}" type="slidenum">
              <a:t>13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6A8176FC-CA21-8299-CD6E-526FC7F9D9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363919" cy="4709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 algn="l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Clip Fideo Facebook Gofal Sylfaenol Gwyrddach</a:t>
            </a:r>
            <a:br>
              <a:rPr lang="cy-GB" sz="4800">
                <a:solidFill>
                  <a:srgbClr val="324F82"/>
                </a:solidFill>
              </a:rPr>
            </a:br>
            <a:r>
              <a:rPr lang="cy-GB" sz="4000" b="0">
                <a:solidFill>
                  <a:srgbClr val="E03882"/>
                </a:solidFill>
              </a:rPr>
              <a:t>Clip fideo byr gyda thestun yn unig, dim sain </a:t>
            </a:r>
            <a:r>
              <a:rPr lang="cy-GB" sz="4000" b="0" kern="1200">
                <a:solidFill>
                  <a:srgbClr val="E03882"/>
                </a:solidFill>
                <a:latin typeface="Ubuntu-Light"/>
              </a:rPr>
              <a:t>(Saesneg yn unig)</a:t>
            </a:r>
            <a:r>
              <a:rPr lang="cy-GB" sz="4000" b="0">
                <a:solidFill>
                  <a:srgbClr val="E03882"/>
                </a:solidFill>
              </a:rPr>
              <a:t>. </a:t>
            </a:r>
            <a:br>
              <a:rPr lang="cy-GB" sz="4000" b="0">
                <a:solidFill>
                  <a:srgbClr val="E03882"/>
                </a:solidFill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pic>
        <p:nvPicPr>
          <p:cNvPr id="6" name="Video 7">
            <a:hlinkClick action="ppaction://media"/>
            <a:extLst>
              <a:ext uri="{FF2B5EF4-FFF2-40B4-BE49-F238E27FC236}">
                <a16:creationId xmlns:a16="http://schemas.microsoft.com/office/drawing/2014/main" id="{192ED5EE-E28C-6F27-C729-A269F0A3016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71353" y="3701107"/>
            <a:ext cx="9961391" cy="5603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858C5932-071E-833B-462D-87F51E0FF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3831" y="-148718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D7E77153-7727-870D-7663-BDC5B0BEF2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2561B457-9915-9EE7-6B5D-BFBD93C436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7FC2E595-04B5-7E38-D75B-3B33F8D57B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476D96-5250-4230-9422-0B60E48D344F}" type="slidenum">
              <a:t>14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6E99C6EE-8890-218C-4DF2-A5E5D74A6890}"/>
              </a:ext>
            </a:extLst>
          </p:cNvPr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72613" y="1847179"/>
            <a:ext cx="16363919" cy="53867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Fideos</a:t>
            </a:r>
            <a:br>
              <a:rPr lang="en-GB" sz="4800">
                <a:latin typeface="Ubuntu" pitchFamily="34"/>
                <a:cs typeface="Times New Roman" pitchFamily="18"/>
              </a:rPr>
            </a:br>
            <a:r>
              <a:rPr lang="cy-GB" sz="4000" b="0">
                <a:solidFill>
                  <a:srgbClr val="E03882"/>
                </a:solidFill>
              </a:rPr>
              <a:t>Fideos ar Vimeo</a:t>
            </a:r>
            <a:br>
              <a:rPr lang="cy-GB" sz="4000" b="0">
                <a:solidFill>
                  <a:srgbClr val="E03882"/>
                </a:solidFill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14B3805-03B7-DC50-AC1F-4FBC8BE10C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14449" y="3490520"/>
            <a:ext cx="17475198" cy="68775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Mae'r holl ddeunydd fideo ar gyfer gwefannau a chyfryngau cymdeithasol ar gael i’w gweld a’u lawrlwytho o restr chwarae Vimeo Gofal Sylfaenol Gwyrddach Cymru, neu drwy Rwydwaith Cymorth i Gydweithwyr Gwella Gofal Sylfaenol Gwyrddach Cymru. </a:t>
            </a:r>
            <a:b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</a:br>
            <a:endParaRPr lang="cy-GB" sz="2800" b="0" i="0" u="none" strike="noStrike" kern="1200" cap="none" spc="0" baseline="0">
              <a:solidFill>
                <a:srgbClr val="324F82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Mae amryw o fideos Gofal Sylfaenol Gwyrddach ar gael ar Vimeo y gallwch eu lawrlwytho, eu cadw, a’u huwchlwytho i blatfformau cyfryngau cymdeithasol a/neu wefannau eich practis.</a:t>
            </a:r>
            <a:b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</a:br>
            <a:endParaRPr lang="cy-GB" sz="2800" b="0" i="0" u="none" strike="noStrike" kern="1200" cap="none" spc="0" baseline="0">
              <a:solidFill>
                <a:srgbClr val="324F82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1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Dolen fideo Vimeo: </a:t>
            </a:r>
            <a:r>
              <a:rPr lang="cy-GB" sz="28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8"/>
              </a:rPr>
              <a:t>Gofal Sylfaenol Gwyrddach - Fframwaith a Chynllun Gwobrwyo ENG ar Vimeo</a:t>
            </a:r>
            <a:br>
              <a:rPr lang="cy-GB" sz="28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8"/>
              </a:rPr>
            </a:br>
            <a:endParaRPr lang="cy-GB" sz="2800" b="0" i="0" u="sng" strike="noStrike" kern="1200" cap="none" spc="0" baseline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1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Ochr yn ochr â fideo animeiddio Gofal Sylfaenol Gwyrddach Cymru drwy’r dolenni uchod, defnyddiwch y capsiwn canlynol</a:t>
            </a:r>
            <a: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: </a:t>
            </a:r>
            <a:r>
              <a:rPr lang="cy-GB" sz="2800" b="0" i="1" u="none" strike="noStrike" kern="1200" cap="none" spc="0" baseline="0">
                <a:solidFill>
                  <a:srgbClr val="E03882"/>
                </a:solidFill>
                <a:uFillTx/>
                <a:latin typeface="Ubuntu-Light"/>
              </a:rPr>
              <a:t>“Gwyliwch y fideo byr hwn i ddarganfod mwy am Fframwaith a Chynllun Gwobrwyo Gofal Sylfaenol Gwyrddach Cymru a sut y gallwch helpu i wneud gwahaniaeth i leihau effaith amgylcheddol gwasanaethau gofal sylfaenol ledled Cymru”.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000" b="0" i="0" u="none" strike="noStrike" kern="1200" cap="none" spc="0" baseline="0">
              <a:solidFill>
                <a:srgbClr val="F43882"/>
              </a:solidFill>
              <a:uFillTx/>
              <a:latin typeface="Ubuntu" panose="020b05040306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BB1865E9-50BF-8C7B-8430-3B5D9CD5369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273831" y="-148718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9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F5206D75-AF07-222F-4BDB-2DBF98C614A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62473BAF-85F1-7315-8658-978DF34FFAF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1AA1F8CF-3B6F-7FD3-215C-3D9F4C4BB0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BB71FB-F074-4989-90EA-DA815379DF92}" type="slidenum">
              <a:t>15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F08A5A6B-FD10-8D12-E56E-2CACDBD6083F}"/>
              </a:ext>
            </a:extLst>
          </p:cNvPr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72613" y="1847179"/>
            <a:ext cx="16363919" cy="6248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Fideos</a:t>
            </a:r>
            <a:br>
              <a:rPr lang="en-GB" sz="4800">
                <a:latin typeface="Ubuntu" pitchFamily="34"/>
                <a:cs typeface="Times New Roman" pitchFamily="18"/>
              </a:rPr>
            </a:br>
            <a:r>
              <a:rPr lang="cy-GB" sz="4000" b="0">
                <a:solidFill>
                  <a:srgbClr val="E03882"/>
                </a:solidFill>
              </a:rPr>
              <a:t>Fideos ar Gwella</a:t>
            </a:r>
            <a:br>
              <a:rPr lang="cy-GB" sz="4800" b="0">
                <a:solidFill>
                  <a:srgbClr val="E03882"/>
                </a:solidFill>
              </a:rPr>
            </a:br>
            <a:br>
              <a:rPr lang="en-GB" sz="4800">
                <a:latin typeface="Ubuntu" pitchFamily="34"/>
                <a:cs typeface="Times New Roman" pitchFamily="18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36DB102-30C6-8BC4-C56A-E610FFE1E01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14449" y="3490520"/>
            <a:ext cx="17475198" cy="59214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Mae amrywiol fideos Gofal Sylfaenol Gwyrddach ar gael ar Rwydwaith Cefnogi Cydweithwyr Gwella Gofal Sylfaenol Gwyrddach y gallwch eu llwytho i lawr, eu cadw, a’u huwchlwytho i blatfformau cyfryngau cymdeithasol a/neu wefannau eich practis.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sng" strike="noStrike" kern="1200" cap="none" spc="0" baseline="0">
              <a:solidFill>
                <a:srgbClr val="000000"/>
              </a:solidFill>
              <a:uFillTx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1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Dolen fideo Gwella:</a:t>
            </a:r>
            <a:r>
              <a:rPr lang="cy-GB" sz="3200" b="1" i="0" u="none" strike="noStrike" kern="1200" cap="none" spc="0" baseline="0">
                <a:solidFill>
                  <a:srgbClr val="324F82"/>
                </a:solidFill>
                <a:uFillTx/>
                <a:latin typeface="Times New Roman"/>
              </a:rPr>
              <a:t> </a:t>
            </a:r>
            <a:r>
              <a:rPr lang="cy-GB" sz="3200" b="0" i="0" u="sng" strike="noStrike" kern="1200" cap="none" spc="0" baseline="0">
                <a:solidFill>
                  <a:srgbClr val="28B8CE"/>
                </a:solidFill>
                <a:uFill>
                  <a:solidFill>
                    <a:srgbClr val="28B8CE"/>
                  </a:solidFill>
                </a:uFill>
                <a:latin typeface="Verdana"/>
                <a:hlinkClick r:id="rId8"/>
              </a:rPr>
              <a:t>Rhwydwaith i Gydweithwyr Fframwaith Gofal Sylfaenol Gwyrddach Cymru - Ffeiliau - Rhwydweithiau - Gwella Porth Arwain AaGIC i Gymru</a:t>
            </a:r>
            <a:br>
              <a:rPr lang="cy-GB" sz="3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  <a:hlinkClick r:id="rId8"/>
              </a:rPr>
            </a:br>
            <a:endParaRPr lang="cy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1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Ochr yn ochr â fideo animeiddio Gofal Sylfaenol Gwyrddach Cymru drwy’r dolenni uchod, defnyddiwch y capsiwn canlynol</a:t>
            </a: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: </a:t>
            </a:r>
            <a:r>
              <a:rPr lang="cy-GB" sz="3200" b="0" i="1" u="none" strike="noStrike" kern="1200" cap="none" spc="0" baseline="0">
                <a:solidFill>
                  <a:srgbClr val="E03882"/>
                </a:solidFill>
                <a:uFillTx/>
                <a:latin typeface="Verdana"/>
              </a:rPr>
              <a:t>“Gwyliwch y fideo byr hwn i ddarganfod mwy am Fframwaith a Chynllun Gwobrwyo Gofal Sylfaenol Gwyrddach Cymru a sut y gallwch helpu i wneud gwahaniaeth i leihau effaith amgylcheddol gwasanaethau gofal sylfaenol ledled Cymru”.</a:t>
            </a:r>
            <a:endParaRPr lang="en-GB" sz="3200" b="0" i="1" u="none" strike="noStrike" kern="1200" cap="none" spc="0" baseline="0">
              <a:solidFill>
                <a:srgbClr val="F43882"/>
              </a:solidFill>
              <a:uFillTx/>
              <a:latin typeface="Ubuntu" panose="020b0504030602030204" pitchFamily="34" charset="0"/>
            </a:endParaRPr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7459F94C-AC66-4788-7535-84CFFF6954E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273831" y="-160084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5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2AD75E89-403E-2A61-9120-7E62E9570D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5E66D7C0-9D21-8DB3-E39C-70797D19A9B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CEC2984C-04F5-022F-91D9-BC34158320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62EC42-7F2F-4B13-BED7-856E7C461627}" type="slidenum">
              <a:t>16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6F560D60-52C2-35A4-A953-2DFB4E9730DA}"/>
              </a:ext>
            </a:extLst>
          </p:cNvPr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72613" y="1847179"/>
            <a:ext cx="18686577" cy="6617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Uwchlwytho Canllawiau </a:t>
            </a:r>
            <a:br>
              <a:rPr lang="en-GB" sz="4800">
                <a:latin typeface="Ubuntu" pitchFamily="34"/>
                <a:cs typeface="Times New Roman" pitchFamily="18"/>
              </a:rPr>
            </a:br>
            <a:r>
              <a:rPr lang="cy-GB" sz="4000" b="0">
                <a:solidFill>
                  <a:srgbClr val="E03882"/>
                </a:solidFill>
              </a:rPr>
              <a:t>Canllawiau cam wrth gam ar sut i gadw ac uwchlwytho asedau digidol i'r cyfryngau cymdeithasol.</a:t>
            </a:r>
            <a:br>
              <a:rPr lang="cy-GB" sz="4000" b="0">
                <a:solidFill>
                  <a:srgbClr val="E03882"/>
                </a:solidFill>
              </a:rPr>
            </a:br>
            <a:br>
              <a:rPr lang="en-GB" sz="4000">
                <a:latin typeface="Ubuntu" pitchFamily="34"/>
                <a:cs typeface="Times New Roman" pitchFamily="18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8B43F8B-B489-AD30-EF57-2BD8049DD00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14449" y="3882405"/>
            <a:ext cx="17475198" cy="4922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De-gliciwch ar y ddelwedd llonydd/symudol o'r pecyn yr hoffech ei bostio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Sgroliwch i lawr y ddewislen a dewiswch yr opsiwn 'cadw fel llun'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Ar ôl i chi ei ddewis, dylech ailenwi'r ddelwedd a chadw'r ffeil ar y ddyfais sy'n cael ei defnyddio mewn lleoliad priodol h.y. delweddau/dogfennau/bwrdd gwaith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Ar ôl cadw'r ffeil ar y ddyfais, gellir rhannu'r ddelwedd i dudalen Facebook y practis gan ddefnyddio'r canllawiau uwchlwytho yn y ddolen ganlynol: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none" strike="noStrike" kern="1200" cap="none" spc="0" baseline="0">
              <a:solidFill>
                <a:srgbClr val="324F82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Postio i Facebook - 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8" tooltip="https://www.facebook.com/help/424946150928896/"/>
              </a:rPr>
              <a:t>Sut mae rhoi neges ar Dudalen ar Facebook a phwy all ei gweld? | Canolfan Gymorth Facebook </a:t>
            </a:r>
            <a:r>
              <a:rPr lang="cy-GB" sz="3200" b="0" i="0" u="none" strike="noStrike" kern="1200" cap="none" spc="0" baseline="0">
                <a:solidFill>
                  <a:srgbClr val="1F4E79"/>
                </a:solidFill>
                <a:uFillTx/>
                <a:latin typeface="Ubuntu-Light"/>
              </a:rPr>
              <a:t>(Saesneg yn unig)</a:t>
            </a:r>
            <a:endParaRPr lang="cy-GB" sz="3200" b="0" i="0" u="sng" strike="noStrike" kern="1200" cap="none" spc="0" baseline="0">
              <a:solidFill>
                <a:srgbClr val="1F4E79"/>
              </a:solidFill>
              <a:uFill>
                <a:solidFill>
                  <a:srgbClr val="0563C1"/>
                </a:solidFill>
              </a:uFill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F43882"/>
              </a:solidFill>
              <a:uFillTx/>
              <a:latin typeface="Ubuntu" pitchFamily="34"/>
            </a:endParaRPr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4C0623F8-1921-5732-10BB-0EE57807A5D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360197" y="-77970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0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89A91BB9-8207-5283-912C-F5A37C8D4E7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5E4F13AF-68E9-2955-E01D-3F0554FD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1CA34126-3CF0-C9A2-A5EA-271655F2428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612EAF-03B2-4300-86A4-C3FA084D6253}" type="slidenum">
              <a:t>17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4851AF16-37C5-D0BC-739C-02E8AD149411}"/>
              </a:ext>
            </a:extLst>
          </p:cNvPr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72613" y="1847179"/>
            <a:ext cx="16363919" cy="4217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Cysylltu â Ni </a:t>
            </a:r>
            <a:br>
              <a:rPr lang="cy-GB" sz="4800">
                <a:solidFill>
                  <a:srgbClr val="324F82"/>
                </a:solidFill>
              </a:rPr>
            </a:br>
            <a:r>
              <a:rPr lang="cy-GB" sz="4000" b="0">
                <a:solidFill>
                  <a:srgbClr val="E03882"/>
                </a:solidFill>
              </a:rPr>
              <a:t>Cysylltwch… </a:t>
            </a:r>
            <a:br>
              <a:rPr lang="en-GB" sz="4800">
                <a:latin typeface="Ubuntu" pitchFamily="34"/>
                <a:cs typeface="Times New Roman" pitchFamily="18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786AC77-DA59-79AC-9B5B-A262B43DB86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14449" y="3490520"/>
            <a:ext cx="17475198" cy="2805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I gysylltu â ni anfonwch e-bost i 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hlinkClick r:id="rId8"/>
              </a:rPr>
              <a:t>greenerprimarycare@wales.nhs.uk</a:t>
            </a: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 a bydd aelod o'r tîm yn ymateb i chi cyn gynted â phosibl.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none" strike="noStrike" kern="1200" cap="none" spc="0" baseline="0">
              <a:solidFill>
                <a:srgbClr val="324F82"/>
              </a:solidFill>
              <a:uFillTx/>
              <a:latin typeface="Verdana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Fel arall, os oes gennych gwestiwn yn ymwneud â gwefan neu swyddogaeth y fframwaith, anfonwch e-bost at 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hlinkClick r:id="rId9"/>
              </a:rPr>
              <a:t>Celine Clark</a:t>
            </a: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 o SOS-UK Green Impact.</a:t>
            </a:r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265A39F6-C1C6-D59C-75AD-EA81A3974D5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360197" y="-148718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6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27FB243-2C78-1CAD-AED9-25FB9F75D3AC}"/>
              </a:ext>
            </a:extLst>
          </p:cNvPr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15302" y="4197086"/>
            <a:ext cx="7946154" cy="4478145"/>
          </a:xfrm>
        </p:spPr>
        <p:txBody>
          <a:bodyPr tIns="15243"/>
          <a:lstStyle/>
          <a:p>
            <a:pPr marL="12701" lvl="0">
              <a:spcBef>
                <a:spcPts val="1920"/>
              </a:spcBef>
            </a:pPr>
            <a:r>
              <a:rPr lang="en-GB" sz="5000" b="0">
                <a:solidFill>
                  <a:srgbClr val="FFFFFF"/>
                </a:solidFill>
              </a:rPr>
              <a:t>Gweithio gyda'n gilydd </a:t>
            </a:r>
            <a:br>
              <a:rPr lang="en-GB" sz="5000" b="0">
                <a:solidFill>
                  <a:srgbClr val="FFFFFF"/>
                </a:solidFill>
              </a:rPr>
            </a:br>
            <a:r>
              <a:rPr lang="en-GB" sz="5000" b="0">
                <a:solidFill>
                  <a:srgbClr val="FFFFFF"/>
                </a:solidFill>
              </a:rPr>
              <a:t>i greu Cymru iachach</a:t>
            </a:r>
            <a:br>
              <a:rPr lang="en-GB" sz="5000" b="0">
                <a:solidFill>
                  <a:srgbClr val="FFFFFF"/>
                </a:solidFill>
              </a:rPr>
            </a:br>
            <a:br>
              <a:rPr lang="en-GB" sz="5000" b="0">
                <a:solidFill>
                  <a:srgbClr val="FFFFFF"/>
                </a:solidFill>
              </a:rPr>
            </a:br>
            <a:r>
              <a:rPr lang="en-GB" sz="5000" b="0">
                <a:solidFill>
                  <a:srgbClr val="FFFFFF"/>
                </a:solidFill>
              </a:rPr>
              <a:t>Working together</a:t>
            </a:r>
            <a:br>
              <a:rPr lang="en-GB" sz="5000" b="0">
                <a:solidFill>
                  <a:srgbClr val="FFFFFF"/>
                </a:solidFill>
              </a:rPr>
            </a:br>
            <a:r>
              <a:rPr lang="en-GB" sz="5000" b="0">
                <a:solidFill>
                  <a:srgbClr val="FFFFFF"/>
                </a:solidFill>
              </a:rPr>
              <a:t>for a healthier Wales</a:t>
            </a:r>
            <a:br>
              <a:rPr lang="en-GB" sz="4000" b="0">
                <a:solidFill>
                  <a:srgbClr val="FFFFFF"/>
                </a:solidFill>
              </a:rPr>
            </a:br>
            <a:endParaRPr lang="en-GB" sz="4000" b="0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8FE6D3D-A319-5DE7-9C42-FEA21A98F6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670837" cy="187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Gwefan Gofal Sylfaenol Gwyrddach </a:t>
            </a:r>
            <a:br>
              <a:rPr lang="en-GB" spc="-20"/>
            </a:br>
            <a:r>
              <a:rPr lang="cy-GB" sz="4000" b="0">
                <a:solidFill>
                  <a:srgbClr val="E03882"/>
                </a:solidFill>
              </a:rPr>
              <a:t>Asedau Digidol a Chyfryngau Cymdeithasol</a:t>
            </a:r>
            <a:br>
              <a:rPr lang="cy-GB" sz="4000" b="0">
                <a:solidFill>
                  <a:srgbClr val="E03882"/>
                </a:solidFill>
              </a:rPr>
            </a:br>
            <a:r>
              <a:rPr lang="en-GB" sz="3700" b="0" spc="-10">
                <a:solidFill>
                  <a:srgbClr val="F43882"/>
                </a:solidFill>
                <a:latin typeface="Ubuntu-Light"/>
              </a:rPr>
              <a:t>						     </a:t>
            </a:r>
            <a:endParaRPr lang="en-GB" sz="3700">
              <a:latin typeface="Ubuntu-Ligh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74270AC-D7A3-8E02-5241-630260D45FFC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6A84C43-1CF3-D830-47BF-BC3346616AE1}"/>
              </a:ext>
            </a:extLst>
          </p:cNvPr>
          <p:cNvSpPr txBox="1"/>
          <p:nvPr/>
        </p:nvSpPr>
        <p:spPr>
          <a:xfrm>
            <a:off x="2184903" y="10390162"/>
            <a:ext cx="2162812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-Light"/>
                <a:cs typeface="Ubuntu-Light"/>
              </a:rPr>
              <a:t>Greener Primary Care Wales</a:t>
            </a:r>
            <a:endParaRPr lang="en-US" sz="1150" b="1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F64BA4A-0BFC-B70F-39BB-3B33197BF7B4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E2064-B880-44BF-AF19-0FDAAC4C511E}" type="slidenum">
              <a:t>2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5784461-8F8B-2547-8404-1A2834B8D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1669" y="3688131"/>
            <a:ext cx="18367187" cy="4313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lvl="0"/>
            <a:r>
              <a:rPr lang="cy-GB" sz="3200">
                <a:solidFill>
                  <a:srgbClr val="1F4E79"/>
                </a:solidFill>
              </a:rPr>
              <a:t>Ar ein </a:t>
            </a:r>
            <a:r>
              <a:rPr lang="cy-GB" sz="3200">
                <a:solidFill>
                  <a:srgbClr val="0563C1"/>
                </a:solidFill>
                <a:hlinkClick r:id="rId2"/>
              </a:rPr>
              <a:t>tudalennau gwe Fframwaith a Chynllun Gwobrwyo Gofal Sylfaenol Gwyrddach</a:t>
            </a:r>
            <a:r>
              <a:rPr lang="cy-GB" sz="3200">
                <a:solidFill>
                  <a:srgbClr val="1F4E79"/>
                </a:solidFill>
                <a:hlinkClick r:id="rId2"/>
              </a:rPr>
              <a:t> Cymru</a:t>
            </a:r>
            <a:r>
              <a:rPr lang="cy-GB" sz="3200">
                <a:solidFill>
                  <a:srgbClr val="1F4E79"/>
                </a:solidFill>
              </a:rPr>
              <a:t> mae amrywiaeth o wybodaeth ac adnoddau defnyddiol i'ch helpu chi a'ch practis i ddod yn fwy amgylcheddol gynaliadwy. </a:t>
            </a:r>
          </a:p>
          <a:p>
            <a:pPr lvl="0"/>
            <a:endParaRPr lang="cy-GB" sz="3200">
              <a:solidFill>
                <a:srgbClr val="1F4E79"/>
              </a:solidFill>
            </a:endParaRPr>
          </a:p>
          <a:p>
            <a:pPr lvl="0"/>
            <a:r>
              <a:rPr lang="cy-GB" sz="3200">
                <a:solidFill>
                  <a:srgbClr val="1F4E79"/>
                </a:solidFill>
              </a:rPr>
              <a:t>Yn ddiweddar rydym wedi creu tudalen ddynodedig ar ein gwefan er mwyn i ddefnyddwyr cofrestredig gael mynediad i, a lawrlwytho, ystod eang o asedau digidol a chyfryngau cymdeithasol i hyrwyddo eu cyfranogiad yn Fframwaith a Chynllun Gwobrwyo Gofal Sylfaenol Gwyrddach Cymru. Mae'r dudalen hon i'w gweld </a:t>
            </a:r>
            <a:r>
              <a:rPr lang="cy-GB" sz="3200">
                <a:solidFill>
                  <a:srgbClr val="1F4E79"/>
                </a:solidFill>
                <a:hlinkClick r:id="rId3"/>
              </a:rPr>
              <a:t>yma. </a:t>
            </a:r>
            <a:endParaRPr lang="cy-GB" sz="3200">
              <a:solidFill>
                <a:srgbClr val="1F4E79"/>
              </a:solidFill>
            </a:endParaRPr>
          </a:p>
          <a:p>
            <a:pPr lvl="0"/>
            <a:endParaRPr lang="en-US" spc="-20"/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CF83BE94-AABD-6D58-6B78-67C8A79D6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3498" y="-82424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865EF0-8E42-398E-0FB2-09A66A7E9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6931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en-GB" sz="4400" spc="-20"/>
              <a:t>Dechrau Arni</a:t>
            </a:r>
            <a:endParaRPr lang="en-US" sz="5400" spc="-2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9ED3A54-57F8-DBCB-7960-98CFB4EF4D4A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EAD35DB-8935-1E72-B96C-C0F7B7552913}"/>
              </a:ext>
            </a:extLst>
          </p:cNvPr>
          <p:cNvSpPr txBox="1"/>
          <p:nvPr/>
        </p:nvSpPr>
        <p:spPr>
          <a:xfrm>
            <a:off x="2184903" y="10390162"/>
            <a:ext cx="2150028" cy="3571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-1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  <a:endParaRPr lang="en-US" sz="1150" b="1" i="0" u="none" strike="noStrike" kern="0" cap="none" spc="0" baseline="0">
              <a:solidFill>
                <a:srgbClr val="1F4E79"/>
              </a:solidFill>
              <a:uFillTx/>
              <a:latin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79CDF2B-3D1B-9C51-937E-D01C0970A1B6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038B06-4AC7-4FD2-BEED-BE51B431E923}" type="slidenum">
              <a:t>3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69159F1-3A36-09C3-CE2F-ECCBE76460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43569" y="3722504"/>
            <a:ext cx="16531090" cy="5988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lvl="0"/>
            <a:r>
              <a:rPr lang="cy-GB" sz="2800">
                <a:solidFill>
                  <a:srgbClr val="324F82"/>
                </a:solidFill>
              </a:rPr>
              <a:t>Mae’r amrywiol asedau digidol a chyfryngau cymdeithasol y cyfeirir atynt yn y pecyn hwn wedi’u cynllunio i’ch helpu i hyrwyddo eich cyfranogiad yn Fframwaith a Chynllun Gwobrwyo Gofal Sylfaenol Gwyrddach Cymru a’ch ymrwymiad i helpu eich practis i ddod yn fwy cyfeillgar i’r hinsawdd.</a:t>
            </a:r>
          </a:p>
          <a:p>
            <a:pPr lvl="0"/>
            <a:endParaRPr lang="cy-GB" sz="2800">
              <a:solidFill>
                <a:srgbClr val="324F82"/>
              </a:solidFill>
            </a:endParaRPr>
          </a:p>
          <a:p>
            <a:pPr lvl="0"/>
            <a:r>
              <a:rPr lang="cy-GB" sz="2800">
                <a:solidFill>
                  <a:srgbClr val="324F82"/>
                </a:solidFill>
              </a:rPr>
              <a:t>Rydym yn eich annog i ddefnyddio'r amrywiol asedau a chapsiynau delweddau fel y maent, fodd bynnag, er mwyn sicrhau dilysrwydd, rydym hefyd yn cefnogi creadigrwydd ac yn eich annog i'w defnyddio fel yr ystyriwch sy'n briodol ac fel sy'n addas ar gyfer eich practis. </a:t>
            </a:r>
          </a:p>
          <a:p>
            <a:pPr lvl="0"/>
            <a:endParaRPr lang="cy-GB" sz="2800">
              <a:solidFill>
                <a:srgbClr val="324F82"/>
              </a:solidFill>
            </a:endParaRPr>
          </a:p>
          <a:p>
            <a:pPr lvl="0"/>
            <a:r>
              <a:rPr lang="cy-GB" sz="2800">
                <a:solidFill>
                  <a:srgbClr val="324F82"/>
                </a:solidFill>
              </a:rPr>
              <a:t>Gobeithiwn y bydd y pecynnau hyn yn rhoi rhai syniadau i chi er mwyn eich helpu i ddechrau arni. Os oes gennych unrhyw gwestiynau neu os hoffech drafod eich syniadau gyda ni, rydym bob amser ar gael - </a:t>
            </a:r>
            <a:r>
              <a:rPr lang="cy-GB" sz="2800" u="sng">
                <a:solidFill>
                  <a:srgbClr val="324F82"/>
                </a:solidFill>
                <a:uFill>
                  <a:solidFill>
                    <a:srgbClr val="324F82"/>
                  </a:solidFill>
                </a:uFill>
                <a:hlinkClick r:id="rId2"/>
              </a:rPr>
              <a:t>greenerprimarycare@wales.nhs.uk</a:t>
            </a:r>
            <a:r>
              <a:rPr lang="cy-GB" sz="2800" u="sng">
                <a:solidFill>
                  <a:srgbClr val="324F82"/>
                </a:solidFill>
                <a:uFill>
                  <a:solidFill>
                    <a:srgbClr val="324F82"/>
                  </a:solidFill>
                </a:uFill>
              </a:rPr>
              <a:t>. </a:t>
            </a:r>
          </a:p>
          <a:p>
            <a:pPr lvl="0"/>
            <a:endParaRPr lang="cy-GB" sz="2800" u="sng">
              <a:solidFill>
                <a:srgbClr val="324F82"/>
              </a:solidFill>
              <a:uFill>
                <a:solidFill>
                  <a:srgbClr val="324F82"/>
                </a:solidFill>
              </a:uFill>
            </a:endParaRPr>
          </a:p>
          <a:p>
            <a:pPr lvl="0"/>
            <a:r>
              <a:rPr lang="cy-GB" sz="2800">
                <a:solidFill>
                  <a:srgbClr val="324F82"/>
                </a:solidFill>
              </a:rPr>
              <a:t>Yn olaf, hoffem ddymuno pob lwc i chi ar eich antur werdd! </a:t>
            </a:r>
            <a:endParaRPr lang="en-GB" sz="2800" spc="-20">
              <a:solidFill>
                <a:srgbClr val="1F4E79"/>
              </a:solidFill>
            </a:endParaRPr>
          </a:p>
          <a:p>
            <a:pPr marL="12701" marR="5084" lvl="0">
              <a:lnSpc>
                <a:spcPct val="100400"/>
              </a:lnSpc>
              <a:spcBef>
                <a:spcPts val="95"/>
              </a:spcBef>
            </a:pPr>
            <a:endParaRPr lang="en-US" spc="-20"/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7C21356A-7E21-DF2F-8DF0-B03B231B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831" y="-148718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C5A2D5DD-D736-B617-87A9-994523004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737" y="2577272"/>
            <a:ext cx="17475198" cy="2601349"/>
          </a:xfrm>
        </p:spPr>
        <p:txBody>
          <a:bodyPr tIns="15873"/>
          <a:lstStyle/>
          <a:p>
            <a:pPr marL="12701" lvl="0">
              <a:spcBef>
                <a:spcPts val="210"/>
              </a:spcBef>
            </a:pPr>
            <a:r>
              <a:rPr lang="en-US" sz="4400">
                <a:latin typeface="Ubuntu "/>
              </a:rPr>
              <a:t>Facebook</a:t>
            </a:r>
            <a:br>
              <a:rPr lang="en-US" sz="4000" b="0">
                <a:latin typeface="Ubuntu-Light"/>
              </a:rPr>
            </a:br>
            <a:r>
              <a:rPr lang="cy-GB" sz="4000" b="0">
                <a:solidFill>
                  <a:srgbClr val="E03882"/>
                </a:solidFill>
              </a:rPr>
              <a:t>Pecyn asedau digidol a chyfryngau cymdeithasol yn benodol ar gyfer Facebook </a:t>
            </a:r>
            <a:br>
              <a:rPr lang="cy-GB" sz="4400" b="0">
                <a:solidFill>
                  <a:srgbClr val="F9C402"/>
                </a:solidFill>
              </a:rPr>
            </a:br>
            <a:endParaRPr lang="en-US" sz="4400" b="0">
              <a:latin typeface="Ubuntu-Ligh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761C2281-B9F5-D650-C3D4-3E9B283C5F24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E610477-B328-CFB2-1C11-FDA6EE2A33FE}"/>
              </a:ext>
            </a:extLst>
          </p:cNvPr>
          <p:cNvSpPr txBox="1"/>
          <p:nvPr/>
        </p:nvSpPr>
        <p:spPr>
          <a:xfrm>
            <a:off x="2184903" y="10390162"/>
            <a:ext cx="2133094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-1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  <a:endParaRPr lang="en-US" sz="1150" b="1" i="0" u="none" strike="noStrike" kern="0" cap="none" spc="0" baseline="0">
              <a:solidFill>
                <a:srgbClr val="1F4E79"/>
              </a:solidFill>
              <a:uFillTx/>
              <a:latin typeface="Ubuntu-Light"/>
              <a:cs typeface="Ubuntu-Light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6C0126E6-C674-9C11-9A17-248280A6B10E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4F60D4-CCED-484C-83CE-F200B75F4908}" type="slidenum">
              <a:t>4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388B065-62FA-3F92-00D9-9F78300495F9}"/>
              </a:ext>
            </a:extLst>
          </p:cNvPr>
          <p:cNvSpPr txBox="1"/>
          <p:nvPr/>
        </p:nvSpPr>
        <p:spPr>
          <a:xfrm>
            <a:off x="1036737" y="4561941"/>
            <a:ext cx="17475198" cy="44441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FFFFFF"/>
                </a:solidFill>
                <a:uFillTx/>
                <a:latin typeface="Ubuntu"/>
              </a:rPr>
              <a:t>Bydd yr adran ganlynol yn cynnwys cyfres o ddelweddau llonydd a symudol (y cyfeirir atynt fel GIFs) sydd wedi'u paratoi'n benodol i gyd-fynd â manyleb, maint, a gofynion eglurder ar gyfer delweddau i'w rhannu ar Facebook i sicrhau'r ansawdd uwchlwytho gorau posibl.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none" strike="noStrike" kern="1200" cap="none" spc="0" baseline="0">
              <a:solidFill>
                <a:srgbClr val="FFFFFF"/>
              </a:solidFill>
              <a:uFillTx/>
              <a:latin typeface="Ubuntu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FFFFFF"/>
                </a:solidFill>
                <a:uFillTx/>
                <a:latin typeface="Ubuntu"/>
              </a:rPr>
              <a:t>I gefnogi cyflawni cam gweithredu A11 y fframwaith, rydym yn annog timau cofrestredig a defnyddwyr y mae gan eu practis dudalen Facebook i ddefnyddio'r asedau hyn a hyrwyddo cyfranogiad eich practisau yn Fframwaith a Chynllun Gwobrwyo Gofal Sylfaenol Gwyrddach Cymru.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FFFFFF"/>
                </a:solidFill>
                <a:uFillTx/>
                <a:latin typeface="Ubuntu-Light"/>
              </a:rPr>
              <a:t> </a:t>
            </a:r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8EFCD1FA-B562-AF68-F463-400AD7E5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640" y="972683"/>
            <a:ext cx="3698720" cy="16045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F87C5C55-1E21-4C06-9657-D2FB2396069E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C807AAA4-F757-6344-11D8-F439BAB6F87F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70946C4A-785C-E298-C5DF-179DDA4B4732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18DB2F-8C26-472D-977B-E6D22C1544D4}" type="slidenum">
              <a:t>5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8495CA23-63CC-E73A-7E6E-D002671C0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644530" cy="198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en-US" sz="4400">
                <a:latin typeface="Ubuntu "/>
              </a:rPr>
              <a:t>Facebook</a:t>
            </a:r>
            <a:br>
              <a:rPr lang="en-US" sz="4400">
                <a:latin typeface="Ubuntu "/>
              </a:rPr>
            </a:br>
            <a:r>
              <a:rPr lang="cy-GB" sz="4000" b="0">
                <a:solidFill>
                  <a:srgbClr val="E03882"/>
                </a:solidFill>
              </a:rPr>
              <a:t>Capsiwn a awgrymir ar gyfer delweddau llonydd a GIFs</a:t>
            </a:r>
            <a:br>
              <a:rPr lang="cy-GB" sz="4400" b="0">
                <a:solidFill>
                  <a:srgbClr val="E03882"/>
                </a:solidFill>
              </a:rPr>
            </a:br>
            <a:endParaRPr lang="en-US" sz="4400" b="0">
              <a:solidFill>
                <a:srgbClr val="E03882"/>
              </a:solidFill>
              <a:latin typeface="Ubuntu 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AF64340-8834-8721-EA87-28D57DA97797}"/>
              </a:ext>
            </a:extLst>
          </p:cNvPr>
          <p:cNvSpPr txBox="1"/>
          <p:nvPr/>
        </p:nvSpPr>
        <p:spPr>
          <a:xfrm>
            <a:off x="1220138" y="3952338"/>
            <a:ext cx="17475198" cy="43133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1" i="0" u="none" strike="noStrike" kern="0" cap="none" spc="0" baseline="0">
                <a:solidFill>
                  <a:srgbClr val="324F82"/>
                </a:solidFill>
                <a:uFillTx/>
                <a:latin typeface="Ubuntu-Light"/>
              </a:rPr>
              <a:t>Rydym yn eich cynghori i ddefnyddio’r capsiwn canlynol i gyd-fynd â'r asedau y byddwch yn eu hwwchlwytho/rhannu ar eich cyfrif Facebook:</a:t>
            </a:r>
            <a:br>
              <a:rPr lang="cy-GB" sz="3200" b="0" i="0" u="none" strike="noStrike" kern="0" cap="none" spc="0" baseline="0">
                <a:solidFill>
                  <a:srgbClr val="000000"/>
                </a:solidFill>
                <a:uFillTx/>
                <a:latin typeface="Ubuntu-Light"/>
              </a:rPr>
            </a:br>
            <a:br>
              <a:rPr lang="cy-GB" sz="3200" b="0" i="0" u="none" strike="noStrike" kern="0" cap="none" spc="0" baseline="0">
                <a:solidFill>
                  <a:srgbClr val="000000"/>
                </a:solidFill>
                <a:uFillTx/>
                <a:latin typeface="Ubuntu-Light"/>
              </a:rPr>
            </a:br>
            <a:r>
              <a:rPr lang="cy-GB" sz="3200" b="0" i="1" u="none" strike="noStrike" kern="0" cap="none" spc="0" baseline="0">
                <a:solidFill>
                  <a:srgbClr val="324F82"/>
                </a:solidFill>
                <a:uFillTx/>
                <a:latin typeface="Ubuntu-Light"/>
              </a:rPr>
              <a:t>“Mae’r practis hwn yn falch o fod yn rhan o Fframwaith a Chynllun Gwobrwyo Gofal Sylfaenol Gwyrddach Cymru ac rydym wrthi’n cymryd camau i leihau ein hôl troed carbon. Mae'r argyfwng hinsawdd yn argyfwng iechyd hefyd. Ein nod felly yw gwella iechyd poblogaeth ein practis a chynnig dewisiadau cynaliadwy o ran sut rydym yn gweithredu a'r gwasanaethau yr ydym yn eu cynnig i'n cleifion. Bydd hyn o fudd i'r GIG, i'ch iechyd, ac i ôl troed carbon gofal iechyd."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</p:txBody>
      </p:sp>
      <p:pic>
        <p:nvPicPr>
          <p:cNvPr id="7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F74D0560-8116-3D21-53E0-C9E13DBE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831" y="-131783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34ED1363-C5EE-F765-023E-A313286A6D2A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234851FE-35EE-CE73-C377-754152DA5B12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1B30F015-DA90-C030-F956-2568A9B17ADE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AB9A76-464F-4502-8763-2D71ADFE2C61}" type="slidenum">
              <a:t>6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723EE3-E365-7D59-061C-77776B3D07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Practis Optometreg Cymunedol 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B000ADF0-337E-985B-0D53-426967172E2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929438" y="2909666"/>
            <a:ext cx="6257925" cy="6257925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576980F-F47C-783A-058E-28BED972EA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424287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Mae'r ddelwedd hon yn addas ar gyfer practisau Optometreg Cymunedol cofrestredig sy'n cymryd rhan yn y rhaglen i'w huwchlwytho a'u rhannu ar eu tudalen Facebook. </a:t>
            </a:r>
          </a:p>
          <a:p>
            <a:pPr lvl="0"/>
            <a:endParaRPr lang="en-GB" sz="3200"/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</a:t>
            </a:r>
          </a:p>
          <a:p>
            <a:pPr lvl="0"/>
            <a:endParaRPr lang="en-GB" sz="2000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Canva; martinlutze – fotografie 'di-deitl' o pixabay.  </a:t>
            </a:r>
          </a:p>
          <a:p>
            <a:pPr lvl="0"/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D6A92AA-B914-F2E2-E205-D6B5C5660F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1</a:t>
            </a:r>
          </a:p>
        </p:txBody>
      </p:sp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10A18583-9DDE-FEE2-9BC9-1CC14AA9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831" y="-89602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C5F3DF0D-C477-E214-619C-A297556B00E2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75B8EEEE-B2DC-D218-69A0-E23AFF6A621A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860A0AC2-066B-B56F-73B8-3CB9C78C64D6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A3E958-39F9-47F3-9183-F9A9CB52FD7C}" type="slidenum">
              <a:t>7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230C97E-9DD3-4090-D6A3-4CD887C205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Practis Cyffredinol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111D02BD-6FF1-7B13-4894-CBA398F22EF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929438" y="2909666"/>
            <a:ext cx="6257925" cy="6257925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CA125E5-1D55-0D05-5CAD-DD01F5D05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916728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  <a:latin typeface="Ubuntu"/>
              </a:rPr>
              <a:t>Mae'r ddelwedd hon yn addas i Bractisau Cyffredinol cofrestredig sy'n cymryd rhan yn y rhaglen eu huwchlwytho a'u rhannu ar eu tudalen Facebook. </a:t>
            </a:r>
          </a:p>
          <a:p>
            <a:pPr lvl="0"/>
            <a:endParaRPr lang="en-GB" sz="2400">
              <a:latin typeface="Ubuntu" panose="020b0504030602030204" pitchFamily="34" charset="0"/>
            </a:endParaRPr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 </a:t>
            </a:r>
          </a:p>
          <a:p>
            <a:pPr lvl="0"/>
            <a:r>
              <a:rPr lang="en-GB" sz="3200">
                <a:solidFill>
                  <a:srgbClr val="1F4E79"/>
                </a:solidFill>
              </a:rPr>
              <a:t> </a:t>
            </a:r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Canva; charliepix, 'meddyg yn gwirio pwysedd gwaed rhydweli claf benywaidd mewn oed'. </a:t>
            </a:r>
          </a:p>
          <a:p>
            <a:pPr lvl="0"/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D3E82CE-C408-8C56-258E-94E83EC1DB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2</a:t>
            </a:r>
          </a:p>
        </p:txBody>
      </p:sp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75830448-104A-CD18-89D3-D2EFA9E3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197" y="-89602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A2F85FFB-2273-3BE7-509D-D731A41FC59B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267C65B1-9A4F-F601-9E2C-085B0E3F9091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3549C5CE-84A2-B164-3B5F-A69A6ABA1415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B75819-FE3B-4C2B-82FA-E4C6FA0E5342}" type="slidenum">
              <a:t>8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0B91776-9CA6-9D95-D1C1-3A34618219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1231102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Practis Deintyddol Cymunedol</a:t>
            </a:r>
          </a:p>
          <a:p>
            <a:pPr lvl="0"/>
            <a:endParaRPr lang="en-GB" sz="4000">
              <a:solidFill>
                <a:srgbClr val="E03882"/>
              </a:solidFill>
            </a:endParaRP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F8538D89-93C8-FB7C-D360-43ABEBA5FA1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929438" y="2909666"/>
            <a:ext cx="6257925" cy="6257925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1A695C3-4F8B-B325-832E-3DAB9C5054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608950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Mae'r ddelwedd hon yn addas i bractisau Deintyddol Cymunedol cofrestredig sy'n cymryd rhan yn y rhaglen eu huwchlwytho a'u rhannu ar eu tudalen Facebook. </a:t>
            </a:r>
          </a:p>
          <a:p>
            <a:pPr lvl="0"/>
            <a:endParaRPr lang="cy-GB" sz="3200"/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 </a:t>
            </a:r>
            <a:br>
              <a:rPr lang="cy-GB" sz="3200"/>
            </a:br>
            <a:endParaRPr lang="cy-GB" sz="3200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Unsplash. Caroline LM. </a:t>
            </a:r>
          </a:p>
          <a:p>
            <a:pPr lvl="0"/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2359827-4E6F-9062-E04A-4EF0BC78E6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3</a:t>
            </a:r>
          </a:p>
        </p:txBody>
      </p:sp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414E3C97-2F2B-52D7-CD4B-BF44BF181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831" y="-92363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411D60BD-F617-C615-A6C7-AC9277E4EFF7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5598C725-F2E8-E7BA-F9DB-0EBDB6F7777A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01D80865-5569-B336-40E3-E128E410B0A5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336E7C-A378-4F22-A2CD-54FF626BCC6E}" type="slidenum">
              <a:t>9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E27B91-EFE3-E28E-5DA1-C5B77EB0AE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Fferyllfeydd Cymunedol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AE11C0D4-2A0D-1681-D2D5-01F5DA9D3BE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1929438" y="2909666"/>
            <a:ext cx="6257925" cy="6257925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7785923-F919-4CFC-360D-D147FF342A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678207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Mae'r ddelwedd hon yn addas i Fferyllfeydd Cymunedol cofrestredig sy'n cymryd rhan yn y rhaglen eu huwchlwytho a'u rhannu ar eu tudalen Facebook. </a:t>
            </a:r>
          </a:p>
          <a:p>
            <a:pPr lvl="0"/>
            <a:endParaRPr lang="en-GB" sz="3200"/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</a:t>
            </a:r>
          </a:p>
          <a:p>
            <a:pPr lvl="0"/>
            <a:endParaRPr lang="en-GB" sz="3200" b="1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Unsplash pills – Myriam Zilles ‘cymsgedd o gyffuriau lliwgar’.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6085BA8-9B20-6D98-AAFB-40B15E9520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4 </a:t>
            </a:r>
          </a:p>
        </p:txBody>
      </p:sp>
      <p:pic>
        <p:nvPicPr>
          <p:cNvPr id="9" name="Picture 32" descr="A green and white logo&#10;&#10;Description automatically generated">
            <a:extLst>
              <a:ext uri="{FF2B5EF4-FFF2-40B4-BE49-F238E27FC236}">
                <a16:creationId xmlns:a16="http://schemas.microsoft.com/office/drawing/2014/main" id="{2B91C4B8-4605-3CBA-6899-F8E321A2A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831" y="-89602"/>
            <a:ext cx="3185358" cy="1381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10"/>
</p:tagLst>
</file>

<file path=ppt/tags/tag11.xml><?xml version="1.0" encoding="utf-8"?>
<p:tagLst xmlns:p="http://schemas.openxmlformats.org/presentationml/2006/main">
  <p:tag name="AS_UNIQUEID" val="11"/>
</p:tagLst>
</file>

<file path=ppt/tags/tag12.xml><?xml version="1.0" encoding="utf-8"?>
<p:tagLst xmlns:p="http://schemas.openxmlformats.org/presentationml/2006/main">
  <p:tag name="AS_UNIQUEID" val="12"/>
</p:tagLst>
</file>

<file path=ppt/tags/tag13.xml><?xml version="1.0" encoding="utf-8"?>
<p:tagLst xmlns:p="http://schemas.openxmlformats.org/presentationml/2006/main">
  <p:tag name="AS_UNIQUEID" val="13"/>
</p:tagLst>
</file>

<file path=ppt/tags/tag14.xml><?xml version="1.0" encoding="utf-8"?>
<p:tagLst xmlns:p="http://schemas.openxmlformats.org/presentationml/2006/main">
  <p:tag name="AS_UNIQUEID" val="14"/>
</p:tagLst>
</file>

<file path=ppt/tags/tag15.xml><?xml version="1.0" encoding="utf-8"?>
<p:tagLst xmlns:p="http://schemas.openxmlformats.org/presentationml/2006/main">
  <p:tag name="AS_UNIQUEID" val="15"/>
</p:tagLst>
</file>

<file path=ppt/tags/tag16.xml><?xml version="1.0" encoding="utf-8"?>
<p:tagLst xmlns:p="http://schemas.openxmlformats.org/presentationml/2006/main">
  <p:tag name="AS_UNIQUEID" val="16"/>
</p:tagLst>
</file>

<file path=ppt/tags/tag17.xml><?xml version="1.0" encoding="utf-8"?>
<p:tagLst xmlns:p="http://schemas.openxmlformats.org/presentationml/2006/main">
  <p:tag name="AS_UNIQUEID" val="17"/>
</p:tagLst>
</file>

<file path=ppt/tags/tag18.xml><?xml version="1.0" encoding="utf-8"?>
<p:tagLst xmlns:p="http://schemas.openxmlformats.org/presentationml/2006/main">
  <p:tag name="AS_UNIQUEID" val="18"/>
</p:tagLst>
</file>

<file path=ppt/tags/tag19.xml><?xml version="1.0" encoding="utf-8"?>
<p:tagLst xmlns:p="http://schemas.openxmlformats.org/presentationml/2006/main">
  <p:tag name="AS_UNIQUEID" val="19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20"/>
</p:tagLst>
</file>

<file path=ppt/tags/tag21.xml><?xml version="1.0" encoding="utf-8"?>
<p:tagLst xmlns:p="http://schemas.openxmlformats.org/presentationml/2006/main">
  <p:tag name="AS_UNIQUEID" val="21"/>
</p:tagLst>
</file>

<file path=ppt/tags/tag22.xml><?xml version="1.0" encoding="utf-8"?>
<p:tagLst xmlns:p="http://schemas.openxmlformats.org/presentationml/2006/main">
  <p:tag name="AS_UNIQUEID" val="22"/>
</p:tagLst>
</file>

<file path=ppt/tags/tag23.xml><?xml version="1.0" encoding="utf-8"?>
<p:tagLst xmlns:p="http://schemas.openxmlformats.org/presentationml/2006/main">
  <p:tag name="AS_UNIQUEID" val="23"/>
</p:tagLst>
</file>

<file path=ppt/tags/tag24.xml><?xml version="1.0" encoding="utf-8"?>
<p:tagLst xmlns:p="http://schemas.openxmlformats.org/presentationml/2006/main">
  <p:tag name="AS_UNIQUEID" val="24"/>
</p:tagLst>
</file>

<file path=ppt/tags/tag25.xml><?xml version="1.0" encoding="utf-8"?>
<p:tagLst xmlns:p="http://schemas.openxmlformats.org/presentationml/2006/main">
  <p:tag name="AS_UNIQUEID" val="25"/>
</p:tagLst>
</file>

<file path=ppt/tags/tag26.xml><?xml version="1.0" encoding="utf-8"?>
<p:tagLst xmlns:p="http://schemas.openxmlformats.org/presentationml/2006/main">
  <p:tag name="AS_UNIQUEID" val="26"/>
</p:tagLst>
</file>

<file path=ppt/tags/tag27.xml><?xml version="1.0" encoding="utf-8"?>
<p:tagLst xmlns:p="http://schemas.openxmlformats.org/presentationml/2006/main">
  <p:tag name="AS_UNIQUEID" val="27"/>
</p:tagLst>
</file>

<file path=ppt/tags/tag28.xml><?xml version="1.0" encoding="utf-8"?>
<p:tagLst xmlns:p="http://schemas.openxmlformats.org/presentationml/2006/main">
  <p:tag name="AS_UNIQUEID" val="28"/>
</p:tagLst>
</file>

<file path=ppt/tags/tag29.xml><?xml version="1.0" encoding="utf-8"?>
<p:tagLst xmlns:p="http://schemas.openxmlformats.org/presentationml/2006/main">
  <p:tag name="AS_UNIQUEID" val="29"/>
</p:tagLst>
</file>

<file path=ppt/tags/tag3.xml><?xml version="1.0" encoding="utf-8"?>
<p:tagLst xmlns:p="http://schemas.openxmlformats.org/presentationml/2006/main">
  <p:tag name="AS_UNIQUEID" val="3"/>
</p:tagLst>
</file>

<file path=ppt/tags/tag30.xml><?xml version="1.0" encoding="utf-8"?>
<p:tagLst xmlns:p="http://schemas.openxmlformats.org/presentationml/2006/main">
  <p:tag name="AS_UNIQUEID" val="30"/>
</p:tagLst>
</file>

<file path=ppt/tags/tag31.xml><?xml version="1.0" encoding="utf-8"?>
<p:tagLst xmlns:p="http://schemas.openxmlformats.org/presentationml/2006/main">
  <p:tag name="AS_UNIQUEID" val="31"/>
</p:tagLst>
</file>

<file path=ppt/tags/tag32.xml><?xml version="1.0" encoding="utf-8"?>
<p:tagLst xmlns:p="http://schemas.openxmlformats.org/presentationml/2006/main">
  <p:tag name="AS_UNIQUEID" val="32"/>
</p:tagLst>
</file>

<file path=ppt/tags/tag33.xml><?xml version="1.0" encoding="utf-8"?>
<p:tagLst xmlns:p="http://schemas.openxmlformats.org/presentationml/2006/main">
  <p:tag name="AS_UNIQUEID" val="33"/>
</p:tagLst>
</file>

<file path=ppt/tags/tag34.xml><?xml version="1.0" encoding="utf-8"?>
<p:tagLst xmlns:p="http://schemas.openxmlformats.org/presentationml/2006/main">
  <p:tag name="AS_UNIQUEID" val="34"/>
</p:tagLst>
</file>

<file path=ppt/tags/tag35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4.xml><?xml version="1.0" encoding="utf-8"?>
<p:tagLst xmlns:p="http://schemas.openxmlformats.org/presentationml/2006/main">
  <p:tag name="AS_UNIQUEID" val="4"/>
</p:tagLst>
</file>

<file path=ppt/tags/tag5.xml><?xml version="1.0" encoding="utf-8"?>
<p:tagLst xmlns:p="http://schemas.openxmlformats.org/presentationml/2006/main">
  <p:tag name="AS_UNIQUEID" val="5"/>
</p:tagLst>
</file>

<file path=ppt/tags/tag6.xml><?xml version="1.0" encoding="utf-8"?>
<p:tagLst xmlns:p="http://schemas.openxmlformats.org/presentationml/2006/main">
  <p:tag name="AS_UNIQUEID" val="6"/>
</p:tagLst>
</file>

<file path=ppt/tags/tag7.xml><?xml version="1.0" encoding="utf-8"?>
<p:tagLst xmlns:p="http://schemas.openxmlformats.org/presentationml/2006/main">
  <p:tag name="AS_UNIQUEID" val="7"/>
</p:tagLst>
</file>

<file path=ppt/tags/tag8.xml><?xml version="1.0" encoding="utf-8"?>
<p:tagLst xmlns:p="http://schemas.openxmlformats.org/presentationml/2006/main">
  <p:tag name="AS_UNIQUEID" val="8"/>
</p:tagLst>
</file>

<file path=ppt/tags/tag9.xml><?xml version="1.0" encoding="utf-8"?>
<p:tagLst xmlns:p="http://schemas.openxmlformats.org/presentationml/2006/main">
  <p:tag name="AS_UNIQUEID" val="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HW Brand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119</Paragraphs>
  <Slides>18</Slides>
  <Notes>1</Notes>
  <TotalTime>303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Calibri Light</vt:lpstr>
      <vt:lpstr>Calibri</vt:lpstr>
      <vt:lpstr>Ubuntu</vt:lpstr>
      <vt:lpstr>Ubuntu-Light</vt:lpstr>
      <vt:lpstr>Times New Roman</vt:lpstr>
      <vt:lpstr>Ubuntu </vt:lpstr>
      <vt:lpstr>Verdana</vt:lpstr>
      <vt:lpstr>Office Theme</vt:lpstr>
      <vt:lpstr>Fframwaith a Chynllun Gwobrwyo Gofal Sylfaenol Gwyrddach Cymru</vt:lpstr>
      <vt:lpstr>Gwefan Gofal Sylfaenol Gwyrddach Asedau Digidol a Chyfryngau Cymdeithasol						     </vt:lpstr>
      <vt:lpstr>Dechrau Arni</vt:lpstr>
      <vt:lpstr>FacebookPecyn asedau digidol a chyfryngau cymdeithasol yn benodol ar gyfer Facebook </vt:lpstr>
      <vt:lpstr>FacebookCapsiwn a awgrymir ar gyfer delweddau llonydd a GIFs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Clip Fideo Facebook Gofal Sylfaenol GwyrddachClip fideo byr gyda thestun yn unig, dim sain (Saesneg yn unig). </vt:lpstr>
      <vt:lpstr>FideosFideos ar Vimeo</vt:lpstr>
      <vt:lpstr>FideosFideos ar Gwella</vt:lpstr>
      <vt:lpstr>Uwchlwytho Canllawiau Canllawiau cam wrth gam ar sut i gadw ac uwchlwytho asedau digidol i'r cyfryngau cymdeithasol.</vt:lpstr>
      <vt:lpstr>Cysylltu â Ni Cysylltwch… </vt:lpstr>
      <vt:lpstr>Gweithio gyda'n gilydd i greu Cymru iachachWorking togetherfor a healthier Wales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cover</dc:title>
  <dc:creator>Laurie Martin  (Public Health Wales - No. 2 Capital Quarter)</dc:creator>
  <cp:lastModifiedBy>Holly McAnoy (Public Health Wales - No. 2 Capital Quarter)</cp:lastModifiedBy>
  <cp:revision>19</cp:revision>
  <dcterms:created xsi:type="dcterms:W3CDTF">2023-05-26T14:56:53Z</dcterms:created>
  <dcterms:modified xsi:type="dcterms:W3CDTF">2024-06-17T16:10:34Z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0x0101004B53A29E2C1A2C4EB5506624C7E5A708</vt:lpwstr>
  </property>
  <property fmtid="{D5CDD505-2E9C-101B-9397-08002B2CF9AE}" pid="3" name="Created">
    <vt:filetime>2023-05-26T00:00:00Z</vt:filetime>
  </property>
  <property fmtid="{D5CDD505-2E9C-101B-9397-08002B2CF9AE}" pid="4" name="Creator">
    <vt:lpwstr>Adobe InDesign 18.2 (Macintosh)</vt:lpwstr>
  </property>
  <property fmtid="{D5CDD505-2E9C-101B-9397-08002B2CF9AE}" pid="5" name="LastSaved">
    <vt:filetime>2023-05-26T00:00:00Z</vt:filetime>
  </property>
  <property fmtid="{D5CDD505-2E9C-101B-9397-08002B2CF9AE}" pid="6" name="MediaServiceImageTags">
    <vt:lpwstr/>
  </property>
  <property fmtid="{D5CDD505-2E9C-101B-9397-08002B2CF9AE}" pid="7" name="Producer">
    <vt:lpwstr>Adobe PDF Library 17.0</vt:lpwstr>
  </property>
</Properties>
</file>