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1"/>
  </p:notesMasterIdLst>
  <p:sldIdLst>
    <p:sldId id="256" r:id="rId3"/>
    <p:sldId id="257" r:id="rId4"/>
    <p:sldId id="262" r:id="rId5"/>
    <p:sldId id="258" r:id="rId6"/>
    <p:sldId id="259" r:id="rId7"/>
    <p:sldId id="269" r:id="rId8"/>
    <p:sldId id="276" r:id="rId9"/>
    <p:sldId id="277" r:id="rId10"/>
    <p:sldId id="278" r:id="rId11"/>
    <p:sldId id="279" r:id="rId12"/>
    <p:sldId id="270" r:id="rId13"/>
    <p:sldId id="271" r:id="rId14"/>
    <p:sldId id="272" r:id="rId15"/>
    <p:sldId id="273" r:id="rId16"/>
    <p:sldId id="274" r:id="rId17"/>
    <p:sldId id="280" r:id="rId18"/>
    <p:sldId id="275" r:id="rId19"/>
    <p:sldId id="261" r:id="rId2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4AAADF-E8F0-56B5-54CB-6763480936E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07A87-8B1D-4548-DCDA-50D98A1F604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F658C40-AA18-44DA-A3BC-7D4F0C21ADB0}" type="datetime1">
              <a:rPr lang="en-US"/>
              <a:pPr lvl="0"/>
              <a:t>6/17/2024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4C83E4D-42E9-7506-A154-310524B054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A0611B5-21B2-B4DA-6CED-19B4D942B51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D6FFD-B10A-AF3A-467D-BA23431A263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02011-B43B-FC0C-7853-B69E2D3BA97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EB358F1-5926-4218-94E6-AADAD193A159}" type="slidenum">
              <a:t>‹#›</a:t>
            </a:fld>
            <a:endParaRPr lang="en-US"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1B4E4567-946D-119A-F7B7-A385F5A10E0E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295745E-F662-5958-CD56-B15DAB1A27B2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3C5F4AA-B6EE-45A1-9512-8C61F8D29568}" type="datetime1">
              <a:rPr lang="en-US"/>
              <a:pPr lvl="0"/>
              <a:t>6/17/2024</a:t>
            </a:fld>
            <a:endParaRPr lang="en-US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70112A5F-6271-02F8-0ED9-48A53088120A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C66DA0D7-9E2F-4BAD-2BF9-CC8583162B0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E5D5E42E-24BC-0DAA-68C2-DC2578B86A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7CABDC7-F033-849D-BB5F-95EA840864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7C3117C-8586-43E9-9E0C-44659AA24C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6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B4F599-F8C0-4CFD-981A-FD25429C4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245A0D-9F40-2541-465C-79CA4AD9B9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44AAB-2053-9CA9-452A-63298E7F784F}"/>
              </a:ext>
            </a:extLst>
          </p:cNvPr>
          <p:cNvSpPr txBox="1"/>
          <p:nvPr/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3853F2-7F88-47F8-B63B-2B48CCB8E4B6}" type="slidenum">
              <a:t>18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92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86EC0FF5-4267-9ED1-6EE7-1A6A87ED9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098" cy="113085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bg object 17">
            <a:extLst>
              <a:ext uri="{FF2B5EF4-FFF2-40B4-BE49-F238E27FC236}">
                <a16:creationId xmlns:a16="http://schemas.microsoft.com/office/drawing/2014/main" id="{981F5DAB-278E-8AB8-2AB0-6102EE22CB58}"/>
              </a:ext>
            </a:extLst>
          </p:cNvPr>
          <p:cNvSpPr/>
          <p:nvPr/>
        </p:nvSpPr>
        <p:spPr>
          <a:xfrm>
            <a:off x="1245568" y="1164680"/>
            <a:ext cx="833118" cy="833118"/>
          </a:xfrm>
          <a:custGeom>
            <a:avLst/>
            <a:gdLst>
              <a:gd name="f0" fmla="val w"/>
              <a:gd name="f1" fmla="val h"/>
              <a:gd name="f2" fmla="val 0"/>
              <a:gd name="f3" fmla="val 833119"/>
              <a:gd name="f4" fmla="val 302158"/>
              <a:gd name="f5" fmla="val 832662"/>
              <a:gd name="f6" fmla="val 298348"/>
              <a:gd name="f7" fmla="val 818870"/>
              <a:gd name="f8" fmla="val 295554"/>
              <a:gd name="f9" fmla="val 804684"/>
              <a:gd name="f10" fmla="val 293852"/>
              <a:gd name="f11" fmla="val 790143"/>
              <a:gd name="f12" fmla="val 293268"/>
              <a:gd name="f13" fmla="val 775284"/>
              <a:gd name="f14" fmla="val 767295"/>
              <a:gd name="f15" fmla="val 293725"/>
              <a:gd name="f16" fmla="val 759434"/>
              <a:gd name="f17" fmla="val 294690"/>
              <a:gd name="f18" fmla="val 751674"/>
              <a:gd name="f19" fmla="val 246976"/>
              <a:gd name="f20" fmla="val 730224"/>
              <a:gd name="f21" fmla="val 203263"/>
              <a:gd name="f22" fmla="val 702246"/>
              <a:gd name="f23" fmla="val 164198"/>
              <a:gd name="f24" fmla="val 668388"/>
              <a:gd name="f25" fmla="val 130403"/>
              <a:gd name="f26" fmla="val 629259"/>
              <a:gd name="f27" fmla="val 102476"/>
              <a:gd name="f28" fmla="val 585508"/>
              <a:gd name="f29" fmla="val 81064"/>
              <a:gd name="f30" fmla="val 537756"/>
              <a:gd name="f31" fmla="val 73647"/>
              <a:gd name="f32" fmla="val 538632"/>
              <a:gd name="f33" fmla="val 66065"/>
              <a:gd name="f34" fmla="val 538848"/>
              <a:gd name="f35" fmla="val 58432"/>
              <a:gd name="f36" fmla="val 43281"/>
              <a:gd name="f37" fmla="val 538264"/>
              <a:gd name="f38" fmla="val 28460"/>
              <a:gd name="f39" fmla="val 536536"/>
              <a:gd name="f40" fmla="val 14008"/>
              <a:gd name="f41" fmla="val 533666"/>
              <a:gd name="f42" fmla="val 529717"/>
              <a:gd name="f43" fmla="val 16027"/>
              <a:gd name="f44" fmla="val 577469"/>
              <a:gd name="f45" fmla="val 37299"/>
              <a:gd name="f46" fmla="val 622566"/>
              <a:gd name="f47" fmla="val 63436"/>
              <a:gd name="f48" fmla="val 664629"/>
              <a:gd name="f49" fmla="val 94094"/>
              <a:gd name="f50" fmla="val 703275"/>
              <a:gd name="f51" fmla="val 128879"/>
              <a:gd name="f52" fmla="val 738162"/>
              <a:gd name="f53" fmla="val 167449"/>
              <a:gd name="f54" fmla="val 768908"/>
              <a:gd name="f55" fmla="val 209423"/>
              <a:gd name="f56" fmla="val 795159"/>
              <a:gd name="f57" fmla="val 254457"/>
              <a:gd name="f58" fmla="val 816533"/>
              <a:gd name="f59" fmla="val 303149"/>
              <a:gd name="f60" fmla="val 255384"/>
              <a:gd name="f61" fmla="val 210286"/>
              <a:gd name="f62" fmla="val 168236"/>
              <a:gd name="f63" fmla="val 129578"/>
              <a:gd name="f64" fmla="val 94081"/>
              <a:gd name="f65" fmla="val 94691"/>
              <a:gd name="f66" fmla="val 128866"/>
              <a:gd name="f67" fmla="val 63944"/>
              <a:gd name="f68" fmla="val 167436"/>
              <a:gd name="f69" fmla="val 37706"/>
              <a:gd name="f70" fmla="val 16332"/>
              <a:gd name="f71" fmla="val 254444"/>
              <a:gd name="f72" fmla="val 190"/>
              <a:gd name="f73" fmla="val 302145"/>
              <a:gd name="f74" fmla="val 13982"/>
              <a:gd name="f75" fmla="val 298335"/>
              <a:gd name="f76" fmla="val 28168"/>
              <a:gd name="f77" fmla="val 295541"/>
              <a:gd name="f78" fmla="val 42710"/>
              <a:gd name="f79" fmla="val 293827"/>
              <a:gd name="f80" fmla="val 57569"/>
              <a:gd name="f81" fmla="val 293255"/>
              <a:gd name="f82" fmla="val 65582"/>
              <a:gd name="f83" fmla="val 73431"/>
              <a:gd name="f84" fmla="val 293712"/>
              <a:gd name="f85" fmla="val 81191"/>
              <a:gd name="f86" fmla="val 294678"/>
              <a:gd name="f87" fmla="val 102654"/>
              <a:gd name="f88" fmla="val 246951"/>
              <a:gd name="f89" fmla="val 130619"/>
              <a:gd name="f90" fmla="val 203250"/>
              <a:gd name="f91" fmla="val 164477"/>
              <a:gd name="f92" fmla="val 203606"/>
              <a:gd name="f93" fmla="val 130390"/>
              <a:gd name="f94" fmla="val 247345"/>
              <a:gd name="f95" fmla="val 295109"/>
              <a:gd name="f96" fmla="val 294208"/>
              <a:gd name="f97" fmla="val 293979"/>
              <a:gd name="f98" fmla="val 66078"/>
              <a:gd name="f99" fmla="val 58407"/>
              <a:gd name="f100" fmla="val 294576"/>
              <a:gd name="f101" fmla="val 43268"/>
              <a:gd name="f102" fmla="val 296316"/>
              <a:gd name="f103" fmla="val 28448"/>
              <a:gd name="f104" fmla="val 299186"/>
              <a:gd name="f105" fmla="val 832675"/>
              <a:gd name="f106" fmla="val 530682"/>
              <a:gd name="f107" fmla="val 818896"/>
              <a:gd name="f108" fmla="val 534504"/>
              <a:gd name="f109" fmla="val 804710"/>
              <a:gd name="f110" fmla="val 537298"/>
              <a:gd name="f111" fmla="val 790155"/>
              <a:gd name="f112" fmla="val 539000"/>
              <a:gd name="f113" fmla="val 775296"/>
              <a:gd name="f114" fmla="val 539572"/>
              <a:gd name="f115" fmla="val 759421"/>
              <a:gd name="f116" fmla="val 539140"/>
              <a:gd name="f117" fmla="val 751687"/>
              <a:gd name="f118" fmla="val 538149"/>
              <a:gd name="f119" fmla="val 730211"/>
              <a:gd name="f120" fmla="val 585876"/>
              <a:gd name="f121" fmla="val 629589"/>
              <a:gd name="f122" fmla="val 668655"/>
              <a:gd name="f123" fmla="val 629272"/>
              <a:gd name="f124" fmla="val 702462"/>
              <a:gd name="f125" fmla="val 585520"/>
              <a:gd name="f126" fmla="val 730377"/>
              <a:gd name="f127" fmla="val 537781"/>
              <a:gd name="f128" fmla="val 751789"/>
              <a:gd name="f129" fmla="val 538657"/>
              <a:gd name="f130" fmla="val 759206"/>
              <a:gd name="f131" fmla="val 804405"/>
              <a:gd name="f132" fmla="val 529742"/>
              <a:gd name="f133" fmla="val 832853"/>
              <a:gd name="f134" fmla="val 577494"/>
              <a:gd name="f135" fmla="val 816825"/>
              <a:gd name="f136" fmla="val 622579"/>
              <a:gd name="f137" fmla="val 795566"/>
              <a:gd name="f138" fmla="val 664641"/>
              <a:gd name="f139" fmla="val 769416"/>
              <a:gd name="f140" fmla="val 703287"/>
              <a:gd name="f141" fmla="val 738771"/>
              <a:gd name="f142" fmla="val 738174"/>
              <a:gd name="f143" fmla="val 703973"/>
              <a:gd name="f144" fmla="val 768921"/>
              <a:gd name="f145" fmla="val 665403"/>
              <a:gd name="f146" fmla="val 623430"/>
              <a:gd name="f147" fmla="val 578396"/>
              <a:gd name="f148" fmla="val 832878"/>
              <a:gd name="f149" fmla="val 303110"/>
              <a:gd name="f150" fmla="val 816838"/>
              <a:gd name="f151" fmla="val 255358"/>
              <a:gd name="f152" fmla="val 210273"/>
              <a:gd name="f153" fmla="val 769429"/>
              <a:gd name="f154" fmla="val 168211"/>
              <a:gd name="f155" fmla="val 129565"/>
              <a:gd name="f156" fmla="val 578408"/>
              <a:gd name="f157" fmla="val 530694"/>
              <a:gd name="f158" fmla="val 534517"/>
              <a:gd name="f159" fmla="val 13970"/>
              <a:gd name="f160" fmla="val 537311"/>
              <a:gd name="f161" fmla="val 28155"/>
              <a:gd name="f162" fmla="val 539026"/>
              <a:gd name="f163" fmla="val 539597"/>
              <a:gd name="f164" fmla="val 57556"/>
              <a:gd name="f165" fmla="val 65557"/>
              <a:gd name="f166" fmla="val 73418"/>
              <a:gd name="f167" fmla="val 538187"/>
              <a:gd name="f168" fmla="val 81178"/>
              <a:gd name="f169" fmla="val 585901"/>
              <a:gd name="f170" fmla="val 102641"/>
              <a:gd name="f171" fmla="val 629602"/>
              <a:gd name="f172" fmla="val 130606"/>
              <a:gd name="f173" fmla="val 668667"/>
              <a:gd name="f174" fmla="val 164465"/>
              <a:gd name="f175" fmla="val 203581"/>
              <a:gd name="f176" fmla="val 247319"/>
              <a:gd name="f177" fmla="val 295071"/>
              <a:gd name="f178" fmla="val 294182"/>
              <a:gd name="f179" fmla="val 774446"/>
              <a:gd name="f180" fmla="val 789584"/>
              <a:gd name="f181" fmla="val 818845"/>
              <a:gd name="f182" fmla="val 299173"/>
              <a:gd name="f183" fmla="*/ f0 1 833119"/>
              <a:gd name="f184" fmla="*/ f1 1 833119"/>
              <a:gd name="f185" fmla="+- f3 0 f2"/>
              <a:gd name="f186" fmla="*/ f185 1 833119"/>
              <a:gd name="f187" fmla="*/ f2 1 f186"/>
              <a:gd name="f188" fmla="*/ f3 1 f186"/>
              <a:gd name="f189" fmla="*/ f187 f183 1"/>
              <a:gd name="f190" fmla="*/ f188 f183 1"/>
              <a:gd name="f191" fmla="*/ f188 f184 1"/>
              <a:gd name="f192" fmla="*/ f187 f18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9" t="f192" r="f190" b="f191"/>
            <a:pathLst>
              <a:path w="833119" h="833119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2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4" y="f5"/>
                </a:lnTo>
                <a:close/>
              </a:path>
              <a:path w="833119" h="833119">
                <a:moveTo>
                  <a:pt x="f59" y="f2"/>
                </a:moveTo>
                <a:lnTo>
                  <a:pt x="f60" y="f43"/>
                </a:lnTo>
                <a:lnTo>
                  <a:pt x="f61" y="f45"/>
                </a:lnTo>
                <a:lnTo>
                  <a:pt x="f62" y="f47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55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1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23"/>
                </a:lnTo>
                <a:lnTo>
                  <a:pt x="f92" y="f93"/>
                </a:lnTo>
                <a:lnTo>
                  <a:pt x="f94" y="f27"/>
                </a:lnTo>
                <a:lnTo>
                  <a:pt x="f95" y="f29"/>
                </a:lnTo>
                <a:lnTo>
                  <a:pt x="f96" y="f31"/>
                </a:lnTo>
                <a:lnTo>
                  <a:pt x="f97" y="f98"/>
                </a:lnTo>
                <a:lnTo>
                  <a:pt x="f97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40"/>
                </a:lnTo>
                <a:lnTo>
                  <a:pt x="f59" y="f2"/>
                </a:lnTo>
                <a:close/>
              </a:path>
              <a:path w="833119" h="833119">
                <a:moveTo>
                  <a:pt x="f105" y="f106"/>
                </a:move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4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22" y="f121"/>
                </a:lnTo>
                <a:lnTo>
                  <a:pt x="f24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39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56" y="f146"/>
                </a:lnTo>
                <a:lnTo>
                  <a:pt x="f58" y="f147"/>
                </a:lnTo>
                <a:lnTo>
                  <a:pt x="f105" y="f106"/>
                </a:lnTo>
                <a:close/>
              </a:path>
              <a:path w="833119" h="833119">
                <a:moveTo>
                  <a:pt x="f148" y="f149"/>
                </a:moveTo>
                <a:lnTo>
                  <a:pt x="f150" y="f151"/>
                </a:lnTo>
                <a:lnTo>
                  <a:pt x="f137" y="f152"/>
                </a:lnTo>
                <a:lnTo>
                  <a:pt x="f153" y="f154"/>
                </a:lnTo>
                <a:lnTo>
                  <a:pt x="f141" y="f155"/>
                </a:lnTo>
                <a:lnTo>
                  <a:pt x="f143" y="f65"/>
                </a:lnTo>
                <a:lnTo>
                  <a:pt x="f145" y="f67"/>
                </a:lnTo>
                <a:lnTo>
                  <a:pt x="f146" y="f69"/>
                </a:lnTo>
                <a:lnTo>
                  <a:pt x="f156" y="f70"/>
                </a:lnTo>
                <a:lnTo>
                  <a:pt x="f157" y="f72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78"/>
                </a:lnTo>
                <a:lnTo>
                  <a:pt x="f163" y="f164"/>
                </a:lnTo>
                <a:lnTo>
                  <a:pt x="f163" y="f165"/>
                </a:lnTo>
                <a:lnTo>
                  <a:pt x="f116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24" y="f175"/>
                </a:lnTo>
                <a:lnTo>
                  <a:pt x="f126" y="f176"/>
                </a:lnTo>
                <a:lnTo>
                  <a:pt x="f128" y="f177"/>
                </a:lnTo>
                <a:lnTo>
                  <a:pt x="f130" y="f178"/>
                </a:lnTo>
                <a:lnTo>
                  <a:pt x="f179" y="f97"/>
                </a:lnTo>
                <a:lnTo>
                  <a:pt x="f180" y="f100"/>
                </a:lnTo>
                <a:lnTo>
                  <a:pt x="f131" y="f102"/>
                </a:lnTo>
                <a:lnTo>
                  <a:pt x="f181" y="f182"/>
                </a:lnTo>
                <a:lnTo>
                  <a:pt x="f148" y="f149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bg object 18">
            <a:extLst>
              <a:ext uri="{FF2B5EF4-FFF2-40B4-BE49-F238E27FC236}">
                <a16:creationId xmlns:a16="http://schemas.microsoft.com/office/drawing/2014/main" id="{0C73FF86-97F6-2C29-85FF-A335884F2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485" y="1164433"/>
            <a:ext cx="715271" cy="8851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bg object 19">
            <a:extLst>
              <a:ext uri="{FF2B5EF4-FFF2-40B4-BE49-F238E27FC236}">
                <a16:creationId xmlns:a16="http://schemas.microsoft.com/office/drawing/2014/main" id="{AFD67E7E-F7BE-4C10-EA63-D2E37DB10747}"/>
              </a:ext>
            </a:extLst>
          </p:cNvPr>
          <p:cNvSpPr/>
          <p:nvPr/>
        </p:nvSpPr>
        <p:spPr>
          <a:xfrm>
            <a:off x="1127985" y="1047106"/>
            <a:ext cx="2197102" cy="1068074"/>
          </a:xfrm>
          <a:custGeom>
            <a:avLst/>
            <a:gdLst>
              <a:gd name="f0" fmla="val w"/>
              <a:gd name="f1" fmla="val h"/>
              <a:gd name="f2" fmla="val 0"/>
              <a:gd name="f3" fmla="val 2197100"/>
              <a:gd name="f4" fmla="val 1068070"/>
              <a:gd name="f5" fmla="val 388213"/>
              <a:gd name="f6" fmla="val 419315"/>
              <a:gd name="f7" fmla="val 355752"/>
              <a:gd name="f8" fmla="val 438188"/>
              <a:gd name="f9" fmla="val 335140"/>
              <a:gd name="f10" fmla="val 452475"/>
              <a:gd name="f11" fmla="val 317538"/>
              <a:gd name="f12" fmla="val 469328"/>
              <a:gd name="f13" fmla="val 294132"/>
              <a:gd name="f14" fmla="val 495947"/>
              <a:gd name="f15" fmla="val 263321"/>
              <a:gd name="f16" fmla="val 526796"/>
              <a:gd name="f17" fmla="val 226364"/>
              <a:gd name="f18" fmla="val 552526"/>
              <a:gd name="f19" fmla="val 185635"/>
              <a:gd name="f20" fmla="val 566661"/>
              <a:gd name="f21" fmla="val 143484"/>
              <a:gd name="f22" fmla="val 562673"/>
              <a:gd name="f23" fmla="val 102273"/>
              <a:gd name="f24" fmla="val 534085"/>
              <a:gd name="f25" fmla="val 136931"/>
              <a:gd name="f26" fmla="val 508139"/>
              <a:gd name="f27" fmla="val 172516"/>
              <a:gd name="f28" fmla="val 500468"/>
              <a:gd name="f29" fmla="val 207619"/>
              <a:gd name="f30" fmla="val 507136"/>
              <a:gd name="f31" fmla="val 240830"/>
              <a:gd name="f32" fmla="val 524243"/>
              <a:gd name="f33" fmla="val 247230"/>
              <a:gd name="f34" fmla="val 521843"/>
              <a:gd name="f35" fmla="val 253796"/>
              <a:gd name="f36" fmla="val 517105"/>
              <a:gd name="f37" fmla="val 264464"/>
              <a:gd name="f38" fmla="val 506463"/>
              <a:gd name="f39" fmla="val 287883"/>
              <a:gd name="f40" fmla="val 481380"/>
              <a:gd name="f41" fmla="val 292277"/>
              <a:gd name="f42" fmla="val 477443"/>
              <a:gd name="f43" fmla="val 295770"/>
              <a:gd name="f44" fmla="val 472897"/>
              <a:gd name="f45" fmla="val 257644"/>
              <a:gd name="f46" fmla="val 448729"/>
              <a:gd name="f47" fmla="val 219862"/>
              <a:gd name="f48" fmla="val 433298"/>
              <a:gd name="f49" fmla="val 182435"/>
              <a:gd name="f50" fmla="val 426783"/>
              <a:gd name="f51" fmla="val 145351"/>
              <a:gd name="f52" fmla="val 429361"/>
              <a:gd name="f53" fmla="val 108572"/>
              <a:gd name="f54" fmla="val 441198"/>
              <a:gd name="f55" fmla="val 72097"/>
              <a:gd name="f56" fmla="val 462483"/>
              <a:gd name="f57" fmla="val 35915"/>
              <a:gd name="f58" fmla="val 493382"/>
              <a:gd name="f59" fmla="val 38481"/>
              <a:gd name="f60" fmla="val 577240"/>
              <a:gd name="f61" fmla="val 77152"/>
              <a:gd name="f62" fmla="val 609130"/>
              <a:gd name="f63" fmla="val 115912"/>
              <a:gd name="f64" fmla="val 630174"/>
              <a:gd name="f65" fmla="val 154686"/>
              <a:gd name="f66" fmla="val 640778"/>
              <a:gd name="f67" fmla="val 193408"/>
              <a:gd name="f68" fmla="val 641375"/>
              <a:gd name="f69" fmla="val 231965"/>
              <a:gd name="f70" fmla="val 632383"/>
              <a:gd name="f71" fmla="val 270294"/>
              <a:gd name="f72" fmla="val 614210"/>
              <a:gd name="f73" fmla="val 308305"/>
              <a:gd name="f74" fmla="val 587298"/>
              <a:gd name="f75" fmla="val 340321"/>
              <a:gd name="f76" fmla="val 556082"/>
              <a:gd name="f77" fmla="val 361581"/>
              <a:gd name="f78" fmla="val 361505"/>
              <a:gd name="f79" fmla="val 506666"/>
              <a:gd name="f80" fmla="val 364261"/>
              <a:gd name="f81" fmla="val 485584"/>
              <a:gd name="f82" fmla="val 372325"/>
              <a:gd name="f83" fmla="val 460044"/>
              <a:gd name="f84" fmla="val 521716"/>
              <a:gd name="f85" fmla="val 370547"/>
              <a:gd name="f86" fmla="val 469442"/>
              <a:gd name="f87" fmla="val 318236"/>
              <a:gd name="f88" fmla="val 462508"/>
              <a:gd name="f89" fmla="val 325094"/>
              <a:gd name="f90" fmla="val 445770"/>
              <a:gd name="f91" fmla="val 344068"/>
              <a:gd name="f92" fmla="val 407225"/>
              <a:gd name="f93" fmla="val 408736"/>
              <a:gd name="f94" fmla="val 393941"/>
              <a:gd name="f95" fmla="val 445998"/>
              <a:gd name="f96" fmla="val 383806"/>
              <a:gd name="f97" fmla="val 485749"/>
              <a:gd name="f98" fmla="val 377101"/>
              <a:gd name="f99" fmla="val 533539"/>
              <a:gd name="f100" fmla="val 384238"/>
              <a:gd name="f101" fmla="val 539242"/>
              <a:gd name="f102" fmla="val 402132"/>
              <a:gd name="f103" fmla="val 552323"/>
              <a:gd name="f104" fmla="val 425488"/>
              <a:gd name="f105" fmla="val 566699"/>
              <a:gd name="f106" fmla="val 448983"/>
              <a:gd name="f107" fmla="val 576287"/>
              <a:gd name="f108" fmla="val 449529"/>
              <a:gd name="f109" fmla="val 567143"/>
              <a:gd name="f110" fmla="val 452005"/>
              <a:gd name="f111" fmla="val 542925"/>
              <a:gd name="f112" fmla="val 467956"/>
              <a:gd name="f113" fmla="val 468541"/>
              <a:gd name="f114" fmla="val 489127"/>
              <a:gd name="f115" fmla="val 410298"/>
              <a:gd name="f116" fmla="val 501472"/>
              <a:gd name="f117" fmla="val 392709"/>
              <a:gd name="f118" fmla="val 619023"/>
              <a:gd name="f119" fmla="val 508444"/>
              <a:gd name="f120" fmla="val 610285"/>
              <a:gd name="f121" fmla="val 600049"/>
              <a:gd name="f122" fmla="val 410311"/>
              <a:gd name="f123" fmla="val 578866"/>
              <a:gd name="f124" fmla="val 370560"/>
              <a:gd name="f125" fmla="val 546303"/>
              <a:gd name="f126" fmla="val 598563"/>
              <a:gd name="f127" fmla="val 372757"/>
              <a:gd name="f128" fmla="val 642683"/>
              <a:gd name="f129" fmla="val 408762"/>
              <a:gd name="f130" fmla="val 660768"/>
              <a:gd name="f131" fmla="val 446011"/>
              <a:gd name="f132" fmla="val 674052"/>
              <a:gd name="f133" fmla="val 485762"/>
              <a:gd name="f134" fmla="val 684187"/>
              <a:gd name="f135" fmla="val 533552"/>
              <a:gd name="f136" fmla="val 690918"/>
              <a:gd name="f137" fmla="val 539254"/>
              <a:gd name="f138" fmla="val 683768"/>
              <a:gd name="f139" fmla="val 552335"/>
              <a:gd name="f140" fmla="val 665861"/>
              <a:gd name="f141" fmla="val 566712"/>
              <a:gd name="f142" fmla="val 642518"/>
              <a:gd name="f143" fmla="val 874598"/>
              <a:gd name="f144" fmla="val 836041"/>
              <a:gd name="f145" fmla="val 614222"/>
              <a:gd name="f146" fmla="val 797712"/>
              <a:gd name="f147" fmla="val 587311"/>
              <a:gd name="f148" fmla="val 759714"/>
              <a:gd name="f149" fmla="val 556094"/>
              <a:gd name="f150" fmla="val 727684"/>
              <a:gd name="f151" fmla="val 706424"/>
              <a:gd name="f152" fmla="val 506679"/>
              <a:gd name="f153" fmla="val 706501"/>
              <a:gd name="f154" fmla="val 703745"/>
              <a:gd name="f155" fmla="val 460057"/>
              <a:gd name="f156" fmla="val 695680"/>
              <a:gd name="f157" fmla="val 679805"/>
              <a:gd name="f158" fmla="val 438200"/>
              <a:gd name="f159" fmla="val 712254"/>
              <a:gd name="f160" fmla="val 732866"/>
              <a:gd name="f161" fmla="val 750468"/>
              <a:gd name="f162" fmla="val 773874"/>
              <a:gd name="f163" fmla="val 526808"/>
              <a:gd name="f164" fmla="val 804697"/>
              <a:gd name="f165" fmla="val 552551"/>
              <a:gd name="f166" fmla="val 841641"/>
              <a:gd name="f167" fmla="val 566674"/>
              <a:gd name="f168" fmla="val 882383"/>
              <a:gd name="f169" fmla="val 562686"/>
              <a:gd name="f170" fmla="val 924534"/>
              <a:gd name="f171" fmla="val 965746"/>
              <a:gd name="f172" fmla="val 508152"/>
              <a:gd name="f173" fmla="val 931087"/>
              <a:gd name="f174" fmla="val 895502"/>
              <a:gd name="f175" fmla="val 507149"/>
              <a:gd name="f176" fmla="val 860399"/>
              <a:gd name="f177" fmla="val 524256"/>
              <a:gd name="f178" fmla="val 827189"/>
              <a:gd name="f179" fmla="val 521868"/>
              <a:gd name="f180" fmla="val 820775"/>
              <a:gd name="f181" fmla="val 517118"/>
              <a:gd name="f182" fmla="val 814222"/>
              <a:gd name="f183" fmla="val 506488"/>
              <a:gd name="f184" fmla="val 803541"/>
              <a:gd name="f185" fmla="val 481406"/>
              <a:gd name="f186" fmla="val 780135"/>
              <a:gd name="f187" fmla="val 477456"/>
              <a:gd name="f188" fmla="val 775728"/>
              <a:gd name="f189" fmla="val 772236"/>
              <a:gd name="f190" fmla="val 810361"/>
              <a:gd name="f191" fmla="val 433311"/>
              <a:gd name="f192" fmla="val 848131"/>
              <a:gd name="f193" fmla="val 426796"/>
              <a:gd name="f194" fmla="val 885558"/>
              <a:gd name="f195" fmla="val 922655"/>
              <a:gd name="f196" fmla="val 441210"/>
              <a:gd name="f197" fmla="val 959434"/>
              <a:gd name="f198" fmla="val 995921"/>
              <a:gd name="f199" fmla="val 1032103"/>
              <a:gd name="f200" fmla="val 1068019"/>
              <a:gd name="f201" fmla="val 1029525"/>
              <a:gd name="f202" fmla="val 990866"/>
              <a:gd name="f203" fmla="val 952093"/>
              <a:gd name="f204" fmla="val 913320"/>
              <a:gd name="f205" fmla="val 648690"/>
              <a:gd name="f206" fmla="val 388188"/>
              <a:gd name="f207" fmla="val 629818"/>
              <a:gd name="f208" fmla="val 355739"/>
              <a:gd name="f209" fmla="val 615543"/>
              <a:gd name="f210" fmla="val 335127"/>
              <a:gd name="f211" fmla="val 598690"/>
              <a:gd name="f212" fmla="val 317512"/>
              <a:gd name="f213" fmla="val 572071"/>
              <a:gd name="f214" fmla="val 294106"/>
              <a:gd name="f215" fmla="val 541210"/>
              <a:gd name="f216" fmla="val 263296"/>
              <a:gd name="f217" fmla="val 515467"/>
              <a:gd name="f218" fmla="val 226352"/>
              <a:gd name="f219" fmla="val 501345"/>
              <a:gd name="f220" fmla="val 185623"/>
              <a:gd name="f221" fmla="val 505333"/>
              <a:gd name="f222" fmla="val 143471"/>
              <a:gd name="f223" fmla="val 533946"/>
              <a:gd name="f224" fmla="val 102260"/>
              <a:gd name="f225" fmla="val 559866"/>
              <a:gd name="f226" fmla="val 136918"/>
              <a:gd name="f227" fmla="val 567537"/>
              <a:gd name="f228" fmla="val 172504"/>
              <a:gd name="f229" fmla="val 560870"/>
              <a:gd name="f230" fmla="val 207606"/>
              <a:gd name="f231" fmla="val 543763"/>
              <a:gd name="f232" fmla="val 240792"/>
              <a:gd name="f233" fmla="val 546163"/>
              <a:gd name="f234" fmla="val 247218"/>
              <a:gd name="f235" fmla="val 550900"/>
              <a:gd name="f236" fmla="val 253784"/>
              <a:gd name="f237" fmla="val 561530"/>
              <a:gd name="f238" fmla="val 586625"/>
              <a:gd name="f239" fmla="val 590550"/>
              <a:gd name="f240" fmla="val 292252"/>
              <a:gd name="f241" fmla="val 595109"/>
              <a:gd name="f242" fmla="val 619277"/>
              <a:gd name="f243" fmla="val 257632"/>
              <a:gd name="f244" fmla="val 634707"/>
              <a:gd name="f245" fmla="val 641223"/>
              <a:gd name="f246" fmla="val 638657"/>
              <a:gd name="f247" fmla="val 145338"/>
              <a:gd name="f248" fmla="val 626821"/>
              <a:gd name="f249" fmla="val 108559"/>
              <a:gd name="f250" fmla="val 605536"/>
              <a:gd name="f251" fmla="val 72085"/>
              <a:gd name="f252" fmla="val 574636"/>
              <a:gd name="f253" fmla="val 35902"/>
              <a:gd name="f254" fmla="val 490778"/>
              <a:gd name="f255" fmla="val 458876"/>
              <a:gd name="f256" fmla="val 77139"/>
              <a:gd name="f257" fmla="val 437845"/>
              <a:gd name="f258" fmla="val 427228"/>
              <a:gd name="f259" fmla="val 426631"/>
              <a:gd name="f260" fmla="val 435622"/>
              <a:gd name="f261" fmla="val 453783"/>
              <a:gd name="f262" fmla="val 480695"/>
              <a:gd name="f263" fmla="val 511924"/>
              <a:gd name="f264" fmla="val 361569"/>
              <a:gd name="f265" fmla="val 561340"/>
              <a:gd name="f266" fmla="val 582422"/>
              <a:gd name="f267" fmla="val 364248"/>
              <a:gd name="f268" fmla="val 607961"/>
              <a:gd name="f269" fmla="val 372313"/>
              <a:gd name="f270" fmla="val 534454"/>
              <a:gd name="f271" fmla="val 528739"/>
              <a:gd name="f272" fmla="val 665873"/>
              <a:gd name="f273" fmla="val 515658"/>
              <a:gd name="f274" fmla="val 642531"/>
              <a:gd name="f275" fmla="val 501294"/>
              <a:gd name="f276" fmla="val 619036"/>
              <a:gd name="f277" fmla="val 491705"/>
              <a:gd name="f278" fmla="val 618490"/>
              <a:gd name="f279" fmla="val 500849"/>
              <a:gd name="f280" fmla="val 616013"/>
              <a:gd name="f281" fmla="val 525068"/>
              <a:gd name="f282" fmla="val 600075"/>
              <a:gd name="f283" fmla="val 599465"/>
              <a:gd name="f284" fmla="val 578878"/>
              <a:gd name="f285" fmla="val 657682"/>
              <a:gd name="f286" fmla="val 697445"/>
              <a:gd name="f287" fmla="val 749769"/>
              <a:gd name="f288" fmla="val 642708"/>
              <a:gd name="f289" fmla="val 695248"/>
              <a:gd name="f290" fmla="val 660793"/>
              <a:gd name="f291" fmla="val 659257"/>
              <a:gd name="f292" fmla="val 674065"/>
              <a:gd name="f293" fmla="val 621995"/>
              <a:gd name="f294" fmla="val 684199"/>
              <a:gd name="f295" fmla="val 582244"/>
              <a:gd name="f296" fmla="val 469430"/>
              <a:gd name="f297" fmla="val 695261"/>
              <a:gd name="f298" fmla="val 425310"/>
              <a:gd name="f299" fmla="val 659282"/>
              <a:gd name="f300" fmla="val 622020"/>
              <a:gd name="f301" fmla="val 582256"/>
              <a:gd name="f302" fmla="val 534479"/>
              <a:gd name="f303" fmla="val 377088"/>
              <a:gd name="f304" fmla="val 528764"/>
              <a:gd name="f305" fmla="val 515670"/>
              <a:gd name="f306" fmla="val 501307"/>
              <a:gd name="f307" fmla="val 491718"/>
              <a:gd name="f308" fmla="val 500862"/>
              <a:gd name="f309" fmla="val 449516"/>
              <a:gd name="f310" fmla="val 525081"/>
              <a:gd name="f311" fmla="val 599478"/>
              <a:gd name="f312" fmla="val 467944"/>
              <a:gd name="f313" fmla="val 657694"/>
              <a:gd name="f314" fmla="val 489140"/>
              <a:gd name="f315" fmla="val 1068006"/>
              <a:gd name="f316" fmla="val 533933"/>
              <a:gd name="f317" fmla="val 490766"/>
              <a:gd name="f318" fmla="val 437832"/>
              <a:gd name="f319" fmla="val 874610"/>
              <a:gd name="f320" fmla="val 759701"/>
              <a:gd name="f321" fmla="val 480707"/>
              <a:gd name="f322" fmla="val 727697"/>
              <a:gd name="f323" fmla="val 706437"/>
              <a:gd name="f324" fmla="val 561314"/>
              <a:gd name="f325" fmla="val 703757"/>
              <a:gd name="f326" fmla="val 582409"/>
              <a:gd name="f327" fmla="val 695693"/>
              <a:gd name="f328" fmla="val 607949"/>
              <a:gd name="f329" fmla="val 648703"/>
              <a:gd name="f330" fmla="val 712266"/>
              <a:gd name="f331" fmla="val 732878"/>
              <a:gd name="f332" fmla="val 615530"/>
              <a:gd name="f333" fmla="val 750481"/>
              <a:gd name="f334" fmla="val 598665"/>
              <a:gd name="f335" fmla="val 773887"/>
              <a:gd name="f336" fmla="val 572046"/>
              <a:gd name="f337" fmla="val 541197"/>
              <a:gd name="f338" fmla="val 501332"/>
              <a:gd name="f339" fmla="val 505320"/>
              <a:gd name="f340" fmla="val 560857"/>
              <a:gd name="f341" fmla="val 827214"/>
              <a:gd name="f342" fmla="val 543750"/>
              <a:gd name="f343" fmla="val 820788"/>
              <a:gd name="f344" fmla="val 546138"/>
              <a:gd name="f345" fmla="val 550887"/>
              <a:gd name="f346" fmla="val 780122"/>
              <a:gd name="f347" fmla="val 586600"/>
              <a:gd name="f348" fmla="val 775741"/>
              <a:gd name="f349" fmla="val 772223"/>
              <a:gd name="f350" fmla="val 619264"/>
              <a:gd name="f351" fmla="val 848144"/>
              <a:gd name="f352" fmla="val 634695"/>
              <a:gd name="f353" fmla="val 885571"/>
              <a:gd name="f354" fmla="val 641210"/>
              <a:gd name="f355" fmla="val 922667"/>
              <a:gd name="f356" fmla="val 638632"/>
              <a:gd name="f357" fmla="val 626795"/>
              <a:gd name="f358" fmla="val 995908"/>
              <a:gd name="f359" fmla="val 605523"/>
              <a:gd name="f360" fmla="val 574624"/>
              <a:gd name="f361" fmla="val 2055495"/>
              <a:gd name="f362" fmla="val 117335"/>
              <a:gd name="f363" fmla="val 2037956"/>
              <a:gd name="f364" fmla="val 1002334"/>
              <a:gd name="f365" fmla="val 2196884"/>
              <a:gd name="f366" fmla="val 130492"/>
              <a:gd name="f367" fmla="val 2178164"/>
              <a:gd name="f368" fmla="val 261162"/>
              <a:gd name="f369" fmla="*/ f0 1 2197100"/>
              <a:gd name="f370" fmla="*/ f1 1 1068070"/>
              <a:gd name="f371" fmla="+- f4 0 f2"/>
              <a:gd name="f372" fmla="+- f3 0 f2"/>
              <a:gd name="f373" fmla="*/ f372 1 2197100"/>
              <a:gd name="f374" fmla="*/ f371 1 1068070"/>
              <a:gd name="f375" fmla="*/ f2 1 f373"/>
              <a:gd name="f376" fmla="*/ f3 1 f373"/>
              <a:gd name="f377" fmla="*/ f2 1 f374"/>
              <a:gd name="f378" fmla="*/ f4 1 f374"/>
              <a:gd name="f379" fmla="*/ f375 f369 1"/>
              <a:gd name="f380" fmla="*/ f376 f369 1"/>
              <a:gd name="f381" fmla="*/ f378 f370 1"/>
              <a:gd name="f382" fmla="*/ f377 f3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9" t="f382" r="f380" b="f381"/>
            <a:pathLst>
              <a:path w="2197100" h="106807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2" y="f24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24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5" y="f6"/>
                </a:lnTo>
                <a:close/>
              </a:path>
              <a:path w="2197100" h="1068070">
                <a:moveTo>
                  <a:pt x="f84" y="f85"/>
                </a:move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84" y="f85"/>
                </a:lnTo>
                <a:close/>
              </a:path>
              <a:path w="2197100" h="1068070">
                <a:moveTo>
                  <a:pt x="f107" y="f118"/>
                </a:moveTo>
                <a:lnTo>
                  <a:pt x="f119" y="f120"/>
                </a:lnTo>
                <a:lnTo>
                  <a:pt x="f113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87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07" y="f118"/>
                </a:lnTo>
                <a:close/>
              </a:path>
              <a:path w="2197100" h="1068070">
                <a:moveTo>
                  <a:pt x="f68" y="f143"/>
                </a:moveTo>
                <a:lnTo>
                  <a:pt x="f70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24" y="f151"/>
                </a:lnTo>
                <a:lnTo>
                  <a:pt x="f152" y="f153"/>
                </a:lnTo>
                <a:lnTo>
                  <a:pt x="f81" y="f154"/>
                </a:lnTo>
                <a:lnTo>
                  <a:pt x="f155" y="f156"/>
                </a:lnTo>
                <a:lnTo>
                  <a:pt x="f6" y="f157"/>
                </a:lnTo>
                <a:lnTo>
                  <a:pt x="f158" y="f159"/>
                </a:lnTo>
                <a:lnTo>
                  <a:pt x="f10" y="f160"/>
                </a:lnTo>
                <a:lnTo>
                  <a:pt x="f12" y="f161"/>
                </a:lnTo>
                <a:lnTo>
                  <a:pt x="f14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24" y="f171"/>
                </a:lnTo>
                <a:lnTo>
                  <a:pt x="f172" y="f173"/>
                </a:lnTo>
                <a:lnTo>
                  <a:pt x="f28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44" y="f189"/>
                </a:lnTo>
                <a:lnTo>
                  <a:pt x="f46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52" y="f195"/>
                </a:lnTo>
                <a:lnTo>
                  <a:pt x="f196" y="f197"/>
                </a:lnTo>
                <a:lnTo>
                  <a:pt x="f56" y="f198"/>
                </a:lnTo>
                <a:lnTo>
                  <a:pt x="f58" y="f199"/>
                </a:lnTo>
                <a:lnTo>
                  <a:pt x="f24" y="f200"/>
                </a:lnTo>
                <a:lnTo>
                  <a:pt x="f60" y="f201"/>
                </a:lnTo>
                <a:lnTo>
                  <a:pt x="f62" y="f202"/>
                </a:lnTo>
                <a:lnTo>
                  <a:pt x="f64" y="f203"/>
                </a:lnTo>
                <a:lnTo>
                  <a:pt x="f66" y="f204"/>
                </a:lnTo>
                <a:lnTo>
                  <a:pt x="f68" y="f143"/>
                </a:lnTo>
                <a:close/>
              </a:path>
              <a:path w="2197100" h="1068070">
                <a:moveTo>
                  <a:pt x="f205" y="f206"/>
                </a:moveTo>
                <a:lnTo>
                  <a:pt x="f207" y="f208"/>
                </a:lnTo>
                <a:lnTo>
                  <a:pt x="f209" y="f210"/>
                </a:lnTo>
                <a:lnTo>
                  <a:pt x="f211" y="f212"/>
                </a:lnTo>
                <a:lnTo>
                  <a:pt x="f213" y="f214"/>
                </a:lnTo>
                <a:lnTo>
                  <a:pt x="f215" y="f216"/>
                </a:lnTo>
                <a:lnTo>
                  <a:pt x="f217" y="f218"/>
                </a:lnTo>
                <a:lnTo>
                  <a:pt x="f219" y="f220"/>
                </a:lnTo>
                <a:lnTo>
                  <a:pt x="f221" y="f222"/>
                </a:lnTo>
                <a:lnTo>
                  <a:pt x="f223" y="f224"/>
                </a:lnTo>
                <a:lnTo>
                  <a:pt x="f225" y="f226"/>
                </a:lnTo>
                <a:lnTo>
                  <a:pt x="f227" y="f228"/>
                </a:lnTo>
                <a:lnTo>
                  <a:pt x="f229" y="f230"/>
                </a:lnTo>
                <a:lnTo>
                  <a:pt x="f231" y="f232"/>
                </a:lnTo>
                <a:lnTo>
                  <a:pt x="f233" y="f234"/>
                </a:lnTo>
                <a:lnTo>
                  <a:pt x="f235" y="f236"/>
                </a:lnTo>
                <a:lnTo>
                  <a:pt x="f237" y="f37"/>
                </a:lnTo>
                <a:lnTo>
                  <a:pt x="f238" y="f39"/>
                </a:lnTo>
                <a:lnTo>
                  <a:pt x="f239" y="f240"/>
                </a:lnTo>
                <a:lnTo>
                  <a:pt x="f241" y="f43"/>
                </a:lnTo>
                <a:lnTo>
                  <a:pt x="f242" y="f243"/>
                </a:lnTo>
                <a:lnTo>
                  <a:pt x="f244" y="f47"/>
                </a:lnTo>
                <a:lnTo>
                  <a:pt x="f245" y="f49"/>
                </a:lnTo>
                <a:lnTo>
                  <a:pt x="f246" y="f247"/>
                </a:lnTo>
                <a:lnTo>
                  <a:pt x="f248" y="f249"/>
                </a:lnTo>
                <a:lnTo>
                  <a:pt x="f250" y="f251"/>
                </a:lnTo>
                <a:lnTo>
                  <a:pt x="f252" y="f253"/>
                </a:lnTo>
                <a:lnTo>
                  <a:pt x="f223" y="f2"/>
                </a:lnTo>
                <a:lnTo>
                  <a:pt x="f254" y="f59"/>
                </a:lnTo>
                <a:lnTo>
                  <a:pt x="f255" y="f256"/>
                </a:lnTo>
                <a:lnTo>
                  <a:pt x="f257" y="f63"/>
                </a:lnTo>
                <a:lnTo>
                  <a:pt x="f258" y="f65"/>
                </a:lnTo>
                <a:lnTo>
                  <a:pt x="f259" y="f67"/>
                </a:lnTo>
                <a:lnTo>
                  <a:pt x="f260" y="f69"/>
                </a:lnTo>
                <a:lnTo>
                  <a:pt x="f261" y="f71"/>
                </a:lnTo>
                <a:lnTo>
                  <a:pt x="f262" y="f73"/>
                </a:lnTo>
                <a:lnTo>
                  <a:pt x="f263" y="f75"/>
                </a:lnTo>
                <a:lnTo>
                  <a:pt x="f223" y="f264"/>
                </a:lnTo>
                <a:lnTo>
                  <a:pt x="f265" y="f78"/>
                </a:lnTo>
                <a:lnTo>
                  <a:pt x="f266" y="f267"/>
                </a:lnTo>
                <a:lnTo>
                  <a:pt x="f268" y="f269"/>
                </a:lnTo>
                <a:lnTo>
                  <a:pt x="f205" y="f206"/>
                </a:lnTo>
                <a:close/>
              </a:path>
              <a:path w="2197100" h="1068070">
                <a:moveTo>
                  <a:pt x="f136" y="f270"/>
                </a:moveTo>
                <a:lnTo>
                  <a:pt x="f138" y="f271"/>
                </a:lnTo>
                <a:lnTo>
                  <a:pt x="f272" y="f273"/>
                </a:lnTo>
                <a:lnTo>
                  <a:pt x="f274" y="f275"/>
                </a:lnTo>
                <a:lnTo>
                  <a:pt x="f276" y="f277"/>
                </a:lnTo>
                <a:lnTo>
                  <a:pt x="f278" y="f279"/>
                </a:lnTo>
                <a:lnTo>
                  <a:pt x="f280" y="f281"/>
                </a:lnTo>
                <a:lnTo>
                  <a:pt x="f282" y="f283"/>
                </a:lnTo>
                <a:lnTo>
                  <a:pt x="f284" y="f285"/>
                </a:lnTo>
                <a:lnTo>
                  <a:pt x="f125" y="f286"/>
                </a:lnTo>
                <a:lnTo>
                  <a:pt x="f126" y="f287"/>
                </a:lnTo>
                <a:lnTo>
                  <a:pt x="f288" y="f289"/>
                </a:lnTo>
                <a:lnTo>
                  <a:pt x="f290" y="f291"/>
                </a:lnTo>
                <a:lnTo>
                  <a:pt x="f292" y="f293"/>
                </a:lnTo>
                <a:lnTo>
                  <a:pt x="f294" y="f295"/>
                </a:lnTo>
                <a:lnTo>
                  <a:pt x="f136" y="f270"/>
                </a:lnTo>
                <a:close/>
              </a:path>
              <a:path w="2197100" h="1068070">
                <a:moveTo>
                  <a:pt x="f287" y="f296"/>
                </a:moveTo>
                <a:lnTo>
                  <a:pt x="f297" y="f298"/>
                </a:lnTo>
                <a:lnTo>
                  <a:pt x="f299" y="f92"/>
                </a:lnTo>
                <a:lnTo>
                  <a:pt x="f300" y="f94"/>
                </a:lnTo>
                <a:lnTo>
                  <a:pt x="f301" y="f96"/>
                </a:lnTo>
                <a:lnTo>
                  <a:pt x="f302" y="f303"/>
                </a:lnTo>
                <a:lnTo>
                  <a:pt x="f304" y="f100"/>
                </a:lnTo>
                <a:lnTo>
                  <a:pt x="f305" y="f102"/>
                </a:lnTo>
                <a:lnTo>
                  <a:pt x="f306" y="f104"/>
                </a:lnTo>
                <a:lnTo>
                  <a:pt x="f307" y="f106"/>
                </a:lnTo>
                <a:lnTo>
                  <a:pt x="f308" y="f309"/>
                </a:lnTo>
                <a:lnTo>
                  <a:pt x="f310" y="f110"/>
                </a:lnTo>
                <a:lnTo>
                  <a:pt x="f311" y="f312"/>
                </a:lnTo>
                <a:lnTo>
                  <a:pt x="f313" y="f314"/>
                </a:lnTo>
                <a:lnTo>
                  <a:pt x="f286" y="f84"/>
                </a:lnTo>
                <a:lnTo>
                  <a:pt x="f287" y="f296"/>
                </a:lnTo>
                <a:close/>
              </a:path>
              <a:path w="2197100" h="1068070">
                <a:moveTo>
                  <a:pt x="f315" y="f316"/>
                </a:moveTo>
                <a:lnTo>
                  <a:pt x="f201" y="f317"/>
                </a:lnTo>
                <a:lnTo>
                  <a:pt x="f202" y="f255"/>
                </a:lnTo>
                <a:lnTo>
                  <a:pt x="f203" y="f318"/>
                </a:lnTo>
                <a:lnTo>
                  <a:pt x="f204" y="f258"/>
                </a:lnTo>
                <a:lnTo>
                  <a:pt x="f319" y="f259"/>
                </a:lnTo>
                <a:lnTo>
                  <a:pt x="f144" y="f260"/>
                </a:lnTo>
                <a:lnTo>
                  <a:pt x="f146" y="f261"/>
                </a:lnTo>
                <a:lnTo>
                  <a:pt x="f320" y="f321"/>
                </a:lnTo>
                <a:lnTo>
                  <a:pt x="f322" y="f263"/>
                </a:lnTo>
                <a:lnTo>
                  <a:pt x="f323" y="f316"/>
                </a:lnTo>
                <a:lnTo>
                  <a:pt x="f153" y="f324"/>
                </a:lnTo>
                <a:lnTo>
                  <a:pt x="f325" y="f326"/>
                </a:lnTo>
                <a:lnTo>
                  <a:pt x="f327" y="f328"/>
                </a:lnTo>
                <a:lnTo>
                  <a:pt x="f157" y="f329"/>
                </a:lnTo>
                <a:lnTo>
                  <a:pt x="f330" y="f207"/>
                </a:lnTo>
                <a:lnTo>
                  <a:pt x="f331" y="f332"/>
                </a:lnTo>
                <a:lnTo>
                  <a:pt x="f333" y="f334"/>
                </a:lnTo>
                <a:lnTo>
                  <a:pt x="f335" y="f336"/>
                </a:lnTo>
                <a:lnTo>
                  <a:pt x="f164" y="f337"/>
                </a:lnTo>
                <a:lnTo>
                  <a:pt x="f166" y="f217"/>
                </a:lnTo>
                <a:lnTo>
                  <a:pt x="f168" y="f338"/>
                </a:lnTo>
                <a:lnTo>
                  <a:pt x="f170" y="f339"/>
                </a:lnTo>
                <a:lnTo>
                  <a:pt x="f171" y="f316"/>
                </a:lnTo>
                <a:lnTo>
                  <a:pt x="f173" y="f225"/>
                </a:lnTo>
                <a:lnTo>
                  <a:pt x="f174" y="f227"/>
                </a:lnTo>
                <a:lnTo>
                  <a:pt x="f176" y="f340"/>
                </a:lnTo>
                <a:lnTo>
                  <a:pt x="f341" y="f342"/>
                </a:lnTo>
                <a:lnTo>
                  <a:pt x="f343" y="f344"/>
                </a:lnTo>
                <a:lnTo>
                  <a:pt x="f182" y="f345"/>
                </a:lnTo>
                <a:lnTo>
                  <a:pt x="f184" y="f237"/>
                </a:lnTo>
                <a:lnTo>
                  <a:pt x="f346" y="f347"/>
                </a:lnTo>
                <a:lnTo>
                  <a:pt x="f348" y="f239"/>
                </a:lnTo>
                <a:lnTo>
                  <a:pt x="f349" y="f241"/>
                </a:lnTo>
                <a:lnTo>
                  <a:pt x="f190" y="f350"/>
                </a:lnTo>
                <a:lnTo>
                  <a:pt x="f351" y="f352"/>
                </a:lnTo>
                <a:lnTo>
                  <a:pt x="f353" y="f354"/>
                </a:lnTo>
                <a:lnTo>
                  <a:pt x="f355" y="f356"/>
                </a:lnTo>
                <a:lnTo>
                  <a:pt x="f197" y="f357"/>
                </a:lnTo>
                <a:lnTo>
                  <a:pt x="f358" y="f359"/>
                </a:lnTo>
                <a:lnTo>
                  <a:pt x="f199" y="f360"/>
                </a:lnTo>
                <a:lnTo>
                  <a:pt x="f315" y="f316"/>
                </a:lnTo>
                <a:close/>
              </a:path>
              <a:path w="2197100" h="1068070">
                <a:moveTo>
                  <a:pt x="f361" y="f362"/>
                </a:moveTo>
                <a:lnTo>
                  <a:pt x="f363" y="f362"/>
                </a:lnTo>
                <a:lnTo>
                  <a:pt x="f363" y="f364"/>
                </a:lnTo>
                <a:lnTo>
                  <a:pt x="f361" y="f364"/>
                </a:lnTo>
                <a:lnTo>
                  <a:pt x="f361" y="f362"/>
                </a:lnTo>
                <a:close/>
              </a:path>
              <a:path w="2197100" h="1068070">
                <a:moveTo>
                  <a:pt x="f365" y="f366"/>
                </a:moveTo>
                <a:lnTo>
                  <a:pt x="f367" y="f366"/>
                </a:lnTo>
                <a:lnTo>
                  <a:pt x="f367" y="f368"/>
                </a:lnTo>
                <a:lnTo>
                  <a:pt x="f365" y="f368"/>
                </a:lnTo>
                <a:lnTo>
                  <a:pt x="f365" y="f36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bg object 20">
            <a:extLst>
              <a:ext uri="{FF2B5EF4-FFF2-40B4-BE49-F238E27FC236}">
                <a16:creationId xmlns:a16="http://schemas.microsoft.com/office/drawing/2014/main" id="{2407FDEF-831F-4C51-3FA1-15F849D65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151" y="1210528"/>
            <a:ext cx="173361" cy="999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bg object 21">
            <a:extLst>
              <a:ext uri="{FF2B5EF4-FFF2-40B4-BE49-F238E27FC236}">
                <a16:creationId xmlns:a16="http://schemas.microsoft.com/office/drawing/2014/main" id="{C6BC7845-9AE2-AD57-7DF4-348B149DD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748" y="1167853"/>
            <a:ext cx="292415" cy="181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g object 22">
            <a:extLst>
              <a:ext uri="{FF2B5EF4-FFF2-40B4-BE49-F238E27FC236}">
                <a16:creationId xmlns:a16="http://schemas.microsoft.com/office/drawing/2014/main" id="{21F2D935-26DB-03FC-D2E8-2FA267309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119" y="1167853"/>
            <a:ext cx="297472" cy="181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g object 23">
            <a:extLst>
              <a:ext uri="{FF2B5EF4-FFF2-40B4-BE49-F238E27FC236}">
                <a16:creationId xmlns:a16="http://schemas.microsoft.com/office/drawing/2014/main" id="{B08C149F-2AC1-4DCF-492C-54749B0E7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184" y="1167862"/>
            <a:ext cx="309286" cy="1426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bg object 24">
            <a:extLst>
              <a:ext uri="{FF2B5EF4-FFF2-40B4-BE49-F238E27FC236}">
                <a16:creationId xmlns:a16="http://schemas.microsoft.com/office/drawing/2014/main" id="{2D5B9700-4C5D-8BBD-56C9-B2E697188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7053" y="1167862"/>
            <a:ext cx="90799" cy="1426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bg object 25">
            <a:extLst>
              <a:ext uri="{FF2B5EF4-FFF2-40B4-BE49-F238E27FC236}">
                <a16:creationId xmlns:a16="http://schemas.microsoft.com/office/drawing/2014/main" id="{AC067E02-F124-BBD2-4209-01B3E1D2AF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7827" y="1212777"/>
            <a:ext cx="84417" cy="977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bg object 26">
            <a:extLst>
              <a:ext uri="{FF2B5EF4-FFF2-40B4-BE49-F238E27FC236}">
                <a16:creationId xmlns:a16="http://schemas.microsoft.com/office/drawing/2014/main" id="{3B1EA19B-AE98-58DB-74BE-93FF75FB584B}"/>
              </a:ext>
            </a:extLst>
          </p:cNvPr>
          <p:cNvSpPr/>
          <p:nvPr/>
        </p:nvSpPr>
        <p:spPr>
          <a:xfrm>
            <a:off x="4793604" y="1210546"/>
            <a:ext cx="60322" cy="100327"/>
          </a:xfrm>
          <a:custGeom>
            <a:avLst/>
            <a:gdLst>
              <a:gd name="f0" fmla="val w"/>
              <a:gd name="f1" fmla="val h"/>
              <a:gd name="f2" fmla="val 0"/>
              <a:gd name="f3" fmla="val 60325"/>
              <a:gd name="f4" fmla="val 100330"/>
              <a:gd name="f5" fmla="val 41935"/>
              <a:gd name="f6" fmla="val 33695"/>
              <a:gd name="f7" fmla="val 20448"/>
              <a:gd name="f8" fmla="val 1800"/>
              <a:gd name="f9" fmla="val 9752"/>
              <a:gd name="f10" fmla="val 7251"/>
              <a:gd name="f11" fmla="val 2604"/>
              <a:gd name="f12" fmla="val 16423"/>
              <a:gd name="f13" fmla="val 29391"/>
              <a:gd name="f14" fmla="val 6460"/>
              <a:gd name="f15" fmla="val 44902"/>
              <a:gd name="f16" fmla="val 20674"/>
              <a:gd name="f17" fmla="val 54237"/>
              <a:gd name="f18" fmla="val 34888"/>
              <a:gd name="f19" fmla="val 61819"/>
              <a:gd name="f20" fmla="val 41349"/>
              <a:gd name="f21" fmla="val 72071"/>
              <a:gd name="f22" fmla="val 82363"/>
              <a:gd name="f23" fmla="val 31433"/>
              <a:gd name="f24" fmla="val 85735"/>
              <a:gd name="f25" fmla="val 18324"/>
              <a:gd name="f26" fmla="val 8397"/>
              <a:gd name="f27" fmla="val 83494"/>
              <a:gd name="f28" fmla="val 1476"/>
              <a:gd name="f29" fmla="val 78992"/>
              <a:gd name="f30" fmla="val 554"/>
              <a:gd name="f31" fmla="val 94719"/>
              <a:gd name="f32" fmla="val 6774"/>
              <a:gd name="f33" fmla="val 97353"/>
              <a:gd name="f34" fmla="val 13301"/>
              <a:gd name="f35" fmla="val 98951"/>
              <a:gd name="f36" fmla="val 20007"/>
              <a:gd name="f37" fmla="val 99742"/>
              <a:gd name="f38" fmla="val 26763"/>
              <a:gd name="f39" fmla="val 99955"/>
              <a:gd name="f40" fmla="val 39153"/>
              <a:gd name="f41" fmla="val 98173"/>
              <a:gd name="f42" fmla="val 49812"/>
              <a:gd name="f43" fmla="val 92723"/>
              <a:gd name="f44" fmla="val 57279"/>
              <a:gd name="f45" fmla="val 83447"/>
              <a:gd name="f46" fmla="val 60092"/>
              <a:gd name="f47" fmla="val 70186"/>
              <a:gd name="f48" fmla="val 53626"/>
              <a:gd name="f49" fmla="val 53125"/>
              <a:gd name="f50" fmla="val 39401"/>
              <a:gd name="f51" fmla="val 43869"/>
              <a:gd name="f52" fmla="val 25177"/>
              <a:gd name="f53" fmla="val 36680"/>
              <a:gd name="f54" fmla="val 18711"/>
              <a:gd name="f55" fmla="val 25821"/>
              <a:gd name="f56" fmla="val 17968"/>
              <a:gd name="f57" fmla="val 26575"/>
              <a:gd name="f58" fmla="val 14208"/>
              <a:gd name="f59" fmla="val 39684"/>
              <a:gd name="f60" fmla="val 50155"/>
              <a:gd name="f61" fmla="val 16659"/>
              <a:gd name="f62" fmla="val 54071"/>
              <a:gd name="f63" fmla="val 19088"/>
              <a:gd name="f64" fmla="val 55589"/>
              <a:gd name="f65" fmla="val 3738"/>
              <a:gd name="f66" fmla="val 48658"/>
              <a:gd name="f67" fmla="val 1675"/>
              <a:gd name="f68" fmla="*/ f0 1 60325"/>
              <a:gd name="f69" fmla="*/ f1 1 100330"/>
              <a:gd name="f70" fmla="+- f4 0 f2"/>
              <a:gd name="f71" fmla="+- f3 0 f2"/>
              <a:gd name="f72" fmla="*/ f71 1 60325"/>
              <a:gd name="f73" fmla="*/ f70 1 10033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60325" h="10033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0" y="f22"/>
                </a:lnTo>
                <a:lnTo>
                  <a:pt x="f23" y="f24"/>
                </a:lnTo>
                <a:lnTo>
                  <a:pt x="f25" y="f24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4" y="f56"/>
                </a:lnTo>
                <a:lnTo>
                  <a:pt x="f57" y="f58"/>
                </a:lnTo>
                <a:lnTo>
                  <a:pt x="f59" y="f58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" name="bg object 27">
            <a:extLst>
              <a:ext uri="{FF2B5EF4-FFF2-40B4-BE49-F238E27FC236}">
                <a16:creationId xmlns:a16="http://schemas.microsoft.com/office/drawing/2014/main" id="{F65377A0-6344-C6FE-BFA9-5CF58B9E40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9411" y="1400001"/>
            <a:ext cx="349904" cy="1744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bg object 28">
            <a:extLst>
              <a:ext uri="{FF2B5EF4-FFF2-40B4-BE49-F238E27FC236}">
                <a16:creationId xmlns:a16="http://schemas.microsoft.com/office/drawing/2014/main" id="{B3EEC700-2B25-8585-5B3B-9566F9232C68}"/>
              </a:ext>
            </a:extLst>
          </p:cNvPr>
          <p:cNvSpPr/>
          <p:nvPr/>
        </p:nvSpPr>
        <p:spPr>
          <a:xfrm>
            <a:off x="3678905" y="1435196"/>
            <a:ext cx="53977" cy="97785"/>
          </a:xfrm>
          <a:custGeom>
            <a:avLst/>
            <a:gdLst>
              <a:gd name="f0" fmla="val w"/>
              <a:gd name="f1" fmla="val h"/>
              <a:gd name="f2" fmla="val 0"/>
              <a:gd name="f3" fmla="val 53975"/>
              <a:gd name="f4" fmla="val 97790"/>
              <a:gd name="f5" fmla="val 46982"/>
              <a:gd name="f6" fmla="val 41747"/>
              <a:gd name="f7" fmla="val 34249"/>
              <a:gd name="f8" fmla="val 1265"/>
              <a:gd name="f9" fmla="val 27262"/>
              <a:gd name="f10" fmla="val 4794"/>
              <a:gd name="f11" fmla="val 21290"/>
              <a:gd name="f12" fmla="val 10182"/>
              <a:gd name="f13" fmla="val 16837"/>
              <a:gd name="f14" fmla="val 17025"/>
              <a:gd name="f15" fmla="val 16470"/>
              <a:gd name="f16" fmla="val 2251"/>
              <a:gd name="f17" fmla="val 97724"/>
              <a:gd name="f18" fmla="val 17591"/>
              <a:gd name="f19" fmla="val 54291"/>
              <a:gd name="f20" fmla="val 19446"/>
              <a:gd name="f21" fmla="val 38099"/>
              <a:gd name="f22" fmla="val 24708"/>
              <a:gd name="f23" fmla="val 25836"/>
              <a:gd name="f24" fmla="val 32919"/>
              <a:gd name="f25" fmla="val 18065"/>
              <a:gd name="f26" fmla="val 43621"/>
              <a:gd name="f27" fmla="val 15350"/>
              <a:gd name="f28" fmla="val 46605"/>
              <a:gd name="f29" fmla="val 50155"/>
              <a:gd name="f30" fmla="val 15737"/>
              <a:gd name="f31" fmla="val 53349"/>
              <a:gd name="f32" fmla="val 1319"/>
              <a:gd name="f33" fmla="*/ f0 1 53975"/>
              <a:gd name="f34" fmla="*/ f1 1 97790"/>
              <a:gd name="f35" fmla="+- f4 0 f2"/>
              <a:gd name="f36" fmla="+- f3 0 f2"/>
              <a:gd name="f37" fmla="*/ f36 1 53975"/>
              <a:gd name="f38" fmla="*/ f35 1 97790"/>
              <a:gd name="f39" fmla="*/ f2 1 f37"/>
              <a:gd name="f40" fmla="*/ f3 1 f37"/>
              <a:gd name="f41" fmla="*/ f2 1 f38"/>
              <a:gd name="f42" fmla="*/ f4 1 f38"/>
              <a:gd name="f43" fmla="*/ f39 f33 1"/>
              <a:gd name="f44" fmla="*/ f40 f33 1"/>
              <a:gd name="f45" fmla="*/ f42 f34 1"/>
              <a:gd name="f46" fmla="*/ f41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53975" h="9779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4"/>
                </a:lnTo>
                <a:lnTo>
                  <a:pt x="f15" y="f16"/>
                </a:lnTo>
                <a:lnTo>
                  <a:pt x="f2" y="f16"/>
                </a:lnTo>
                <a:lnTo>
                  <a:pt x="f2" y="f17"/>
                </a:lnTo>
                <a:lnTo>
                  <a:pt x="f18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7"/>
                </a:lnTo>
                <a:lnTo>
                  <a:pt x="f29" y="f30"/>
                </a:lnTo>
                <a:lnTo>
                  <a:pt x="f31" y="f14"/>
                </a:lnTo>
                <a:lnTo>
                  <a:pt x="f31" y="f32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" name="bg object 29">
            <a:extLst>
              <a:ext uri="{FF2B5EF4-FFF2-40B4-BE49-F238E27FC236}">
                <a16:creationId xmlns:a16="http://schemas.microsoft.com/office/drawing/2014/main" id="{D567BD2F-B1C6-BC20-0F2A-0AC6F86A0D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1728" y="1437445"/>
            <a:ext cx="84426" cy="977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bg object 30">
            <a:extLst>
              <a:ext uri="{FF2B5EF4-FFF2-40B4-BE49-F238E27FC236}">
                <a16:creationId xmlns:a16="http://schemas.microsoft.com/office/drawing/2014/main" id="{3F3422E8-8065-EF2A-6A52-6AF7E754EA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5016" y="1689838"/>
            <a:ext cx="83301" cy="1306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bg object 31">
            <a:extLst>
              <a:ext uri="{FF2B5EF4-FFF2-40B4-BE49-F238E27FC236}">
                <a16:creationId xmlns:a16="http://schemas.microsoft.com/office/drawing/2014/main" id="{05663001-B667-E046-7715-A2BA6A7658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8563" y="1725015"/>
            <a:ext cx="84426" cy="977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bg object 32">
            <a:extLst>
              <a:ext uri="{FF2B5EF4-FFF2-40B4-BE49-F238E27FC236}">
                <a16:creationId xmlns:a16="http://schemas.microsoft.com/office/drawing/2014/main" id="{AF507FE4-C5C5-DB82-2B2D-D93CDD060C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2945" y="1680081"/>
            <a:ext cx="90799" cy="1426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bg object 33">
            <a:extLst>
              <a:ext uri="{FF2B5EF4-FFF2-40B4-BE49-F238E27FC236}">
                <a16:creationId xmlns:a16="http://schemas.microsoft.com/office/drawing/2014/main" id="{7B94DBBA-C254-B4E6-FBFC-60898CED9D07}"/>
              </a:ext>
            </a:extLst>
          </p:cNvPr>
          <p:cNvSpPr/>
          <p:nvPr/>
        </p:nvSpPr>
        <p:spPr>
          <a:xfrm>
            <a:off x="3639577" y="1680100"/>
            <a:ext cx="71122" cy="140973"/>
          </a:xfrm>
          <a:custGeom>
            <a:avLst/>
            <a:gdLst>
              <a:gd name="f0" fmla="val w"/>
              <a:gd name="f1" fmla="val h"/>
              <a:gd name="f2" fmla="val 0"/>
              <a:gd name="f3" fmla="val 71120"/>
              <a:gd name="f4" fmla="val 140969"/>
              <a:gd name="f5" fmla="val 17589"/>
              <a:gd name="f6" fmla="val 140398"/>
              <a:gd name="f7" fmla="val 69646"/>
              <a:gd name="f8" fmla="val 44932"/>
              <a:gd name="f9" fmla="val 52057"/>
              <a:gd name="f10" fmla="val 70764"/>
              <a:gd name="f11" fmla="val 3733"/>
              <a:gd name="f12" fmla="val 50914"/>
              <a:gd name="f13" fmla="val 23596"/>
              <a:gd name="f14" fmla="*/ f0 1 71120"/>
              <a:gd name="f15" fmla="*/ f1 1 140969"/>
              <a:gd name="f16" fmla="+- f4 0 f2"/>
              <a:gd name="f17" fmla="+- f3 0 f2"/>
              <a:gd name="f18" fmla="*/ f17 1 71120"/>
              <a:gd name="f19" fmla="*/ f16 1 140969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71120" h="14096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  <a:path w="71120" h="140969">
                <a:moveTo>
                  <a:pt x="f7" y="f8"/>
                </a:moveTo>
                <a:lnTo>
                  <a:pt x="f9" y="f8"/>
                </a:lnTo>
                <a:lnTo>
                  <a:pt x="f9" y="f6"/>
                </a:lnTo>
                <a:lnTo>
                  <a:pt x="f7" y="f6"/>
                </a:lnTo>
                <a:lnTo>
                  <a:pt x="f7" y="f8"/>
                </a:lnTo>
                <a:close/>
              </a:path>
              <a:path w="71120" h="140969">
                <a:moveTo>
                  <a:pt x="f10" y="f11"/>
                </a:moveTo>
                <a:lnTo>
                  <a:pt x="f12" y="f11"/>
                </a:lnTo>
                <a:lnTo>
                  <a:pt x="f12" y="f13"/>
                </a:lnTo>
                <a:lnTo>
                  <a:pt x="f10" y="f13"/>
                </a:lnTo>
                <a:lnTo>
                  <a:pt x="f10" y="f11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0" name="bg object 34">
            <a:extLst>
              <a:ext uri="{FF2B5EF4-FFF2-40B4-BE49-F238E27FC236}">
                <a16:creationId xmlns:a16="http://schemas.microsoft.com/office/drawing/2014/main" id="{67CB4737-6164-1575-FF2A-902A1CF38F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3568" y="1722766"/>
            <a:ext cx="70747" cy="999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bg object 35">
            <a:extLst>
              <a:ext uri="{FF2B5EF4-FFF2-40B4-BE49-F238E27FC236}">
                <a16:creationId xmlns:a16="http://schemas.microsoft.com/office/drawing/2014/main" id="{4D8BD6AC-C5F3-BB41-FA05-128ECBF55929}"/>
              </a:ext>
            </a:extLst>
          </p:cNvPr>
          <p:cNvSpPr/>
          <p:nvPr/>
        </p:nvSpPr>
        <p:spPr>
          <a:xfrm>
            <a:off x="3879213" y="1689829"/>
            <a:ext cx="100327" cy="130814"/>
          </a:xfrm>
          <a:custGeom>
            <a:avLst/>
            <a:gdLst>
              <a:gd name="f0" fmla="val w"/>
              <a:gd name="f1" fmla="val h"/>
              <a:gd name="f2" fmla="val 0"/>
              <a:gd name="f3" fmla="val 100329"/>
              <a:gd name="f4" fmla="val 130810"/>
              <a:gd name="f5" fmla="val 99987"/>
              <a:gd name="f6" fmla="val 81241"/>
              <a:gd name="f7" fmla="val 54610"/>
              <a:gd name="f8" fmla="val 18719"/>
              <a:gd name="f9" fmla="val 71120"/>
              <a:gd name="f10" fmla="*/ f0 1 100329"/>
              <a:gd name="f11" fmla="*/ f1 1 130810"/>
              <a:gd name="f12" fmla="+- f4 0 f2"/>
              <a:gd name="f13" fmla="+- f3 0 f2"/>
              <a:gd name="f14" fmla="*/ f13 1 100329"/>
              <a:gd name="f15" fmla="*/ f12 1 130810"/>
              <a:gd name="f16" fmla="*/ f2 1 f14"/>
              <a:gd name="f17" fmla="*/ f3 1 f14"/>
              <a:gd name="f18" fmla="*/ f2 1 f15"/>
              <a:gd name="f19" fmla="*/ f4 1 f15"/>
              <a:gd name="f20" fmla="*/ f16 f10 1"/>
              <a:gd name="f21" fmla="*/ f17 f10 1"/>
              <a:gd name="f22" fmla="*/ f19 f11 1"/>
              <a:gd name="f23" fmla="*/ f18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100329" h="130810">
                <a:moveTo>
                  <a:pt x="f5" y="f2"/>
                </a:moveTo>
                <a:lnTo>
                  <a:pt x="f6" y="f2"/>
                </a:lnTo>
                <a:lnTo>
                  <a:pt x="f6" y="f7"/>
                </a:lnTo>
                <a:lnTo>
                  <a:pt x="f8" y="f7"/>
                </a:lnTo>
                <a:lnTo>
                  <a:pt x="f8" y="f2"/>
                </a:lnTo>
                <a:lnTo>
                  <a:pt x="f2" y="f2"/>
                </a:lnTo>
                <a:lnTo>
                  <a:pt x="f2" y="f7"/>
                </a:lnTo>
                <a:lnTo>
                  <a:pt x="f2" y="f9"/>
                </a:lnTo>
                <a:lnTo>
                  <a:pt x="f2" y="f4"/>
                </a:lnTo>
                <a:lnTo>
                  <a:pt x="f8" y="f4"/>
                </a:lnTo>
                <a:lnTo>
                  <a:pt x="f8" y="f9"/>
                </a:lnTo>
                <a:lnTo>
                  <a:pt x="f6" y="f9"/>
                </a:lnTo>
                <a:lnTo>
                  <a:pt x="f6" y="f4"/>
                </a:lnTo>
                <a:lnTo>
                  <a:pt x="f5" y="f4"/>
                </a:lnTo>
                <a:lnTo>
                  <a:pt x="f5" y="f9"/>
                </a:lnTo>
                <a:lnTo>
                  <a:pt x="f5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2" name="bg object 36">
            <a:extLst>
              <a:ext uri="{FF2B5EF4-FFF2-40B4-BE49-F238E27FC236}">
                <a16:creationId xmlns:a16="http://schemas.microsoft.com/office/drawing/2014/main" id="{84A660BC-29EF-334F-4278-E097DD92F4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05410" y="1722775"/>
            <a:ext cx="185522" cy="999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bg object 37">
            <a:extLst>
              <a:ext uri="{FF2B5EF4-FFF2-40B4-BE49-F238E27FC236}">
                <a16:creationId xmlns:a16="http://schemas.microsoft.com/office/drawing/2014/main" id="{706688F4-4365-47FC-33AC-93D76DEC26B4}"/>
              </a:ext>
            </a:extLst>
          </p:cNvPr>
          <p:cNvSpPr/>
          <p:nvPr/>
        </p:nvSpPr>
        <p:spPr>
          <a:xfrm>
            <a:off x="4222187" y="1680100"/>
            <a:ext cx="102239" cy="142875"/>
          </a:xfrm>
          <a:custGeom>
            <a:avLst/>
            <a:gdLst>
              <a:gd name="f0" fmla="val w"/>
              <a:gd name="f1" fmla="val h"/>
              <a:gd name="f2" fmla="val 0"/>
              <a:gd name="f3" fmla="val 102235"/>
              <a:gd name="f4" fmla="val 142875"/>
              <a:gd name="f5" fmla="val 17589"/>
              <a:gd name="f6" fmla="val 140398"/>
              <a:gd name="f7" fmla="val 102031"/>
              <a:gd name="f8" fmla="val 125056"/>
              <a:gd name="f9" fmla="val 99415"/>
              <a:gd name="f10" fmla="val 126733"/>
              <a:gd name="f11" fmla="val 95491"/>
              <a:gd name="f12" fmla="val 128409"/>
              <a:gd name="f13" fmla="val 82003"/>
              <a:gd name="f14" fmla="val 75285"/>
              <a:gd name="f15" fmla="val 122440"/>
              <a:gd name="f16" fmla="val 59156"/>
              <a:gd name="f17" fmla="val 100545"/>
              <a:gd name="f18" fmla="val 44945"/>
              <a:gd name="f19" fmla="val 17221"/>
              <a:gd name="f20" fmla="val 57670"/>
              <a:gd name="f21" fmla="val 22847"/>
              <a:gd name="f22" fmla="val 36144"/>
              <a:gd name="f23" fmla="val 114960"/>
              <a:gd name="f24" fmla="val 59702"/>
              <a:gd name="f25" fmla="val 127330"/>
              <a:gd name="f26" fmla="val 65557"/>
              <a:gd name="f27" fmla="val 135953"/>
              <a:gd name="f28" fmla="val 74803"/>
              <a:gd name="f29" fmla="val 140995"/>
              <a:gd name="f30" fmla="val 87045"/>
              <a:gd name="f31" fmla="val 142646"/>
              <a:gd name="f32" fmla="val 92684"/>
              <a:gd name="f33" fmla="val 140030"/>
              <a:gd name="f34" fmla="*/ f0 1 102235"/>
              <a:gd name="f35" fmla="*/ f1 1 142875"/>
              <a:gd name="f36" fmla="+- f4 0 f2"/>
              <a:gd name="f37" fmla="+- f3 0 f2"/>
              <a:gd name="f38" fmla="*/ f37 1 102235"/>
              <a:gd name="f39" fmla="*/ f36 1 142875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102235" h="142875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  <a:path w="102235" h="142875"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15"/>
                </a:lnTo>
                <a:lnTo>
                  <a:pt x="f14" y="f16"/>
                </a:lnTo>
                <a:lnTo>
                  <a:pt x="f17" y="f16"/>
                </a:lnTo>
                <a:lnTo>
                  <a:pt x="f17" y="f18"/>
                </a:lnTo>
                <a:lnTo>
                  <a:pt x="f14" y="f18"/>
                </a:lnTo>
                <a:lnTo>
                  <a:pt x="f14" y="f19"/>
                </a:lnTo>
                <a:lnTo>
                  <a:pt x="f20" y="f21"/>
                </a:lnTo>
                <a:lnTo>
                  <a:pt x="f20" y="f18"/>
                </a:lnTo>
                <a:lnTo>
                  <a:pt x="f22" y="f18"/>
                </a:lnTo>
                <a:lnTo>
                  <a:pt x="f22" y="f16"/>
                </a:lnTo>
                <a:lnTo>
                  <a:pt x="f20" y="f16"/>
                </a:lnTo>
                <a:lnTo>
                  <a:pt x="f20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1"/>
                </a:lnTo>
                <a:lnTo>
                  <a:pt x="f7" y="f33"/>
                </a:lnTo>
                <a:lnTo>
                  <a:pt x="f7" y="f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4" name="bg object 38">
            <a:extLst>
              <a:ext uri="{FF2B5EF4-FFF2-40B4-BE49-F238E27FC236}">
                <a16:creationId xmlns:a16="http://schemas.microsoft.com/office/drawing/2014/main" id="{85A5D59A-6195-AE1A-C17E-F02B7C0E78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44835" y="1680100"/>
            <a:ext cx="84417" cy="1404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bg object 39">
            <a:extLst>
              <a:ext uri="{FF2B5EF4-FFF2-40B4-BE49-F238E27FC236}">
                <a16:creationId xmlns:a16="http://schemas.microsoft.com/office/drawing/2014/main" id="{3AAA8DCA-467C-70E1-141A-55AD7BD115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9864" y="1914497"/>
            <a:ext cx="276880" cy="1329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bg object 40">
            <a:extLst>
              <a:ext uri="{FF2B5EF4-FFF2-40B4-BE49-F238E27FC236}">
                <a16:creationId xmlns:a16="http://schemas.microsoft.com/office/drawing/2014/main" id="{7AD3F672-40A3-242C-9BA0-DC81AA53AEC4}"/>
              </a:ext>
            </a:extLst>
          </p:cNvPr>
          <p:cNvSpPr/>
          <p:nvPr/>
        </p:nvSpPr>
        <p:spPr>
          <a:xfrm>
            <a:off x="3598035" y="1904759"/>
            <a:ext cx="17775" cy="140973"/>
          </a:xfrm>
          <a:custGeom>
            <a:avLst/>
            <a:gdLst>
              <a:gd name="f0" fmla="val w"/>
              <a:gd name="f1" fmla="val h"/>
              <a:gd name="f2" fmla="val 0"/>
              <a:gd name="f3" fmla="val 17779"/>
              <a:gd name="f4" fmla="val 140969"/>
              <a:gd name="f5" fmla="val 17591"/>
              <a:gd name="f6" fmla="val 140404"/>
              <a:gd name="f7" fmla="*/ f0 1 17779"/>
              <a:gd name="f8" fmla="*/ f1 1 140969"/>
              <a:gd name="f9" fmla="+- f4 0 f2"/>
              <a:gd name="f10" fmla="+- f3 0 f2"/>
              <a:gd name="f11" fmla="*/ f10 1 17779"/>
              <a:gd name="f12" fmla="*/ f9 1 14096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7779" h="14096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7" name="bg object 41">
            <a:extLst>
              <a:ext uri="{FF2B5EF4-FFF2-40B4-BE49-F238E27FC236}">
                <a16:creationId xmlns:a16="http://schemas.microsoft.com/office/drawing/2014/main" id="{FCE43BE8-098F-00B6-3067-108A380751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41460" y="1947434"/>
            <a:ext cx="161940" cy="999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bg object 42">
            <a:extLst>
              <a:ext uri="{FF2B5EF4-FFF2-40B4-BE49-F238E27FC236}">
                <a16:creationId xmlns:a16="http://schemas.microsoft.com/office/drawing/2014/main" id="{BF0BECF5-02FE-95B4-91BE-E9CD0369C542}"/>
              </a:ext>
            </a:extLst>
          </p:cNvPr>
          <p:cNvSpPr/>
          <p:nvPr/>
        </p:nvSpPr>
        <p:spPr>
          <a:xfrm>
            <a:off x="785314" y="10523235"/>
            <a:ext cx="1853374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8533745"/>
              <a:gd name="f5" fmla="val 18533467"/>
              <a:gd name="f6" fmla="abs f0"/>
              <a:gd name="f7" fmla="abs f1"/>
              <a:gd name="f8" fmla="abs f2"/>
              <a:gd name="f9" fmla="*/ f0 1 18533745"/>
              <a:gd name="f10" fmla="+- f3 0 f3"/>
              <a:gd name="f11" fmla="+- f4 0 f3"/>
              <a:gd name="f12" fmla="?: f6 f0 1"/>
              <a:gd name="f13" fmla="?: f7 f1 1"/>
              <a:gd name="f14" fmla="?: f8 f2 1"/>
              <a:gd name="f15" fmla="*/ f11 1 18533745"/>
              <a:gd name="f16" fmla="*/ f10 1 0"/>
              <a:gd name="f17" fmla="*/ f12 1 18533745"/>
              <a:gd name="f18" fmla="*/ f13 1 21600"/>
              <a:gd name="f19" fmla="*/ 21600 f13 1"/>
              <a:gd name="f20" fmla="*/ 0 1 f15"/>
              <a:gd name="f21" fmla="*/ 18533745 1 f15"/>
              <a:gd name="f22" fmla="*/ 0 1 f16"/>
              <a:gd name="f23" fmla="*/ 1 1 f16"/>
              <a:gd name="f24" fmla="min f18 f17"/>
              <a:gd name="f25" fmla="*/ f19 1 f14"/>
              <a:gd name="f26" fmla="*/ f20 f9 1"/>
              <a:gd name="f27" fmla="*/ f21 f9 1"/>
              <a:gd name="f28" fmla="val f25"/>
              <a:gd name="f29" fmla="*/ f3 f24 1"/>
              <a:gd name="f30" fmla="+- f28 0 f3"/>
              <a:gd name="f31" fmla="*/ f30 1 0"/>
              <a:gd name="f32" fmla="*/ f23 f31 1"/>
              <a:gd name="f33" fmla="*/ f22 f31 1"/>
              <a:gd name="f34" fmla="*/ f33 f24 1"/>
              <a:gd name="f35" fmla="*/ f3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34" r="f27" b="f35"/>
            <a:pathLst>
              <a:path w="18533745">
                <a:moveTo>
                  <a:pt x="f3" y="f29"/>
                </a:moveTo>
                <a:lnTo>
                  <a:pt x="f5" y="f29"/>
                </a:lnTo>
              </a:path>
            </a:pathLst>
          </a:custGeom>
          <a:noFill/>
          <a:ln w="10469" cap="flat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9" name="bg object 43">
            <a:extLst>
              <a:ext uri="{FF2B5EF4-FFF2-40B4-BE49-F238E27FC236}">
                <a16:creationId xmlns:a16="http://schemas.microsoft.com/office/drawing/2014/main" id="{E2A4EB07-E408-75AC-4577-91CD688EF34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824298" y="0"/>
            <a:ext cx="8279800" cy="113085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0" name="Holder 2">
            <a:extLst>
              <a:ext uri="{FF2B5EF4-FFF2-40B4-BE49-F238E27FC236}">
                <a16:creationId xmlns:a16="http://schemas.microsoft.com/office/drawing/2014/main" id="{0CBE081D-4040-02A5-1F8F-2DC203FF53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6737" y="2577272"/>
            <a:ext cx="9280977" cy="184665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" name="Holder 3">
            <a:extLst>
              <a:ext uri="{FF2B5EF4-FFF2-40B4-BE49-F238E27FC236}">
                <a16:creationId xmlns:a16="http://schemas.microsoft.com/office/drawing/2014/main" id="{3CF47A2E-6A8B-783D-25BD-645F17547D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2" name="Holder 4">
            <a:extLst>
              <a:ext uri="{FF2B5EF4-FFF2-40B4-BE49-F238E27FC236}">
                <a16:creationId xmlns:a16="http://schemas.microsoft.com/office/drawing/2014/main" id="{0E5C2677-8DDC-44D5-5EE1-E973D7B3D6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CC4C2F-DB36-4440-B130-6696120DC890}" type="datetime1">
              <a:rPr lang="en-US"/>
              <a:pPr lvl="0"/>
              <a:t>6/17/2024</a:t>
            </a:fld>
            <a:endParaRPr lang="en-US"/>
          </a:p>
        </p:txBody>
      </p:sp>
      <p:sp>
        <p:nvSpPr>
          <p:cNvPr id="33" name="Holder 5">
            <a:extLst>
              <a:ext uri="{FF2B5EF4-FFF2-40B4-BE49-F238E27FC236}">
                <a16:creationId xmlns:a16="http://schemas.microsoft.com/office/drawing/2014/main" id="{D9BE267D-F908-4052-9D9E-33D781CA35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6E9D48-8D29-4E09-9EF6-E843DF34A62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7413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47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9249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7">
            <a:extLst>
              <a:ext uri="{FF2B5EF4-FFF2-40B4-BE49-F238E27FC236}">
                <a16:creationId xmlns:a16="http://schemas.microsoft.com/office/drawing/2014/main" id="{A1A71E70-D260-5BD4-BA96-0108A95BA6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CD6218-B196-4EB8-BD05-F19E796D85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5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D1746DEB-85DA-1DAA-03C5-C185A1A4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098" cy="113085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bg object 17">
            <a:extLst>
              <a:ext uri="{FF2B5EF4-FFF2-40B4-BE49-F238E27FC236}">
                <a16:creationId xmlns:a16="http://schemas.microsoft.com/office/drawing/2014/main" id="{91B6D5AF-4302-CB8C-6040-DFDC855A49C5}"/>
              </a:ext>
            </a:extLst>
          </p:cNvPr>
          <p:cNvSpPr/>
          <p:nvPr/>
        </p:nvSpPr>
        <p:spPr>
          <a:xfrm>
            <a:off x="1245568" y="1164680"/>
            <a:ext cx="833118" cy="833118"/>
          </a:xfrm>
          <a:custGeom>
            <a:avLst/>
            <a:gdLst>
              <a:gd name="f0" fmla="val w"/>
              <a:gd name="f1" fmla="val h"/>
              <a:gd name="f2" fmla="val 0"/>
              <a:gd name="f3" fmla="val 833119"/>
              <a:gd name="f4" fmla="val 302158"/>
              <a:gd name="f5" fmla="val 832662"/>
              <a:gd name="f6" fmla="val 298348"/>
              <a:gd name="f7" fmla="val 818870"/>
              <a:gd name="f8" fmla="val 295554"/>
              <a:gd name="f9" fmla="val 804684"/>
              <a:gd name="f10" fmla="val 293852"/>
              <a:gd name="f11" fmla="val 790143"/>
              <a:gd name="f12" fmla="val 293268"/>
              <a:gd name="f13" fmla="val 775284"/>
              <a:gd name="f14" fmla="val 767295"/>
              <a:gd name="f15" fmla="val 293725"/>
              <a:gd name="f16" fmla="val 759434"/>
              <a:gd name="f17" fmla="val 294690"/>
              <a:gd name="f18" fmla="val 751674"/>
              <a:gd name="f19" fmla="val 246976"/>
              <a:gd name="f20" fmla="val 730224"/>
              <a:gd name="f21" fmla="val 203263"/>
              <a:gd name="f22" fmla="val 702246"/>
              <a:gd name="f23" fmla="val 164198"/>
              <a:gd name="f24" fmla="val 668388"/>
              <a:gd name="f25" fmla="val 130403"/>
              <a:gd name="f26" fmla="val 629259"/>
              <a:gd name="f27" fmla="val 102476"/>
              <a:gd name="f28" fmla="val 585508"/>
              <a:gd name="f29" fmla="val 81064"/>
              <a:gd name="f30" fmla="val 537756"/>
              <a:gd name="f31" fmla="val 73647"/>
              <a:gd name="f32" fmla="val 538632"/>
              <a:gd name="f33" fmla="val 66065"/>
              <a:gd name="f34" fmla="val 538848"/>
              <a:gd name="f35" fmla="val 58432"/>
              <a:gd name="f36" fmla="val 43281"/>
              <a:gd name="f37" fmla="val 538264"/>
              <a:gd name="f38" fmla="val 28460"/>
              <a:gd name="f39" fmla="val 536536"/>
              <a:gd name="f40" fmla="val 14008"/>
              <a:gd name="f41" fmla="val 533666"/>
              <a:gd name="f42" fmla="val 529717"/>
              <a:gd name="f43" fmla="val 16027"/>
              <a:gd name="f44" fmla="val 577469"/>
              <a:gd name="f45" fmla="val 37299"/>
              <a:gd name="f46" fmla="val 622566"/>
              <a:gd name="f47" fmla="val 63436"/>
              <a:gd name="f48" fmla="val 664629"/>
              <a:gd name="f49" fmla="val 94094"/>
              <a:gd name="f50" fmla="val 703275"/>
              <a:gd name="f51" fmla="val 128879"/>
              <a:gd name="f52" fmla="val 738162"/>
              <a:gd name="f53" fmla="val 167449"/>
              <a:gd name="f54" fmla="val 768908"/>
              <a:gd name="f55" fmla="val 209423"/>
              <a:gd name="f56" fmla="val 795159"/>
              <a:gd name="f57" fmla="val 254457"/>
              <a:gd name="f58" fmla="val 816533"/>
              <a:gd name="f59" fmla="val 303149"/>
              <a:gd name="f60" fmla="val 255384"/>
              <a:gd name="f61" fmla="val 210286"/>
              <a:gd name="f62" fmla="val 168236"/>
              <a:gd name="f63" fmla="val 129578"/>
              <a:gd name="f64" fmla="val 94081"/>
              <a:gd name="f65" fmla="val 94691"/>
              <a:gd name="f66" fmla="val 128866"/>
              <a:gd name="f67" fmla="val 63944"/>
              <a:gd name="f68" fmla="val 167436"/>
              <a:gd name="f69" fmla="val 37706"/>
              <a:gd name="f70" fmla="val 16332"/>
              <a:gd name="f71" fmla="val 254444"/>
              <a:gd name="f72" fmla="val 190"/>
              <a:gd name="f73" fmla="val 302145"/>
              <a:gd name="f74" fmla="val 13982"/>
              <a:gd name="f75" fmla="val 298335"/>
              <a:gd name="f76" fmla="val 28168"/>
              <a:gd name="f77" fmla="val 295541"/>
              <a:gd name="f78" fmla="val 42710"/>
              <a:gd name="f79" fmla="val 293827"/>
              <a:gd name="f80" fmla="val 57569"/>
              <a:gd name="f81" fmla="val 293255"/>
              <a:gd name="f82" fmla="val 65582"/>
              <a:gd name="f83" fmla="val 73431"/>
              <a:gd name="f84" fmla="val 293712"/>
              <a:gd name="f85" fmla="val 81191"/>
              <a:gd name="f86" fmla="val 294678"/>
              <a:gd name="f87" fmla="val 102654"/>
              <a:gd name="f88" fmla="val 246951"/>
              <a:gd name="f89" fmla="val 130619"/>
              <a:gd name="f90" fmla="val 203250"/>
              <a:gd name="f91" fmla="val 164477"/>
              <a:gd name="f92" fmla="val 203606"/>
              <a:gd name="f93" fmla="val 130390"/>
              <a:gd name="f94" fmla="val 247345"/>
              <a:gd name="f95" fmla="val 295109"/>
              <a:gd name="f96" fmla="val 294208"/>
              <a:gd name="f97" fmla="val 293979"/>
              <a:gd name="f98" fmla="val 66078"/>
              <a:gd name="f99" fmla="val 58407"/>
              <a:gd name="f100" fmla="val 294576"/>
              <a:gd name="f101" fmla="val 43268"/>
              <a:gd name="f102" fmla="val 296316"/>
              <a:gd name="f103" fmla="val 28448"/>
              <a:gd name="f104" fmla="val 299186"/>
              <a:gd name="f105" fmla="val 832675"/>
              <a:gd name="f106" fmla="val 530682"/>
              <a:gd name="f107" fmla="val 818896"/>
              <a:gd name="f108" fmla="val 534504"/>
              <a:gd name="f109" fmla="val 804710"/>
              <a:gd name="f110" fmla="val 537298"/>
              <a:gd name="f111" fmla="val 790155"/>
              <a:gd name="f112" fmla="val 539000"/>
              <a:gd name="f113" fmla="val 775296"/>
              <a:gd name="f114" fmla="val 539572"/>
              <a:gd name="f115" fmla="val 759421"/>
              <a:gd name="f116" fmla="val 539140"/>
              <a:gd name="f117" fmla="val 751687"/>
              <a:gd name="f118" fmla="val 538149"/>
              <a:gd name="f119" fmla="val 730211"/>
              <a:gd name="f120" fmla="val 585876"/>
              <a:gd name="f121" fmla="val 629589"/>
              <a:gd name="f122" fmla="val 668655"/>
              <a:gd name="f123" fmla="val 629272"/>
              <a:gd name="f124" fmla="val 702462"/>
              <a:gd name="f125" fmla="val 585520"/>
              <a:gd name="f126" fmla="val 730377"/>
              <a:gd name="f127" fmla="val 537781"/>
              <a:gd name="f128" fmla="val 751789"/>
              <a:gd name="f129" fmla="val 538657"/>
              <a:gd name="f130" fmla="val 759206"/>
              <a:gd name="f131" fmla="val 804405"/>
              <a:gd name="f132" fmla="val 529742"/>
              <a:gd name="f133" fmla="val 832853"/>
              <a:gd name="f134" fmla="val 577494"/>
              <a:gd name="f135" fmla="val 816825"/>
              <a:gd name="f136" fmla="val 622579"/>
              <a:gd name="f137" fmla="val 795566"/>
              <a:gd name="f138" fmla="val 664641"/>
              <a:gd name="f139" fmla="val 769416"/>
              <a:gd name="f140" fmla="val 703287"/>
              <a:gd name="f141" fmla="val 738771"/>
              <a:gd name="f142" fmla="val 738174"/>
              <a:gd name="f143" fmla="val 703973"/>
              <a:gd name="f144" fmla="val 768921"/>
              <a:gd name="f145" fmla="val 665403"/>
              <a:gd name="f146" fmla="val 623430"/>
              <a:gd name="f147" fmla="val 578396"/>
              <a:gd name="f148" fmla="val 832878"/>
              <a:gd name="f149" fmla="val 303110"/>
              <a:gd name="f150" fmla="val 816838"/>
              <a:gd name="f151" fmla="val 255358"/>
              <a:gd name="f152" fmla="val 210273"/>
              <a:gd name="f153" fmla="val 769429"/>
              <a:gd name="f154" fmla="val 168211"/>
              <a:gd name="f155" fmla="val 129565"/>
              <a:gd name="f156" fmla="val 578408"/>
              <a:gd name="f157" fmla="val 530694"/>
              <a:gd name="f158" fmla="val 534517"/>
              <a:gd name="f159" fmla="val 13970"/>
              <a:gd name="f160" fmla="val 537311"/>
              <a:gd name="f161" fmla="val 28155"/>
              <a:gd name="f162" fmla="val 539026"/>
              <a:gd name="f163" fmla="val 539597"/>
              <a:gd name="f164" fmla="val 57556"/>
              <a:gd name="f165" fmla="val 65557"/>
              <a:gd name="f166" fmla="val 73418"/>
              <a:gd name="f167" fmla="val 538187"/>
              <a:gd name="f168" fmla="val 81178"/>
              <a:gd name="f169" fmla="val 585901"/>
              <a:gd name="f170" fmla="val 102641"/>
              <a:gd name="f171" fmla="val 629602"/>
              <a:gd name="f172" fmla="val 130606"/>
              <a:gd name="f173" fmla="val 668667"/>
              <a:gd name="f174" fmla="val 164465"/>
              <a:gd name="f175" fmla="val 203581"/>
              <a:gd name="f176" fmla="val 247319"/>
              <a:gd name="f177" fmla="val 295071"/>
              <a:gd name="f178" fmla="val 294182"/>
              <a:gd name="f179" fmla="val 774446"/>
              <a:gd name="f180" fmla="val 789584"/>
              <a:gd name="f181" fmla="val 818845"/>
              <a:gd name="f182" fmla="val 299173"/>
              <a:gd name="f183" fmla="*/ f0 1 833119"/>
              <a:gd name="f184" fmla="*/ f1 1 833119"/>
              <a:gd name="f185" fmla="+- f3 0 f2"/>
              <a:gd name="f186" fmla="*/ f185 1 833119"/>
              <a:gd name="f187" fmla="*/ f2 1 f186"/>
              <a:gd name="f188" fmla="*/ f3 1 f186"/>
              <a:gd name="f189" fmla="*/ f187 f183 1"/>
              <a:gd name="f190" fmla="*/ f188 f183 1"/>
              <a:gd name="f191" fmla="*/ f188 f184 1"/>
              <a:gd name="f192" fmla="*/ f187 f18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9" t="f192" r="f190" b="f191"/>
            <a:pathLst>
              <a:path w="833119" h="833119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2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4" y="f5"/>
                </a:lnTo>
                <a:close/>
              </a:path>
              <a:path w="833119" h="833119">
                <a:moveTo>
                  <a:pt x="f59" y="f2"/>
                </a:moveTo>
                <a:lnTo>
                  <a:pt x="f60" y="f43"/>
                </a:lnTo>
                <a:lnTo>
                  <a:pt x="f61" y="f45"/>
                </a:lnTo>
                <a:lnTo>
                  <a:pt x="f62" y="f47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55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1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23"/>
                </a:lnTo>
                <a:lnTo>
                  <a:pt x="f92" y="f93"/>
                </a:lnTo>
                <a:lnTo>
                  <a:pt x="f94" y="f27"/>
                </a:lnTo>
                <a:lnTo>
                  <a:pt x="f95" y="f29"/>
                </a:lnTo>
                <a:lnTo>
                  <a:pt x="f96" y="f31"/>
                </a:lnTo>
                <a:lnTo>
                  <a:pt x="f97" y="f98"/>
                </a:lnTo>
                <a:lnTo>
                  <a:pt x="f97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40"/>
                </a:lnTo>
                <a:lnTo>
                  <a:pt x="f59" y="f2"/>
                </a:lnTo>
                <a:close/>
              </a:path>
              <a:path w="833119" h="833119">
                <a:moveTo>
                  <a:pt x="f105" y="f106"/>
                </a:move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4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22" y="f121"/>
                </a:lnTo>
                <a:lnTo>
                  <a:pt x="f24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39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56" y="f146"/>
                </a:lnTo>
                <a:lnTo>
                  <a:pt x="f58" y="f147"/>
                </a:lnTo>
                <a:lnTo>
                  <a:pt x="f105" y="f106"/>
                </a:lnTo>
                <a:close/>
              </a:path>
              <a:path w="833119" h="833119">
                <a:moveTo>
                  <a:pt x="f148" y="f149"/>
                </a:moveTo>
                <a:lnTo>
                  <a:pt x="f150" y="f151"/>
                </a:lnTo>
                <a:lnTo>
                  <a:pt x="f137" y="f152"/>
                </a:lnTo>
                <a:lnTo>
                  <a:pt x="f153" y="f154"/>
                </a:lnTo>
                <a:lnTo>
                  <a:pt x="f141" y="f155"/>
                </a:lnTo>
                <a:lnTo>
                  <a:pt x="f143" y="f65"/>
                </a:lnTo>
                <a:lnTo>
                  <a:pt x="f145" y="f67"/>
                </a:lnTo>
                <a:lnTo>
                  <a:pt x="f146" y="f69"/>
                </a:lnTo>
                <a:lnTo>
                  <a:pt x="f156" y="f70"/>
                </a:lnTo>
                <a:lnTo>
                  <a:pt x="f157" y="f72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78"/>
                </a:lnTo>
                <a:lnTo>
                  <a:pt x="f163" y="f164"/>
                </a:lnTo>
                <a:lnTo>
                  <a:pt x="f163" y="f165"/>
                </a:lnTo>
                <a:lnTo>
                  <a:pt x="f116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24" y="f175"/>
                </a:lnTo>
                <a:lnTo>
                  <a:pt x="f126" y="f176"/>
                </a:lnTo>
                <a:lnTo>
                  <a:pt x="f128" y="f177"/>
                </a:lnTo>
                <a:lnTo>
                  <a:pt x="f130" y="f178"/>
                </a:lnTo>
                <a:lnTo>
                  <a:pt x="f179" y="f97"/>
                </a:lnTo>
                <a:lnTo>
                  <a:pt x="f180" y="f100"/>
                </a:lnTo>
                <a:lnTo>
                  <a:pt x="f131" y="f102"/>
                </a:lnTo>
                <a:lnTo>
                  <a:pt x="f181" y="f182"/>
                </a:lnTo>
                <a:lnTo>
                  <a:pt x="f148" y="f149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bg object 18">
            <a:extLst>
              <a:ext uri="{FF2B5EF4-FFF2-40B4-BE49-F238E27FC236}">
                <a16:creationId xmlns:a16="http://schemas.microsoft.com/office/drawing/2014/main" id="{7B2AE13C-7228-B046-E2C7-36A46B294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485" y="1164433"/>
            <a:ext cx="715271" cy="8851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bg object 19">
            <a:extLst>
              <a:ext uri="{FF2B5EF4-FFF2-40B4-BE49-F238E27FC236}">
                <a16:creationId xmlns:a16="http://schemas.microsoft.com/office/drawing/2014/main" id="{FD5EFB3D-11ED-967E-DB54-405F3C7170B1}"/>
              </a:ext>
            </a:extLst>
          </p:cNvPr>
          <p:cNvSpPr/>
          <p:nvPr/>
        </p:nvSpPr>
        <p:spPr>
          <a:xfrm>
            <a:off x="1127985" y="1047106"/>
            <a:ext cx="2197102" cy="1068074"/>
          </a:xfrm>
          <a:custGeom>
            <a:avLst/>
            <a:gdLst>
              <a:gd name="f0" fmla="val w"/>
              <a:gd name="f1" fmla="val h"/>
              <a:gd name="f2" fmla="val 0"/>
              <a:gd name="f3" fmla="val 2197100"/>
              <a:gd name="f4" fmla="val 1068070"/>
              <a:gd name="f5" fmla="val 388213"/>
              <a:gd name="f6" fmla="val 419315"/>
              <a:gd name="f7" fmla="val 355752"/>
              <a:gd name="f8" fmla="val 438188"/>
              <a:gd name="f9" fmla="val 335140"/>
              <a:gd name="f10" fmla="val 452475"/>
              <a:gd name="f11" fmla="val 317538"/>
              <a:gd name="f12" fmla="val 469328"/>
              <a:gd name="f13" fmla="val 294132"/>
              <a:gd name="f14" fmla="val 495947"/>
              <a:gd name="f15" fmla="val 263321"/>
              <a:gd name="f16" fmla="val 526796"/>
              <a:gd name="f17" fmla="val 226364"/>
              <a:gd name="f18" fmla="val 552526"/>
              <a:gd name="f19" fmla="val 185635"/>
              <a:gd name="f20" fmla="val 566661"/>
              <a:gd name="f21" fmla="val 143484"/>
              <a:gd name="f22" fmla="val 562673"/>
              <a:gd name="f23" fmla="val 102273"/>
              <a:gd name="f24" fmla="val 534085"/>
              <a:gd name="f25" fmla="val 136931"/>
              <a:gd name="f26" fmla="val 508139"/>
              <a:gd name="f27" fmla="val 172516"/>
              <a:gd name="f28" fmla="val 500468"/>
              <a:gd name="f29" fmla="val 207619"/>
              <a:gd name="f30" fmla="val 507136"/>
              <a:gd name="f31" fmla="val 240830"/>
              <a:gd name="f32" fmla="val 524243"/>
              <a:gd name="f33" fmla="val 247230"/>
              <a:gd name="f34" fmla="val 521843"/>
              <a:gd name="f35" fmla="val 253796"/>
              <a:gd name="f36" fmla="val 517105"/>
              <a:gd name="f37" fmla="val 264464"/>
              <a:gd name="f38" fmla="val 506463"/>
              <a:gd name="f39" fmla="val 287883"/>
              <a:gd name="f40" fmla="val 481380"/>
              <a:gd name="f41" fmla="val 292277"/>
              <a:gd name="f42" fmla="val 477443"/>
              <a:gd name="f43" fmla="val 295770"/>
              <a:gd name="f44" fmla="val 472897"/>
              <a:gd name="f45" fmla="val 257644"/>
              <a:gd name="f46" fmla="val 448729"/>
              <a:gd name="f47" fmla="val 219862"/>
              <a:gd name="f48" fmla="val 433298"/>
              <a:gd name="f49" fmla="val 182435"/>
              <a:gd name="f50" fmla="val 426783"/>
              <a:gd name="f51" fmla="val 145351"/>
              <a:gd name="f52" fmla="val 429361"/>
              <a:gd name="f53" fmla="val 108572"/>
              <a:gd name="f54" fmla="val 441198"/>
              <a:gd name="f55" fmla="val 72097"/>
              <a:gd name="f56" fmla="val 462483"/>
              <a:gd name="f57" fmla="val 35915"/>
              <a:gd name="f58" fmla="val 493382"/>
              <a:gd name="f59" fmla="val 38481"/>
              <a:gd name="f60" fmla="val 577240"/>
              <a:gd name="f61" fmla="val 77152"/>
              <a:gd name="f62" fmla="val 609130"/>
              <a:gd name="f63" fmla="val 115912"/>
              <a:gd name="f64" fmla="val 630174"/>
              <a:gd name="f65" fmla="val 154686"/>
              <a:gd name="f66" fmla="val 640778"/>
              <a:gd name="f67" fmla="val 193408"/>
              <a:gd name="f68" fmla="val 641375"/>
              <a:gd name="f69" fmla="val 231965"/>
              <a:gd name="f70" fmla="val 632383"/>
              <a:gd name="f71" fmla="val 270294"/>
              <a:gd name="f72" fmla="val 614210"/>
              <a:gd name="f73" fmla="val 308305"/>
              <a:gd name="f74" fmla="val 587298"/>
              <a:gd name="f75" fmla="val 340321"/>
              <a:gd name="f76" fmla="val 556082"/>
              <a:gd name="f77" fmla="val 361581"/>
              <a:gd name="f78" fmla="val 361505"/>
              <a:gd name="f79" fmla="val 506666"/>
              <a:gd name="f80" fmla="val 364261"/>
              <a:gd name="f81" fmla="val 485584"/>
              <a:gd name="f82" fmla="val 372325"/>
              <a:gd name="f83" fmla="val 460044"/>
              <a:gd name="f84" fmla="val 521716"/>
              <a:gd name="f85" fmla="val 370547"/>
              <a:gd name="f86" fmla="val 469442"/>
              <a:gd name="f87" fmla="val 318236"/>
              <a:gd name="f88" fmla="val 462508"/>
              <a:gd name="f89" fmla="val 325094"/>
              <a:gd name="f90" fmla="val 445770"/>
              <a:gd name="f91" fmla="val 344068"/>
              <a:gd name="f92" fmla="val 407225"/>
              <a:gd name="f93" fmla="val 408736"/>
              <a:gd name="f94" fmla="val 393941"/>
              <a:gd name="f95" fmla="val 445998"/>
              <a:gd name="f96" fmla="val 383806"/>
              <a:gd name="f97" fmla="val 485749"/>
              <a:gd name="f98" fmla="val 377101"/>
              <a:gd name="f99" fmla="val 533539"/>
              <a:gd name="f100" fmla="val 384238"/>
              <a:gd name="f101" fmla="val 539242"/>
              <a:gd name="f102" fmla="val 402132"/>
              <a:gd name="f103" fmla="val 552323"/>
              <a:gd name="f104" fmla="val 425488"/>
              <a:gd name="f105" fmla="val 566699"/>
              <a:gd name="f106" fmla="val 448983"/>
              <a:gd name="f107" fmla="val 576287"/>
              <a:gd name="f108" fmla="val 449529"/>
              <a:gd name="f109" fmla="val 567143"/>
              <a:gd name="f110" fmla="val 452005"/>
              <a:gd name="f111" fmla="val 542925"/>
              <a:gd name="f112" fmla="val 467956"/>
              <a:gd name="f113" fmla="val 468541"/>
              <a:gd name="f114" fmla="val 489127"/>
              <a:gd name="f115" fmla="val 410298"/>
              <a:gd name="f116" fmla="val 501472"/>
              <a:gd name="f117" fmla="val 392709"/>
              <a:gd name="f118" fmla="val 619023"/>
              <a:gd name="f119" fmla="val 508444"/>
              <a:gd name="f120" fmla="val 610285"/>
              <a:gd name="f121" fmla="val 600049"/>
              <a:gd name="f122" fmla="val 410311"/>
              <a:gd name="f123" fmla="val 578866"/>
              <a:gd name="f124" fmla="val 370560"/>
              <a:gd name="f125" fmla="val 546303"/>
              <a:gd name="f126" fmla="val 598563"/>
              <a:gd name="f127" fmla="val 372757"/>
              <a:gd name="f128" fmla="val 642683"/>
              <a:gd name="f129" fmla="val 408762"/>
              <a:gd name="f130" fmla="val 660768"/>
              <a:gd name="f131" fmla="val 446011"/>
              <a:gd name="f132" fmla="val 674052"/>
              <a:gd name="f133" fmla="val 485762"/>
              <a:gd name="f134" fmla="val 684187"/>
              <a:gd name="f135" fmla="val 533552"/>
              <a:gd name="f136" fmla="val 690918"/>
              <a:gd name="f137" fmla="val 539254"/>
              <a:gd name="f138" fmla="val 683768"/>
              <a:gd name="f139" fmla="val 552335"/>
              <a:gd name="f140" fmla="val 665861"/>
              <a:gd name="f141" fmla="val 566712"/>
              <a:gd name="f142" fmla="val 642518"/>
              <a:gd name="f143" fmla="val 874598"/>
              <a:gd name="f144" fmla="val 836041"/>
              <a:gd name="f145" fmla="val 614222"/>
              <a:gd name="f146" fmla="val 797712"/>
              <a:gd name="f147" fmla="val 587311"/>
              <a:gd name="f148" fmla="val 759714"/>
              <a:gd name="f149" fmla="val 556094"/>
              <a:gd name="f150" fmla="val 727684"/>
              <a:gd name="f151" fmla="val 706424"/>
              <a:gd name="f152" fmla="val 506679"/>
              <a:gd name="f153" fmla="val 706501"/>
              <a:gd name="f154" fmla="val 703745"/>
              <a:gd name="f155" fmla="val 460057"/>
              <a:gd name="f156" fmla="val 695680"/>
              <a:gd name="f157" fmla="val 679805"/>
              <a:gd name="f158" fmla="val 438200"/>
              <a:gd name="f159" fmla="val 712254"/>
              <a:gd name="f160" fmla="val 732866"/>
              <a:gd name="f161" fmla="val 750468"/>
              <a:gd name="f162" fmla="val 773874"/>
              <a:gd name="f163" fmla="val 526808"/>
              <a:gd name="f164" fmla="val 804697"/>
              <a:gd name="f165" fmla="val 552551"/>
              <a:gd name="f166" fmla="val 841641"/>
              <a:gd name="f167" fmla="val 566674"/>
              <a:gd name="f168" fmla="val 882383"/>
              <a:gd name="f169" fmla="val 562686"/>
              <a:gd name="f170" fmla="val 924534"/>
              <a:gd name="f171" fmla="val 965746"/>
              <a:gd name="f172" fmla="val 508152"/>
              <a:gd name="f173" fmla="val 931087"/>
              <a:gd name="f174" fmla="val 895502"/>
              <a:gd name="f175" fmla="val 507149"/>
              <a:gd name="f176" fmla="val 860399"/>
              <a:gd name="f177" fmla="val 524256"/>
              <a:gd name="f178" fmla="val 827189"/>
              <a:gd name="f179" fmla="val 521868"/>
              <a:gd name="f180" fmla="val 820775"/>
              <a:gd name="f181" fmla="val 517118"/>
              <a:gd name="f182" fmla="val 814222"/>
              <a:gd name="f183" fmla="val 506488"/>
              <a:gd name="f184" fmla="val 803541"/>
              <a:gd name="f185" fmla="val 481406"/>
              <a:gd name="f186" fmla="val 780135"/>
              <a:gd name="f187" fmla="val 477456"/>
              <a:gd name="f188" fmla="val 775728"/>
              <a:gd name="f189" fmla="val 772236"/>
              <a:gd name="f190" fmla="val 810361"/>
              <a:gd name="f191" fmla="val 433311"/>
              <a:gd name="f192" fmla="val 848131"/>
              <a:gd name="f193" fmla="val 426796"/>
              <a:gd name="f194" fmla="val 885558"/>
              <a:gd name="f195" fmla="val 922655"/>
              <a:gd name="f196" fmla="val 441210"/>
              <a:gd name="f197" fmla="val 959434"/>
              <a:gd name="f198" fmla="val 995921"/>
              <a:gd name="f199" fmla="val 1032103"/>
              <a:gd name="f200" fmla="val 1068019"/>
              <a:gd name="f201" fmla="val 1029525"/>
              <a:gd name="f202" fmla="val 990866"/>
              <a:gd name="f203" fmla="val 952093"/>
              <a:gd name="f204" fmla="val 913320"/>
              <a:gd name="f205" fmla="val 648690"/>
              <a:gd name="f206" fmla="val 388188"/>
              <a:gd name="f207" fmla="val 629818"/>
              <a:gd name="f208" fmla="val 355739"/>
              <a:gd name="f209" fmla="val 615543"/>
              <a:gd name="f210" fmla="val 335127"/>
              <a:gd name="f211" fmla="val 598690"/>
              <a:gd name="f212" fmla="val 317512"/>
              <a:gd name="f213" fmla="val 572071"/>
              <a:gd name="f214" fmla="val 294106"/>
              <a:gd name="f215" fmla="val 541210"/>
              <a:gd name="f216" fmla="val 263296"/>
              <a:gd name="f217" fmla="val 515467"/>
              <a:gd name="f218" fmla="val 226352"/>
              <a:gd name="f219" fmla="val 501345"/>
              <a:gd name="f220" fmla="val 185623"/>
              <a:gd name="f221" fmla="val 505333"/>
              <a:gd name="f222" fmla="val 143471"/>
              <a:gd name="f223" fmla="val 533946"/>
              <a:gd name="f224" fmla="val 102260"/>
              <a:gd name="f225" fmla="val 559866"/>
              <a:gd name="f226" fmla="val 136918"/>
              <a:gd name="f227" fmla="val 567537"/>
              <a:gd name="f228" fmla="val 172504"/>
              <a:gd name="f229" fmla="val 560870"/>
              <a:gd name="f230" fmla="val 207606"/>
              <a:gd name="f231" fmla="val 543763"/>
              <a:gd name="f232" fmla="val 240792"/>
              <a:gd name="f233" fmla="val 546163"/>
              <a:gd name="f234" fmla="val 247218"/>
              <a:gd name="f235" fmla="val 550900"/>
              <a:gd name="f236" fmla="val 253784"/>
              <a:gd name="f237" fmla="val 561530"/>
              <a:gd name="f238" fmla="val 586625"/>
              <a:gd name="f239" fmla="val 590550"/>
              <a:gd name="f240" fmla="val 292252"/>
              <a:gd name="f241" fmla="val 595109"/>
              <a:gd name="f242" fmla="val 619277"/>
              <a:gd name="f243" fmla="val 257632"/>
              <a:gd name="f244" fmla="val 634707"/>
              <a:gd name="f245" fmla="val 641223"/>
              <a:gd name="f246" fmla="val 638657"/>
              <a:gd name="f247" fmla="val 145338"/>
              <a:gd name="f248" fmla="val 626821"/>
              <a:gd name="f249" fmla="val 108559"/>
              <a:gd name="f250" fmla="val 605536"/>
              <a:gd name="f251" fmla="val 72085"/>
              <a:gd name="f252" fmla="val 574636"/>
              <a:gd name="f253" fmla="val 35902"/>
              <a:gd name="f254" fmla="val 490778"/>
              <a:gd name="f255" fmla="val 458876"/>
              <a:gd name="f256" fmla="val 77139"/>
              <a:gd name="f257" fmla="val 437845"/>
              <a:gd name="f258" fmla="val 427228"/>
              <a:gd name="f259" fmla="val 426631"/>
              <a:gd name="f260" fmla="val 435622"/>
              <a:gd name="f261" fmla="val 453783"/>
              <a:gd name="f262" fmla="val 480695"/>
              <a:gd name="f263" fmla="val 511924"/>
              <a:gd name="f264" fmla="val 361569"/>
              <a:gd name="f265" fmla="val 561340"/>
              <a:gd name="f266" fmla="val 582422"/>
              <a:gd name="f267" fmla="val 364248"/>
              <a:gd name="f268" fmla="val 607961"/>
              <a:gd name="f269" fmla="val 372313"/>
              <a:gd name="f270" fmla="val 534454"/>
              <a:gd name="f271" fmla="val 528739"/>
              <a:gd name="f272" fmla="val 665873"/>
              <a:gd name="f273" fmla="val 515658"/>
              <a:gd name="f274" fmla="val 642531"/>
              <a:gd name="f275" fmla="val 501294"/>
              <a:gd name="f276" fmla="val 619036"/>
              <a:gd name="f277" fmla="val 491705"/>
              <a:gd name="f278" fmla="val 618490"/>
              <a:gd name="f279" fmla="val 500849"/>
              <a:gd name="f280" fmla="val 616013"/>
              <a:gd name="f281" fmla="val 525068"/>
              <a:gd name="f282" fmla="val 600075"/>
              <a:gd name="f283" fmla="val 599465"/>
              <a:gd name="f284" fmla="val 578878"/>
              <a:gd name="f285" fmla="val 657682"/>
              <a:gd name="f286" fmla="val 697445"/>
              <a:gd name="f287" fmla="val 749769"/>
              <a:gd name="f288" fmla="val 642708"/>
              <a:gd name="f289" fmla="val 695248"/>
              <a:gd name="f290" fmla="val 660793"/>
              <a:gd name="f291" fmla="val 659257"/>
              <a:gd name="f292" fmla="val 674065"/>
              <a:gd name="f293" fmla="val 621995"/>
              <a:gd name="f294" fmla="val 684199"/>
              <a:gd name="f295" fmla="val 582244"/>
              <a:gd name="f296" fmla="val 469430"/>
              <a:gd name="f297" fmla="val 695261"/>
              <a:gd name="f298" fmla="val 425310"/>
              <a:gd name="f299" fmla="val 659282"/>
              <a:gd name="f300" fmla="val 622020"/>
              <a:gd name="f301" fmla="val 582256"/>
              <a:gd name="f302" fmla="val 534479"/>
              <a:gd name="f303" fmla="val 377088"/>
              <a:gd name="f304" fmla="val 528764"/>
              <a:gd name="f305" fmla="val 515670"/>
              <a:gd name="f306" fmla="val 501307"/>
              <a:gd name="f307" fmla="val 491718"/>
              <a:gd name="f308" fmla="val 500862"/>
              <a:gd name="f309" fmla="val 449516"/>
              <a:gd name="f310" fmla="val 525081"/>
              <a:gd name="f311" fmla="val 599478"/>
              <a:gd name="f312" fmla="val 467944"/>
              <a:gd name="f313" fmla="val 657694"/>
              <a:gd name="f314" fmla="val 489140"/>
              <a:gd name="f315" fmla="val 1068006"/>
              <a:gd name="f316" fmla="val 533933"/>
              <a:gd name="f317" fmla="val 490766"/>
              <a:gd name="f318" fmla="val 437832"/>
              <a:gd name="f319" fmla="val 874610"/>
              <a:gd name="f320" fmla="val 759701"/>
              <a:gd name="f321" fmla="val 480707"/>
              <a:gd name="f322" fmla="val 727697"/>
              <a:gd name="f323" fmla="val 706437"/>
              <a:gd name="f324" fmla="val 561314"/>
              <a:gd name="f325" fmla="val 703757"/>
              <a:gd name="f326" fmla="val 582409"/>
              <a:gd name="f327" fmla="val 695693"/>
              <a:gd name="f328" fmla="val 607949"/>
              <a:gd name="f329" fmla="val 648703"/>
              <a:gd name="f330" fmla="val 712266"/>
              <a:gd name="f331" fmla="val 732878"/>
              <a:gd name="f332" fmla="val 615530"/>
              <a:gd name="f333" fmla="val 750481"/>
              <a:gd name="f334" fmla="val 598665"/>
              <a:gd name="f335" fmla="val 773887"/>
              <a:gd name="f336" fmla="val 572046"/>
              <a:gd name="f337" fmla="val 541197"/>
              <a:gd name="f338" fmla="val 501332"/>
              <a:gd name="f339" fmla="val 505320"/>
              <a:gd name="f340" fmla="val 560857"/>
              <a:gd name="f341" fmla="val 827214"/>
              <a:gd name="f342" fmla="val 543750"/>
              <a:gd name="f343" fmla="val 820788"/>
              <a:gd name="f344" fmla="val 546138"/>
              <a:gd name="f345" fmla="val 550887"/>
              <a:gd name="f346" fmla="val 780122"/>
              <a:gd name="f347" fmla="val 586600"/>
              <a:gd name="f348" fmla="val 775741"/>
              <a:gd name="f349" fmla="val 772223"/>
              <a:gd name="f350" fmla="val 619264"/>
              <a:gd name="f351" fmla="val 848144"/>
              <a:gd name="f352" fmla="val 634695"/>
              <a:gd name="f353" fmla="val 885571"/>
              <a:gd name="f354" fmla="val 641210"/>
              <a:gd name="f355" fmla="val 922667"/>
              <a:gd name="f356" fmla="val 638632"/>
              <a:gd name="f357" fmla="val 626795"/>
              <a:gd name="f358" fmla="val 995908"/>
              <a:gd name="f359" fmla="val 605523"/>
              <a:gd name="f360" fmla="val 574624"/>
              <a:gd name="f361" fmla="val 2055495"/>
              <a:gd name="f362" fmla="val 117335"/>
              <a:gd name="f363" fmla="val 2037956"/>
              <a:gd name="f364" fmla="val 1002334"/>
              <a:gd name="f365" fmla="val 2196884"/>
              <a:gd name="f366" fmla="val 130492"/>
              <a:gd name="f367" fmla="val 2178164"/>
              <a:gd name="f368" fmla="val 261162"/>
              <a:gd name="f369" fmla="*/ f0 1 2197100"/>
              <a:gd name="f370" fmla="*/ f1 1 1068070"/>
              <a:gd name="f371" fmla="+- f4 0 f2"/>
              <a:gd name="f372" fmla="+- f3 0 f2"/>
              <a:gd name="f373" fmla="*/ f372 1 2197100"/>
              <a:gd name="f374" fmla="*/ f371 1 1068070"/>
              <a:gd name="f375" fmla="*/ f2 1 f373"/>
              <a:gd name="f376" fmla="*/ f3 1 f373"/>
              <a:gd name="f377" fmla="*/ f2 1 f374"/>
              <a:gd name="f378" fmla="*/ f4 1 f374"/>
              <a:gd name="f379" fmla="*/ f375 f369 1"/>
              <a:gd name="f380" fmla="*/ f376 f369 1"/>
              <a:gd name="f381" fmla="*/ f378 f370 1"/>
              <a:gd name="f382" fmla="*/ f377 f3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9" t="f382" r="f380" b="f381"/>
            <a:pathLst>
              <a:path w="2197100" h="106807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2" y="f24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24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5" y="f6"/>
                </a:lnTo>
                <a:close/>
              </a:path>
              <a:path w="2197100" h="1068070">
                <a:moveTo>
                  <a:pt x="f84" y="f85"/>
                </a:move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84" y="f85"/>
                </a:lnTo>
                <a:close/>
              </a:path>
              <a:path w="2197100" h="1068070">
                <a:moveTo>
                  <a:pt x="f107" y="f118"/>
                </a:moveTo>
                <a:lnTo>
                  <a:pt x="f119" y="f120"/>
                </a:lnTo>
                <a:lnTo>
                  <a:pt x="f113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87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07" y="f118"/>
                </a:lnTo>
                <a:close/>
              </a:path>
              <a:path w="2197100" h="1068070">
                <a:moveTo>
                  <a:pt x="f68" y="f143"/>
                </a:moveTo>
                <a:lnTo>
                  <a:pt x="f70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24" y="f151"/>
                </a:lnTo>
                <a:lnTo>
                  <a:pt x="f152" y="f153"/>
                </a:lnTo>
                <a:lnTo>
                  <a:pt x="f81" y="f154"/>
                </a:lnTo>
                <a:lnTo>
                  <a:pt x="f155" y="f156"/>
                </a:lnTo>
                <a:lnTo>
                  <a:pt x="f6" y="f157"/>
                </a:lnTo>
                <a:lnTo>
                  <a:pt x="f158" y="f159"/>
                </a:lnTo>
                <a:lnTo>
                  <a:pt x="f10" y="f160"/>
                </a:lnTo>
                <a:lnTo>
                  <a:pt x="f12" y="f161"/>
                </a:lnTo>
                <a:lnTo>
                  <a:pt x="f14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24" y="f171"/>
                </a:lnTo>
                <a:lnTo>
                  <a:pt x="f172" y="f173"/>
                </a:lnTo>
                <a:lnTo>
                  <a:pt x="f28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44" y="f189"/>
                </a:lnTo>
                <a:lnTo>
                  <a:pt x="f46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52" y="f195"/>
                </a:lnTo>
                <a:lnTo>
                  <a:pt x="f196" y="f197"/>
                </a:lnTo>
                <a:lnTo>
                  <a:pt x="f56" y="f198"/>
                </a:lnTo>
                <a:lnTo>
                  <a:pt x="f58" y="f199"/>
                </a:lnTo>
                <a:lnTo>
                  <a:pt x="f24" y="f200"/>
                </a:lnTo>
                <a:lnTo>
                  <a:pt x="f60" y="f201"/>
                </a:lnTo>
                <a:lnTo>
                  <a:pt x="f62" y="f202"/>
                </a:lnTo>
                <a:lnTo>
                  <a:pt x="f64" y="f203"/>
                </a:lnTo>
                <a:lnTo>
                  <a:pt x="f66" y="f204"/>
                </a:lnTo>
                <a:lnTo>
                  <a:pt x="f68" y="f143"/>
                </a:lnTo>
                <a:close/>
              </a:path>
              <a:path w="2197100" h="1068070">
                <a:moveTo>
                  <a:pt x="f205" y="f206"/>
                </a:moveTo>
                <a:lnTo>
                  <a:pt x="f207" y="f208"/>
                </a:lnTo>
                <a:lnTo>
                  <a:pt x="f209" y="f210"/>
                </a:lnTo>
                <a:lnTo>
                  <a:pt x="f211" y="f212"/>
                </a:lnTo>
                <a:lnTo>
                  <a:pt x="f213" y="f214"/>
                </a:lnTo>
                <a:lnTo>
                  <a:pt x="f215" y="f216"/>
                </a:lnTo>
                <a:lnTo>
                  <a:pt x="f217" y="f218"/>
                </a:lnTo>
                <a:lnTo>
                  <a:pt x="f219" y="f220"/>
                </a:lnTo>
                <a:lnTo>
                  <a:pt x="f221" y="f222"/>
                </a:lnTo>
                <a:lnTo>
                  <a:pt x="f223" y="f224"/>
                </a:lnTo>
                <a:lnTo>
                  <a:pt x="f225" y="f226"/>
                </a:lnTo>
                <a:lnTo>
                  <a:pt x="f227" y="f228"/>
                </a:lnTo>
                <a:lnTo>
                  <a:pt x="f229" y="f230"/>
                </a:lnTo>
                <a:lnTo>
                  <a:pt x="f231" y="f232"/>
                </a:lnTo>
                <a:lnTo>
                  <a:pt x="f233" y="f234"/>
                </a:lnTo>
                <a:lnTo>
                  <a:pt x="f235" y="f236"/>
                </a:lnTo>
                <a:lnTo>
                  <a:pt x="f237" y="f37"/>
                </a:lnTo>
                <a:lnTo>
                  <a:pt x="f238" y="f39"/>
                </a:lnTo>
                <a:lnTo>
                  <a:pt x="f239" y="f240"/>
                </a:lnTo>
                <a:lnTo>
                  <a:pt x="f241" y="f43"/>
                </a:lnTo>
                <a:lnTo>
                  <a:pt x="f242" y="f243"/>
                </a:lnTo>
                <a:lnTo>
                  <a:pt x="f244" y="f47"/>
                </a:lnTo>
                <a:lnTo>
                  <a:pt x="f245" y="f49"/>
                </a:lnTo>
                <a:lnTo>
                  <a:pt x="f246" y="f247"/>
                </a:lnTo>
                <a:lnTo>
                  <a:pt x="f248" y="f249"/>
                </a:lnTo>
                <a:lnTo>
                  <a:pt x="f250" y="f251"/>
                </a:lnTo>
                <a:lnTo>
                  <a:pt x="f252" y="f253"/>
                </a:lnTo>
                <a:lnTo>
                  <a:pt x="f223" y="f2"/>
                </a:lnTo>
                <a:lnTo>
                  <a:pt x="f254" y="f59"/>
                </a:lnTo>
                <a:lnTo>
                  <a:pt x="f255" y="f256"/>
                </a:lnTo>
                <a:lnTo>
                  <a:pt x="f257" y="f63"/>
                </a:lnTo>
                <a:lnTo>
                  <a:pt x="f258" y="f65"/>
                </a:lnTo>
                <a:lnTo>
                  <a:pt x="f259" y="f67"/>
                </a:lnTo>
                <a:lnTo>
                  <a:pt x="f260" y="f69"/>
                </a:lnTo>
                <a:lnTo>
                  <a:pt x="f261" y="f71"/>
                </a:lnTo>
                <a:lnTo>
                  <a:pt x="f262" y="f73"/>
                </a:lnTo>
                <a:lnTo>
                  <a:pt x="f263" y="f75"/>
                </a:lnTo>
                <a:lnTo>
                  <a:pt x="f223" y="f264"/>
                </a:lnTo>
                <a:lnTo>
                  <a:pt x="f265" y="f78"/>
                </a:lnTo>
                <a:lnTo>
                  <a:pt x="f266" y="f267"/>
                </a:lnTo>
                <a:lnTo>
                  <a:pt x="f268" y="f269"/>
                </a:lnTo>
                <a:lnTo>
                  <a:pt x="f205" y="f206"/>
                </a:lnTo>
                <a:close/>
              </a:path>
              <a:path w="2197100" h="1068070">
                <a:moveTo>
                  <a:pt x="f136" y="f270"/>
                </a:moveTo>
                <a:lnTo>
                  <a:pt x="f138" y="f271"/>
                </a:lnTo>
                <a:lnTo>
                  <a:pt x="f272" y="f273"/>
                </a:lnTo>
                <a:lnTo>
                  <a:pt x="f274" y="f275"/>
                </a:lnTo>
                <a:lnTo>
                  <a:pt x="f276" y="f277"/>
                </a:lnTo>
                <a:lnTo>
                  <a:pt x="f278" y="f279"/>
                </a:lnTo>
                <a:lnTo>
                  <a:pt x="f280" y="f281"/>
                </a:lnTo>
                <a:lnTo>
                  <a:pt x="f282" y="f283"/>
                </a:lnTo>
                <a:lnTo>
                  <a:pt x="f284" y="f285"/>
                </a:lnTo>
                <a:lnTo>
                  <a:pt x="f125" y="f286"/>
                </a:lnTo>
                <a:lnTo>
                  <a:pt x="f126" y="f287"/>
                </a:lnTo>
                <a:lnTo>
                  <a:pt x="f288" y="f289"/>
                </a:lnTo>
                <a:lnTo>
                  <a:pt x="f290" y="f291"/>
                </a:lnTo>
                <a:lnTo>
                  <a:pt x="f292" y="f293"/>
                </a:lnTo>
                <a:lnTo>
                  <a:pt x="f294" y="f295"/>
                </a:lnTo>
                <a:lnTo>
                  <a:pt x="f136" y="f270"/>
                </a:lnTo>
                <a:close/>
              </a:path>
              <a:path w="2197100" h="1068070">
                <a:moveTo>
                  <a:pt x="f287" y="f296"/>
                </a:moveTo>
                <a:lnTo>
                  <a:pt x="f297" y="f298"/>
                </a:lnTo>
                <a:lnTo>
                  <a:pt x="f299" y="f92"/>
                </a:lnTo>
                <a:lnTo>
                  <a:pt x="f300" y="f94"/>
                </a:lnTo>
                <a:lnTo>
                  <a:pt x="f301" y="f96"/>
                </a:lnTo>
                <a:lnTo>
                  <a:pt x="f302" y="f303"/>
                </a:lnTo>
                <a:lnTo>
                  <a:pt x="f304" y="f100"/>
                </a:lnTo>
                <a:lnTo>
                  <a:pt x="f305" y="f102"/>
                </a:lnTo>
                <a:lnTo>
                  <a:pt x="f306" y="f104"/>
                </a:lnTo>
                <a:lnTo>
                  <a:pt x="f307" y="f106"/>
                </a:lnTo>
                <a:lnTo>
                  <a:pt x="f308" y="f309"/>
                </a:lnTo>
                <a:lnTo>
                  <a:pt x="f310" y="f110"/>
                </a:lnTo>
                <a:lnTo>
                  <a:pt x="f311" y="f312"/>
                </a:lnTo>
                <a:lnTo>
                  <a:pt x="f313" y="f314"/>
                </a:lnTo>
                <a:lnTo>
                  <a:pt x="f286" y="f84"/>
                </a:lnTo>
                <a:lnTo>
                  <a:pt x="f287" y="f296"/>
                </a:lnTo>
                <a:close/>
              </a:path>
              <a:path w="2197100" h="1068070">
                <a:moveTo>
                  <a:pt x="f315" y="f316"/>
                </a:moveTo>
                <a:lnTo>
                  <a:pt x="f201" y="f317"/>
                </a:lnTo>
                <a:lnTo>
                  <a:pt x="f202" y="f255"/>
                </a:lnTo>
                <a:lnTo>
                  <a:pt x="f203" y="f318"/>
                </a:lnTo>
                <a:lnTo>
                  <a:pt x="f204" y="f258"/>
                </a:lnTo>
                <a:lnTo>
                  <a:pt x="f319" y="f259"/>
                </a:lnTo>
                <a:lnTo>
                  <a:pt x="f144" y="f260"/>
                </a:lnTo>
                <a:lnTo>
                  <a:pt x="f146" y="f261"/>
                </a:lnTo>
                <a:lnTo>
                  <a:pt x="f320" y="f321"/>
                </a:lnTo>
                <a:lnTo>
                  <a:pt x="f322" y="f263"/>
                </a:lnTo>
                <a:lnTo>
                  <a:pt x="f323" y="f316"/>
                </a:lnTo>
                <a:lnTo>
                  <a:pt x="f153" y="f324"/>
                </a:lnTo>
                <a:lnTo>
                  <a:pt x="f325" y="f326"/>
                </a:lnTo>
                <a:lnTo>
                  <a:pt x="f327" y="f328"/>
                </a:lnTo>
                <a:lnTo>
                  <a:pt x="f157" y="f329"/>
                </a:lnTo>
                <a:lnTo>
                  <a:pt x="f330" y="f207"/>
                </a:lnTo>
                <a:lnTo>
                  <a:pt x="f331" y="f332"/>
                </a:lnTo>
                <a:lnTo>
                  <a:pt x="f333" y="f334"/>
                </a:lnTo>
                <a:lnTo>
                  <a:pt x="f335" y="f336"/>
                </a:lnTo>
                <a:lnTo>
                  <a:pt x="f164" y="f337"/>
                </a:lnTo>
                <a:lnTo>
                  <a:pt x="f166" y="f217"/>
                </a:lnTo>
                <a:lnTo>
                  <a:pt x="f168" y="f338"/>
                </a:lnTo>
                <a:lnTo>
                  <a:pt x="f170" y="f339"/>
                </a:lnTo>
                <a:lnTo>
                  <a:pt x="f171" y="f316"/>
                </a:lnTo>
                <a:lnTo>
                  <a:pt x="f173" y="f225"/>
                </a:lnTo>
                <a:lnTo>
                  <a:pt x="f174" y="f227"/>
                </a:lnTo>
                <a:lnTo>
                  <a:pt x="f176" y="f340"/>
                </a:lnTo>
                <a:lnTo>
                  <a:pt x="f341" y="f342"/>
                </a:lnTo>
                <a:lnTo>
                  <a:pt x="f343" y="f344"/>
                </a:lnTo>
                <a:lnTo>
                  <a:pt x="f182" y="f345"/>
                </a:lnTo>
                <a:lnTo>
                  <a:pt x="f184" y="f237"/>
                </a:lnTo>
                <a:lnTo>
                  <a:pt x="f346" y="f347"/>
                </a:lnTo>
                <a:lnTo>
                  <a:pt x="f348" y="f239"/>
                </a:lnTo>
                <a:lnTo>
                  <a:pt x="f349" y="f241"/>
                </a:lnTo>
                <a:lnTo>
                  <a:pt x="f190" y="f350"/>
                </a:lnTo>
                <a:lnTo>
                  <a:pt x="f351" y="f352"/>
                </a:lnTo>
                <a:lnTo>
                  <a:pt x="f353" y="f354"/>
                </a:lnTo>
                <a:lnTo>
                  <a:pt x="f355" y="f356"/>
                </a:lnTo>
                <a:lnTo>
                  <a:pt x="f197" y="f357"/>
                </a:lnTo>
                <a:lnTo>
                  <a:pt x="f358" y="f359"/>
                </a:lnTo>
                <a:lnTo>
                  <a:pt x="f199" y="f360"/>
                </a:lnTo>
                <a:lnTo>
                  <a:pt x="f315" y="f316"/>
                </a:lnTo>
                <a:close/>
              </a:path>
              <a:path w="2197100" h="1068070">
                <a:moveTo>
                  <a:pt x="f361" y="f362"/>
                </a:moveTo>
                <a:lnTo>
                  <a:pt x="f363" y="f362"/>
                </a:lnTo>
                <a:lnTo>
                  <a:pt x="f363" y="f364"/>
                </a:lnTo>
                <a:lnTo>
                  <a:pt x="f361" y="f364"/>
                </a:lnTo>
                <a:lnTo>
                  <a:pt x="f361" y="f362"/>
                </a:lnTo>
                <a:close/>
              </a:path>
              <a:path w="2197100" h="1068070">
                <a:moveTo>
                  <a:pt x="f365" y="f366"/>
                </a:moveTo>
                <a:lnTo>
                  <a:pt x="f367" y="f366"/>
                </a:lnTo>
                <a:lnTo>
                  <a:pt x="f367" y="f368"/>
                </a:lnTo>
                <a:lnTo>
                  <a:pt x="f365" y="f368"/>
                </a:lnTo>
                <a:lnTo>
                  <a:pt x="f365" y="f36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bg object 20">
            <a:extLst>
              <a:ext uri="{FF2B5EF4-FFF2-40B4-BE49-F238E27FC236}">
                <a16:creationId xmlns:a16="http://schemas.microsoft.com/office/drawing/2014/main" id="{12470AAC-1034-EC84-BFE2-44F379C3A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151" y="1210528"/>
            <a:ext cx="173361" cy="999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bg object 21">
            <a:extLst>
              <a:ext uri="{FF2B5EF4-FFF2-40B4-BE49-F238E27FC236}">
                <a16:creationId xmlns:a16="http://schemas.microsoft.com/office/drawing/2014/main" id="{B3A50C6F-A650-8432-1DFC-D990CFBEC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748" y="1167853"/>
            <a:ext cx="292415" cy="181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g object 22">
            <a:extLst>
              <a:ext uri="{FF2B5EF4-FFF2-40B4-BE49-F238E27FC236}">
                <a16:creationId xmlns:a16="http://schemas.microsoft.com/office/drawing/2014/main" id="{A4D72F76-790D-7F16-20DE-AE377B14D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119" y="1167853"/>
            <a:ext cx="297472" cy="181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g object 23">
            <a:extLst>
              <a:ext uri="{FF2B5EF4-FFF2-40B4-BE49-F238E27FC236}">
                <a16:creationId xmlns:a16="http://schemas.microsoft.com/office/drawing/2014/main" id="{A620CD08-6F07-4753-270E-343D2A071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184" y="1167862"/>
            <a:ext cx="309286" cy="1426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bg object 24">
            <a:extLst>
              <a:ext uri="{FF2B5EF4-FFF2-40B4-BE49-F238E27FC236}">
                <a16:creationId xmlns:a16="http://schemas.microsoft.com/office/drawing/2014/main" id="{81006C4A-7F84-D2AA-8CAF-8A53605404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7053" y="1167862"/>
            <a:ext cx="90799" cy="1426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bg object 25">
            <a:extLst>
              <a:ext uri="{FF2B5EF4-FFF2-40B4-BE49-F238E27FC236}">
                <a16:creationId xmlns:a16="http://schemas.microsoft.com/office/drawing/2014/main" id="{3EF8814A-CF20-5938-CD47-3F85171F52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7827" y="1212777"/>
            <a:ext cx="84417" cy="977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bg object 26">
            <a:extLst>
              <a:ext uri="{FF2B5EF4-FFF2-40B4-BE49-F238E27FC236}">
                <a16:creationId xmlns:a16="http://schemas.microsoft.com/office/drawing/2014/main" id="{CA405BE6-525F-6CA2-4B81-24D9C4E05FD3}"/>
              </a:ext>
            </a:extLst>
          </p:cNvPr>
          <p:cNvSpPr/>
          <p:nvPr/>
        </p:nvSpPr>
        <p:spPr>
          <a:xfrm>
            <a:off x="4793604" y="1210546"/>
            <a:ext cx="60322" cy="100327"/>
          </a:xfrm>
          <a:custGeom>
            <a:avLst/>
            <a:gdLst>
              <a:gd name="f0" fmla="val w"/>
              <a:gd name="f1" fmla="val h"/>
              <a:gd name="f2" fmla="val 0"/>
              <a:gd name="f3" fmla="val 60325"/>
              <a:gd name="f4" fmla="val 100330"/>
              <a:gd name="f5" fmla="val 41935"/>
              <a:gd name="f6" fmla="val 33695"/>
              <a:gd name="f7" fmla="val 20448"/>
              <a:gd name="f8" fmla="val 1800"/>
              <a:gd name="f9" fmla="val 9752"/>
              <a:gd name="f10" fmla="val 7251"/>
              <a:gd name="f11" fmla="val 2604"/>
              <a:gd name="f12" fmla="val 16423"/>
              <a:gd name="f13" fmla="val 29391"/>
              <a:gd name="f14" fmla="val 6460"/>
              <a:gd name="f15" fmla="val 44902"/>
              <a:gd name="f16" fmla="val 20674"/>
              <a:gd name="f17" fmla="val 54237"/>
              <a:gd name="f18" fmla="val 34888"/>
              <a:gd name="f19" fmla="val 61819"/>
              <a:gd name="f20" fmla="val 41349"/>
              <a:gd name="f21" fmla="val 72071"/>
              <a:gd name="f22" fmla="val 82363"/>
              <a:gd name="f23" fmla="val 31433"/>
              <a:gd name="f24" fmla="val 85735"/>
              <a:gd name="f25" fmla="val 18324"/>
              <a:gd name="f26" fmla="val 8397"/>
              <a:gd name="f27" fmla="val 83494"/>
              <a:gd name="f28" fmla="val 1476"/>
              <a:gd name="f29" fmla="val 78992"/>
              <a:gd name="f30" fmla="val 554"/>
              <a:gd name="f31" fmla="val 94719"/>
              <a:gd name="f32" fmla="val 6774"/>
              <a:gd name="f33" fmla="val 97353"/>
              <a:gd name="f34" fmla="val 13301"/>
              <a:gd name="f35" fmla="val 98951"/>
              <a:gd name="f36" fmla="val 20007"/>
              <a:gd name="f37" fmla="val 99742"/>
              <a:gd name="f38" fmla="val 26763"/>
              <a:gd name="f39" fmla="val 99955"/>
              <a:gd name="f40" fmla="val 39153"/>
              <a:gd name="f41" fmla="val 98173"/>
              <a:gd name="f42" fmla="val 49812"/>
              <a:gd name="f43" fmla="val 92723"/>
              <a:gd name="f44" fmla="val 57279"/>
              <a:gd name="f45" fmla="val 83447"/>
              <a:gd name="f46" fmla="val 60092"/>
              <a:gd name="f47" fmla="val 70186"/>
              <a:gd name="f48" fmla="val 53626"/>
              <a:gd name="f49" fmla="val 53125"/>
              <a:gd name="f50" fmla="val 39401"/>
              <a:gd name="f51" fmla="val 43869"/>
              <a:gd name="f52" fmla="val 25177"/>
              <a:gd name="f53" fmla="val 36680"/>
              <a:gd name="f54" fmla="val 18711"/>
              <a:gd name="f55" fmla="val 25821"/>
              <a:gd name="f56" fmla="val 17968"/>
              <a:gd name="f57" fmla="val 26575"/>
              <a:gd name="f58" fmla="val 14208"/>
              <a:gd name="f59" fmla="val 39684"/>
              <a:gd name="f60" fmla="val 50155"/>
              <a:gd name="f61" fmla="val 16659"/>
              <a:gd name="f62" fmla="val 54071"/>
              <a:gd name="f63" fmla="val 19088"/>
              <a:gd name="f64" fmla="val 55589"/>
              <a:gd name="f65" fmla="val 3738"/>
              <a:gd name="f66" fmla="val 48658"/>
              <a:gd name="f67" fmla="val 1675"/>
              <a:gd name="f68" fmla="*/ f0 1 60325"/>
              <a:gd name="f69" fmla="*/ f1 1 100330"/>
              <a:gd name="f70" fmla="+- f4 0 f2"/>
              <a:gd name="f71" fmla="+- f3 0 f2"/>
              <a:gd name="f72" fmla="*/ f71 1 60325"/>
              <a:gd name="f73" fmla="*/ f70 1 10033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60325" h="10033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0" y="f22"/>
                </a:lnTo>
                <a:lnTo>
                  <a:pt x="f23" y="f24"/>
                </a:lnTo>
                <a:lnTo>
                  <a:pt x="f25" y="f24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4" y="f56"/>
                </a:lnTo>
                <a:lnTo>
                  <a:pt x="f57" y="f58"/>
                </a:lnTo>
                <a:lnTo>
                  <a:pt x="f59" y="f58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" name="bg object 27">
            <a:extLst>
              <a:ext uri="{FF2B5EF4-FFF2-40B4-BE49-F238E27FC236}">
                <a16:creationId xmlns:a16="http://schemas.microsoft.com/office/drawing/2014/main" id="{664BCFFB-E569-F2D0-E967-DCF6041895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9411" y="1400001"/>
            <a:ext cx="349904" cy="1744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bg object 28">
            <a:extLst>
              <a:ext uri="{FF2B5EF4-FFF2-40B4-BE49-F238E27FC236}">
                <a16:creationId xmlns:a16="http://schemas.microsoft.com/office/drawing/2014/main" id="{8A6A7DF3-5EF7-6067-F078-42477E56DD3B}"/>
              </a:ext>
            </a:extLst>
          </p:cNvPr>
          <p:cNvSpPr/>
          <p:nvPr/>
        </p:nvSpPr>
        <p:spPr>
          <a:xfrm>
            <a:off x="3678905" y="1435196"/>
            <a:ext cx="53977" cy="97785"/>
          </a:xfrm>
          <a:custGeom>
            <a:avLst/>
            <a:gdLst>
              <a:gd name="f0" fmla="val w"/>
              <a:gd name="f1" fmla="val h"/>
              <a:gd name="f2" fmla="val 0"/>
              <a:gd name="f3" fmla="val 53975"/>
              <a:gd name="f4" fmla="val 97790"/>
              <a:gd name="f5" fmla="val 46982"/>
              <a:gd name="f6" fmla="val 41747"/>
              <a:gd name="f7" fmla="val 34249"/>
              <a:gd name="f8" fmla="val 1265"/>
              <a:gd name="f9" fmla="val 27262"/>
              <a:gd name="f10" fmla="val 4794"/>
              <a:gd name="f11" fmla="val 21290"/>
              <a:gd name="f12" fmla="val 10182"/>
              <a:gd name="f13" fmla="val 16837"/>
              <a:gd name="f14" fmla="val 17025"/>
              <a:gd name="f15" fmla="val 16470"/>
              <a:gd name="f16" fmla="val 2251"/>
              <a:gd name="f17" fmla="val 97724"/>
              <a:gd name="f18" fmla="val 17591"/>
              <a:gd name="f19" fmla="val 54291"/>
              <a:gd name="f20" fmla="val 19446"/>
              <a:gd name="f21" fmla="val 38099"/>
              <a:gd name="f22" fmla="val 24708"/>
              <a:gd name="f23" fmla="val 25836"/>
              <a:gd name="f24" fmla="val 32919"/>
              <a:gd name="f25" fmla="val 18065"/>
              <a:gd name="f26" fmla="val 43621"/>
              <a:gd name="f27" fmla="val 15350"/>
              <a:gd name="f28" fmla="val 46605"/>
              <a:gd name="f29" fmla="val 50155"/>
              <a:gd name="f30" fmla="val 15737"/>
              <a:gd name="f31" fmla="val 53349"/>
              <a:gd name="f32" fmla="val 1319"/>
              <a:gd name="f33" fmla="*/ f0 1 53975"/>
              <a:gd name="f34" fmla="*/ f1 1 97790"/>
              <a:gd name="f35" fmla="+- f4 0 f2"/>
              <a:gd name="f36" fmla="+- f3 0 f2"/>
              <a:gd name="f37" fmla="*/ f36 1 53975"/>
              <a:gd name="f38" fmla="*/ f35 1 97790"/>
              <a:gd name="f39" fmla="*/ f2 1 f37"/>
              <a:gd name="f40" fmla="*/ f3 1 f37"/>
              <a:gd name="f41" fmla="*/ f2 1 f38"/>
              <a:gd name="f42" fmla="*/ f4 1 f38"/>
              <a:gd name="f43" fmla="*/ f39 f33 1"/>
              <a:gd name="f44" fmla="*/ f40 f33 1"/>
              <a:gd name="f45" fmla="*/ f42 f34 1"/>
              <a:gd name="f46" fmla="*/ f41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53975" h="9779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4"/>
                </a:lnTo>
                <a:lnTo>
                  <a:pt x="f15" y="f16"/>
                </a:lnTo>
                <a:lnTo>
                  <a:pt x="f2" y="f16"/>
                </a:lnTo>
                <a:lnTo>
                  <a:pt x="f2" y="f17"/>
                </a:lnTo>
                <a:lnTo>
                  <a:pt x="f18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7"/>
                </a:lnTo>
                <a:lnTo>
                  <a:pt x="f29" y="f30"/>
                </a:lnTo>
                <a:lnTo>
                  <a:pt x="f31" y="f14"/>
                </a:lnTo>
                <a:lnTo>
                  <a:pt x="f31" y="f32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" name="bg object 29">
            <a:extLst>
              <a:ext uri="{FF2B5EF4-FFF2-40B4-BE49-F238E27FC236}">
                <a16:creationId xmlns:a16="http://schemas.microsoft.com/office/drawing/2014/main" id="{2D93E357-571C-9860-34E9-22EC261F68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1728" y="1437445"/>
            <a:ext cx="84426" cy="977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bg object 30">
            <a:extLst>
              <a:ext uri="{FF2B5EF4-FFF2-40B4-BE49-F238E27FC236}">
                <a16:creationId xmlns:a16="http://schemas.microsoft.com/office/drawing/2014/main" id="{5BA37D4A-4DB1-680F-5552-D74D07175C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5016" y="1689838"/>
            <a:ext cx="83301" cy="1306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bg object 31">
            <a:extLst>
              <a:ext uri="{FF2B5EF4-FFF2-40B4-BE49-F238E27FC236}">
                <a16:creationId xmlns:a16="http://schemas.microsoft.com/office/drawing/2014/main" id="{4062C9A4-D312-F386-73BD-4ABFEB100C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8563" y="1725015"/>
            <a:ext cx="84426" cy="977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bg object 32">
            <a:extLst>
              <a:ext uri="{FF2B5EF4-FFF2-40B4-BE49-F238E27FC236}">
                <a16:creationId xmlns:a16="http://schemas.microsoft.com/office/drawing/2014/main" id="{23A1501D-8187-5CC8-312F-5755DADB98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2945" y="1680081"/>
            <a:ext cx="90799" cy="1426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bg object 33">
            <a:extLst>
              <a:ext uri="{FF2B5EF4-FFF2-40B4-BE49-F238E27FC236}">
                <a16:creationId xmlns:a16="http://schemas.microsoft.com/office/drawing/2014/main" id="{9D9E9F0B-EEBB-2A46-AC05-7C78362B9661}"/>
              </a:ext>
            </a:extLst>
          </p:cNvPr>
          <p:cNvSpPr/>
          <p:nvPr/>
        </p:nvSpPr>
        <p:spPr>
          <a:xfrm>
            <a:off x="3639577" y="1680100"/>
            <a:ext cx="71122" cy="140973"/>
          </a:xfrm>
          <a:custGeom>
            <a:avLst/>
            <a:gdLst>
              <a:gd name="f0" fmla="val w"/>
              <a:gd name="f1" fmla="val h"/>
              <a:gd name="f2" fmla="val 0"/>
              <a:gd name="f3" fmla="val 71120"/>
              <a:gd name="f4" fmla="val 140969"/>
              <a:gd name="f5" fmla="val 17589"/>
              <a:gd name="f6" fmla="val 140398"/>
              <a:gd name="f7" fmla="val 69646"/>
              <a:gd name="f8" fmla="val 44932"/>
              <a:gd name="f9" fmla="val 52057"/>
              <a:gd name="f10" fmla="val 70764"/>
              <a:gd name="f11" fmla="val 3733"/>
              <a:gd name="f12" fmla="val 50914"/>
              <a:gd name="f13" fmla="val 23596"/>
              <a:gd name="f14" fmla="*/ f0 1 71120"/>
              <a:gd name="f15" fmla="*/ f1 1 140969"/>
              <a:gd name="f16" fmla="+- f4 0 f2"/>
              <a:gd name="f17" fmla="+- f3 0 f2"/>
              <a:gd name="f18" fmla="*/ f17 1 71120"/>
              <a:gd name="f19" fmla="*/ f16 1 140969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71120" h="14096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  <a:path w="71120" h="140969">
                <a:moveTo>
                  <a:pt x="f7" y="f8"/>
                </a:moveTo>
                <a:lnTo>
                  <a:pt x="f9" y="f8"/>
                </a:lnTo>
                <a:lnTo>
                  <a:pt x="f9" y="f6"/>
                </a:lnTo>
                <a:lnTo>
                  <a:pt x="f7" y="f6"/>
                </a:lnTo>
                <a:lnTo>
                  <a:pt x="f7" y="f8"/>
                </a:lnTo>
                <a:close/>
              </a:path>
              <a:path w="71120" h="140969">
                <a:moveTo>
                  <a:pt x="f10" y="f11"/>
                </a:moveTo>
                <a:lnTo>
                  <a:pt x="f12" y="f11"/>
                </a:lnTo>
                <a:lnTo>
                  <a:pt x="f12" y="f13"/>
                </a:lnTo>
                <a:lnTo>
                  <a:pt x="f10" y="f13"/>
                </a:lnTo>
                <a:lnTo>
                  <a:pt x="f10" y="f11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0" name="bg object 34">
            <a:extLst>
              <a:ext uri="{FF2B5EF4-FFF2-40B4-BE49-F238E27FC236}">
                <a16:creationId xmlns:a16="http://schemas.microsoft.com/office/drawing/2014/main" id="{9301C80F-5BEB-E8E7-794E-0E9EC42B84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3568" y="1722766"/>
            <a:ext cx="70747" cy="999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bg object 35">
            <a:extLst>
              <a:ext uri="{FF2B5EF4-FFF2-40B4-BE49-F238E27FC236}">
                <a16:creationId xmlns:a16="http://schemas.microsoft.com/office/drawing/2014/main" id="{A0523941-4B7B-65A5-E231-7B04BA0AE574}"/>
              </a:ext>
            </a:extLst>
          </p:cNvPr>
          <p:cNvSpPr/>
          <p:nvPr/>
        </p:nvSpPr>
        <p:spPr>
          <a:xfrm>
            <a:off x="3879213" y="1689829"/>
            <a:ext cx="100327" cy="130814"/>
          </a:xfrm>
          <a:custGeom>
            <a:avLst/>
            <a:gdLst>
              <a:gd name="f0" fmla="val w"/>
              <a:gd name="f1" fmla="val h"/>
              <a:gd name="f2" fmla="val 0"/>
              <a:gd name="f3" fmla="val 100329"/>
              <a:gd name="f4" fmla="val 130810"/>
              <a:gd name="f5" fmla="val 99987"/>
              <a:gd name="f6" fmla="val 81241"/>
              <a:gd name="f7" fmla="val 54610"/>
              <a:gd name="f8" fmla="val 18719"/>
              <a:gd name="f9" fmla="val 71120"/>
              <a:gd name="f10" fmla="*/ f0 1 100329"/>
              <a:gd name="f11" fmla="*/ f1 1 130810"/>
              <a:gd name="f12" fmla="+- f4 0 f2"/>
              <a:gd name="f13" fmla="+- f3 0 f2"/>
              <a:gd name="f14" fmla="*/ f13 1 100329"/>
              <a:gd name="f15" fmla="*/ f12 1 130810"/>
              <a:gd name="f16" fmla="*/ f2 1 f14"/>
              <a:gd name="f17" fmla="*/ f3 1 f14"/>
              <a:gd name="f18" fmla="*/ f2 1 f15"/>
              <a:gd name="f19" fmla="*/ f4 1 f15"/>
              <a:gd name="f20" fmla="*/ f16 f10 1"/>
              <a:gd name="f21" fmla="*/ f17 f10 1"/>
              <a:gd name="f22" fmla="*/ f19 f11 1"/>
              <a:gd name="f23" fmla="*/ f18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100329" h="130810">
                <a:moveTo>
                  <a:pt x="f5" y="f2"/>
                </a:moveTo>
                <a:lnTo>
                  <a:pt x="f6" y="f2"/>
                </a:lnTo>
                <a:lnTo>
                  <a:pt x="f6" y="f7"/>
                </a:lnTo>
                <a:lnTo>
                  <a:pt x="f8" y="f7"/>
                </a:lnTo>
                <a:lnTo>
                  <a:pt x="f8" y="f2"/>
                </a:lnTo>
                <a:lnTo>
                  <a:pt x="f2" y="f2"/>
                </a:lnTo>
                <a:lnTo>
                  <a:pt x="f2" y="f7"/>
                </a:lnTo>
                <a:lnTo>
                  <a:pt x="f2" y="f9"/>
                </a:lnTo>
                <a:lnTo>
                  <a:pt x="f2" y="f4"/>
                </a:lnTo>
                <a:lnTo>
                  <a:pt x="f8" y="f4"/>
                </a:lnTo>
                <a:lnTo>
                  <a:pt x="f8" y="f9"/>
                </a:lnTo>
                <a:lnTo>
                  <a:pt x="f6" y="f9"/>
                </a:lnTo>
                <a:lnTo>
                  <a:pt x="f6" y="f4"/>
                </a:lnTo>
                <a:lnTo>
                  <a:pt x="f5" y="f4"/>
                </a:lnTo>
                <a:lnTo>
                  <a:pt x="f5" y="f9"/>
                </a:lnTo>
                <a:lnTo>
                  <a:pt x="f5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2" name="bg object 36">
            <a:extLst>
              <a:ext uri="{FF2B5EF4-FFF2-40B4-BE49-F238E27FC236}">
                <a16:creationId xmlns:a16="http://schemas.microsoft.com/office/drawing/2014/main" id="{7C5C7CEE-B7C0-9E98-D106-E803A363A0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05410" y="1722775"/>
            <a:ext cx="185522" cy="999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bg object 37">
            <a:extLst>
              <a:ext uri="{FF2B5EF4-FFF2-40B4-BE49-F238E27FC236}">
                <a16:creationId xmlns:a16="http://schemas.microsoft.com/office/drawing/2014/main" id="{70E03FB4-D227-80C5-2282-4B47ECBA2C00}"/>
              </a:ext>
            </a:extLst>
          </p:cNvPr>
          <p:cNvSpPr/>
          <p:nvPr/>
        </p:nvSpPr>
        <p:spPr>
          <a:xfrm>
            <a:off x="4222187" y="1680100"/>
            <a:ext cx="102239" cy="142875"/>
          </a:xfrm>
          <a:custGeom>
            <a:avLst/>
            <a:gdLst>
              <a:gd name="f0" fmla="val w"/>
              <a:gd name="f1" fmla="val h"/>
              <a:gd name="f2" fmla="val 0"/>
              <a:gd name="f3" fmla="val 102235"/>
              <a:gd name="f4" fmla="val 142875"/>
              <a:gd name="f5" fmla="val 17589"/>
              <a:gd name="f6" fmla="val 140398"/>
              <a:gd name="f7" fmla="val 102031"/>
              <a:gd name="f8" fmla="val 125056"/>
              <a:gd name="f9" fmla="val 99415"/>
              <a:gd name="f10" fmla="val 126733"/>
              <a:gd name="f11" fmla="val 95491"/>
              <a:gd name="f12" fmla="val 128409"/>
              <a:gd name="f13" fmla="val 82003"/>
              <a:gd name="f14" fmla="val 75285"/>
              <a:gd name="f15" fmla="val 122440"/>
              <a:gd name="f16" fmla="val 59156"/>
              <a:gd name="f17" fmla="val 100545"/>
              <a:gd name="f18" fmla="val 44945"/>
              <a:gd name="f19" fmla="val 17221"/>
              <a:gd name="f20" fmla="val 57670"/>
              <a:gd name="f21" fmla="val 22847"/>
              <a:gd name="f22" fmla="val 36144"/>
              <a:gd name="f23" fmla="val 114960"/>
              <a:gd name="f24" fmla="val 59702"/>
              <a:gd name="f25" fmla="val 127330"/>
              <a:gd name="f26" fmla="val 65557"/>
              <a:gd name="f27" fmla="val 135953"/>
              <a:gd name="f28" fmla="val 74803"/>
              <a:gd name="f29" fmla="val 140995"/>
              <a:gd name="f30" fmla="val 87045"/>
              <a:gd name="f31" fmla="val 142646"/>
              <a:gd name="f32" fmla="val 92684"/>
              <a:gd name="f33" fmla="val 140030"/>
              <a:gd name="f34" fmla="*/ f0 1 102235"/>
              <a:gd name="f35" fmla="*/ f1 1 142875"/>
              <a:gd name="f36" fmla="+- f4 0 f2"/>
              <a:gd name="f37" fmla="+- f3 0 f2"/>
              <a:gd name="f38" fmla="*/ f37 1 102235"/>
              <a:gd name="f39" fmla="*/ f36 1 142875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102235" h="142875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  <a:path w="102235" h="142875"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15"/>
                </a:lnTo>
                <a:lnTo>
                  <a:pt x="f14" y="f16"/>
                </a:lnTo>
                <a:lnTo>
                  <a:pt x="f17" y="f16"/>
                </a:lnTo>
                <a:lnTo>
                  <a:pt x="f17" y="f18"/>
                </a:lnTo>
                <a:lnTo>
                  <a:pt x="f14" y="f18"/>
                </a:lnTo>
                <a:lnTo>
                  <a:pt x="f14" y="f19"/>
                </a:lnTo>
                <a:lnTo>
                  <a:pt x="f20" y="f21"/>
                </a:lnTo>
                <a:lnTo>
                  <a:pt x="f20" y="f18"/>
                </a:lnTo>
                <a:lnTo>
                  <a:pt x="f22" y="f18"/>
                </a:lnTo>
                <a:lnTo>
                  <a:pt x="f22" y="f16"/>
                </a:lnTo>
                <a:lnTo>
                  <a:pt x="f20" y="f16"/>
                </a:lnTo>
                <a:lnTo>
                  <a:pt x="f20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1"/>
                </a:lnTo>
                <a:lnTo>
                  <a:pt x="f7" y="f33"/>
                </a:lnTo>
                <a:lnTo>
                  <a:pt x="f7" y="f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4" name="bg object 38">
            <a:extLst>
              <a:ext uri="{FF2B5EF4-FFF2-40B4-BE49-F238E27FC236}">
                <a16:creationId xmlns:a16="http://schemas.microsoft.com/office/drawing/2014/main" id="{9AFD26FE-72B5-1573-F996-B3953C5B698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44835" y="1680100"/>
            <a:ext cx="84417" cy="1404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bg object 39">
            <a:extLst>
              <a:ext uri="{FF2B5EF4-FFF2-40B4-BE49-F238E27FC236}">
                <a16:creationId xmlns:a16="http://schemas.microsoft.com/office/drawing/2014/main" id="{D5C2EC66-9980-F7F5-A738-66CBD57BF78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9864" y="1914497"/>
            <a:ext cx="276880" cy="1329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bg object 40">
            <a:extLst>
              <a:ext uri="{FF2B5EF4-FFF2-40B4-BE49-F238E27FC236}">
                <a16:creationId xmlns:a16="http://schemas.microsoft.com/office/drawing/2014/main" id="{11CC58B4-2928-7929-B264-141FFCF9EE6E}"/>
              </a:ext>
            </a:extLst>
          </p:cNvPr>
          <p:cNvSpPr/>
          <p:nvPr/>
        </p:nvSpPr>
        <p:spPr>
          <a:xfrm>
            <a:off x="3598035" y="1904759"/>
            <a:ext cx="17775" cy="140973"/>
          </a:xfrm>
          <a:custGeom>
            <a:avLst/>
            <a:gdLst>
              <a:gd name="f0" fmla="val w"/>
              <a:gd name="f1" fmla="val h"/>
              <a:gd name="f2" fmla="val 0"/>
              <a:gd name="f3" fmla="val 17779"/>
              <a:gd name="f4" fmla="val 140969"/>
              <a:gd name="f5" fmla="val 17591"/>
              <a:gd name="f6" fmla="val 140404"/>
              <a:gd name="f7" fmla="*/ f0 1 17779"/>
              <a:gd name="f8" fmla="*/ f1 1 140969"/>
              <a:gd name="f9" fmla="+- f4 0 f2"/>
              <a:gd name="f10" fmla="+- f3 0 f2"/>
              <a:gd name="f11" fmla="*/ f10 1 17779"/>
              <a:gd name="f12" fmla="*/ f9 1 14096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7779" h="14096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7" name="bg object 41">
            <a:extLst>
              <a:ext uri="{FF2B5EF4-FFF2-40B4-BE49-F238E27FC236}">
                <a16:creationId xmlns:a16="http://schemas.microsoft.com/office/drawing/2014/main" id="{9B1C7124-D713-41DA-F620-E0B7B986782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41460" y="1947434"/>
            <a:ext cx="161940" cy="999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bg object 42">
            <a:extLst>
              <a:ext uri="{FF2B5EF4-FFF2-40B4-BE49-F238E27FC236}">
                <a16:creationId xmlns:a16="http://schemas.microsoft.com/office/drawing/2014/main" id="{7D4ED450-86B1-58EE-FAB5-34B7BE1A7032}"/>
              </a:ext>
            </a:extLst>
          </p:cNvPr>
          <p:cNvSpPr/>
          <p:nvPr/>
        </p:nvSpPr>
        <p:spPr>
          <a:xfrm>
            <a:off x="785314" y="10523235"/>
            <a:ext cx="1853374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8533745"/>
              <a:gd name="f5" fmla="val 18533467"/>
              <a:gd name="f6" fmla="abs f0"/>
              <a:gd name="f7" fmla="abs f1"/>
              <a:gd name="f8" fmla="abs f2"/>
              <a:gd name="f9" fmla="*/ f0 1 18533745"/>
              <a:gd name="f10" fmla="+- f3 0 f3"/>
              <a:gd name="f11" fmla="+- f4 0 f3"/>
              <a:gd name="f12" fmla="?: f6 f0 1"/>
              <a:gd name="f13" fmla="?: f7 f1 1"/>
              <a:gd name="f14" fmla="?: f8 f2 1"/>
              <a:gd name="f15" fmla="*/ f11 1 18533745"/>
              <a:gd name="f16" fmla="*/ f10 1 0"/>
              <a:gd name="f17" fmla="*/ f12 1 18533745"/>
              <a:gd name="f18" fmla="*/ f13 1 21600"/>
              <a:gd name="f19" fmla="*/ 21600 f13 1"/>
              <a:gd name="f20" fmla="*/ 0 1 f15"/>
              <a:gd name="f21" fmla="*/ 18533745 1 f15"/>
              <a:gd name="f22" fmla="*/ 0 1 f16"/>
              <a:gd name="f23" fmla="*/ 1 1 f16"/>
              <a:gd name="f24" fmla="min f18 f17"/>
              <a:gd name="f25" fmla="*/ f19 1 f14"/>
              <a:gd name="f26" fmla="*/ f20 f9 1"/>
              <a:gd name="f27" fmla="*/ f21 f9 1"/>
              <a:gd name="f28" fmla="val f25"/>
              <a:gd name="f29" fmla="*/ f3 f24 1"/>
              <a:gd name="f30" fmla="+- f28 0 f3"/>
              <a:gd name="f31" fmla="*/ f30 1 0"/>
              <a:gd name="f32" fmla="*/ f23 f31 1"/>
              <a:gd name="f33" fmla="*/ f22 f31 1"/>
              <a:gd name="f34" fmla="*/ f33 f24 1"/>
              <a:gd name="f35" fmla="*/ f3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34" r="f27" b="f35"/>
            <a:pathLst>
              <a:path w="18533745">
                <a:moveTo>
                  <a:pt x="f3" y="f29"/>
                </a:moveTo>
                <a:lnTo>
                  <a:pt x="f5" y="f29"/>
                </a:lnTo>
              </a:path>
            </a:pathLst>
          </a:custGeom>
          <a:noFill/>
          <a:ln w="10469" cap="flat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9" name="bg object 43">
            <a:extLst>
              <a:ext uri="{FF2B5EF4-FFF2-40B4-BE49-F238E27FC236}">
                <a16:creationId xmlns:a16="http://schemas.microsoft.com/office/drawing/2014/main" id="{61BF8001-2E88-F5E1-FA80-C18F7558F9A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824298" y="0"/>
            <a:ext cx="8279800" cy="113085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0" name="Holder 2">
            <a:extLst>
              <a:ext uri="{FF2B5EF4-FFF2-40B4-BE49-F238E27FC236}">
                <a16:creationId xmlns:a16="http://schemas.microsoft.com/office/drawing/2014/main" id="{29D7A42E-B198-83A1-FA5E-E0F0F8F340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1" name="Holder 3">
            <a:extLst>
              <a:ext uri="{FF2B5EF4-FFF2-40B4-BE49-F238E27FC236}">
                <a16:creationId xmlns:a16="http://schemas.microsoft.com/office/drawing/2014/main" id="{A61E2DA7-F60D-B2B9-17B1-48F8E303D0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2" name="Holder 4">
            <a:extLst>
              <a:ext uri="{FF2B5EF4-FFF2-40B4-BE49-F238E27FC236}">
                <a16:creationId xmlns:a16="http://schemas.microsoft.com/office/drawing/2014/main" id="{35D098BD-CB58-96B3-3CFF-765A780BEC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44C09B-B2E5-4022-B8D1-2FC7A60AB54B}" type="datetime1">
              <a:rPr lang="en-US"/>
              <a:pPr lvl="0"/>
              <a:t>6/17/2024</a:t>
            </a:fld>
            <a:endParaRPr lang="en-US"/>
          </a:p>
        </p:txBody>
      </p:sp>
      <p:sp>
        <p:nvSpPr>
          <p:cNvPr id="33" name="Holder 5">
            <a:extLst>
              <a:ext uri="{FF2B5EF4-FFF2-40B4-BE49-F238E27FC236}">
                <a16:creationId xmlns:a16="http://schemas.microsoft.com/office/drawing/2014/main" id="{6E78D488-140E-3E29-07AF-B449B039FF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660E63-0A28-43A6-85F9-9A87F36E89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058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0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96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289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7">
            <a:extLst>
              <a:ext uri="{FF2B5EF4-FFF2-40B4-BE49-F238E27FC236}">
                <a16:creationId xmlns:a16="http://schemas.microsoft.com/office/drawing/2014/main" id="{D64481CD-9C6C-7C40-A002-280BC6C185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A439FB-C20D-4FC3-A99B-C14FE359598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9244838C-6595-3A58-6AA3-EE3BCE9D98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2601888"/>
            <a:ext cx="5830507" cy="565464"/>
          </a:xfrm>
        </p:spPr>
        <p:txBody>
          <a:bodyPr/>
          <a:lstStyle>
            <a:lvl1pPr>
              <a:defRPr sz="3200">
                <a:solidFill>
                  <a:srgbClr val="F4388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7BFE1DEB-E5B2-E9AD-B8C2-B27ABF24ABF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04889" y="3535363"/>
            <a:ext cx="9047165" cy="6257925"/>
          </a:xfrm>
        </p:spPr>
        <p:txBody>
          <a:bodyPr/>
          <a:lstStyle>
            <a:lvl1pPr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buNone/>
              <a:defRPr sz="1800" kern="0">
                <a:solidFill>
                  <a:srgbClr val="7F7F7F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None/>
              <a:defRPr sz="1800" kern="0">
                <a:solidFill>
                  <a:srgbClr val="7F7F7F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None/>
              <a:defRPr kern="0">
                <a:solidFill>
                  <a:srgbClr val="7F7F7F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None/>
              <a:defRPr kern="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CEC51581-6318-DBED-9DC7-E8B205760D3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236195" y="3535363"/>
            <a:ext cx="9223379" cy="6257897"/>
          </a:xfrm>
        </p:spPr>
        <p:txBody>
          <a:bodyPr/>
          <a:lstStyle>
            <a:lvl1pPr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buNone/>
              <a:defRPr sz="1800" kern="0">
                <a:solidFill>
                  <a:srgbClr val="7F7F7F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None/>
              <a:defRPr sz="1800" kern="0">
                <a:solidFill>
                  <a:srgbClr val="7F7F7F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None/>
              <a:defRPr kern="0">
                <a:solidFill>
                  <a:srgbClr val="7F7F7F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None/>
              <a:defRPr kern="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664A18AD-A419-DE40-0231-D32AA793FE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1384328"/>
            <a:ext cx="9525003" cy="923333"/>
          </a:xfrm>
        </p:spPr>
        <p:txBody>
          <a:bodyPr/>
          <a:lstStyle>
            <a:lvl1pPr>
              <a:defRPr sz="6000" b="1">
                <a:solidFill>
                  <a:srgbClr val="315083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683006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44EF7C61-0727-36AB-E07A-423DB86C853A}"/>
              </a:ext>
            </a:extLst>
          </p:cNvPr>
          <p:cNvSpPr/>
          <p:nvPr/>
        </p:nvSpPr>
        <p:spPr>
          <a:xfrm>
            <a:off x="523539" y="10261469"/>
            <a:ext cx="19057623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9057620"/>
              <a:gd name="f5" fmla="val 19057011"/>
              <a:gd name="f6" fmla="abs f0"/>
              <a:gd name="f7" fmla="abs f1"/>
              <a:gd name="f8" fmla="abs f2"/>
              <a:gd name="f9" fmla="*/ f0 1 19057620"/>
              <a:gd name="f10" fmla="+- f3 0 f3"/>
              <a:gd name="f11" fmla="+- f4 0 f3"/>
              <a:gd name="f12" fmla="?: f6 f0 1"/>
              <a:gd name="f13" fmla="?: f7 f1 1"/>
              <a:gd name="f14" fmla="?: f8 f2 1"/>
              <a:gd name="f15" fmla="*/ f11 1 19057620"/>
              <a:gd name="f16" fmla="*/ f10 1 0"/>
              <a:gd name="f17" fmla="*/ f12 1 19057620"/>
              <a:gd name="f18" fmla="*/ f13 1 21600"/>
              <a:gd name="f19" fmla="*/ 21600 f13 1"/>
              <a:gd name="f20" fmla="*/ 0 1 f15"/>
              <a:gd name="f21" fmla="*/ 19057620 1 f15"/>
              <a:gd name="f22" fmla="*/ 0 1 f16"/>
              <a:gd name="f23" fmla="*/ 1 1 f16"/>
              <a:gd name="f24" fmla="min f18 f17"/>
              <a:gd name="f25" fmla="*/ f19 1 f14"/>
              <a:gd name="f26" fmla="*/ f20 f9 1"/>
              <a:gd name="f27" fmla="*/ f21 f9 1"/>
              <a:gd name="f28" fmla="val f25"/>
              <a:gd name="f29" fmla="*/ f3 f24 1"/>
              <a:gd name="f30" fmla="+- f28 0 f3"/>
              <a:gd name="f31" fmla="*/ f30 1 0"/>
              <a:gd name="f32" fmla="*/ f23 f31 1"/>
              <a:gd name="f33" fmla="*/ f22 f31 1"/>
              <a:gd name="f34" fmla="*/ f33 f24 1"/>
              <a:gd name="f35" fmla="*/ f3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34" r="f27" b="f35"/>
            <a:pathLst>
              <a:path w="19057620">
                <a:moveTo>
                  <a:pt x="f3" y="f29"/>
                </a:moveTo>
                <a:lnTo>
                  <a:pt x="f5" y="f29"/>
                </a:lnTo>
              </a:path>
            </a:pathLst>
          </a:custGeom>
          <a:noFill/>
          <a:ln w="5239" cap="flat">
            <a:solidFill>
              <a:srgbClr val="00000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id="{A613DB9B-D8C2-8CC7-7CAA-A7D3B0649E43}"/>
              </a:ext>
            </a:extLst>
          </p:cNvPr>
          <p:cNvSpPr/>
          <p:nvPr/>
        </p:nvSpPr>
        <p:spPr>
          <a:xfrm>
            <a:off x="2052288" y="10383140"/>
            <a:ext cx="0" cy="19939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99390"/>
              <a:gd name="f5" fmla="val 198946"/>
              <a:gd name="f6" fmla="abs f0"/>
              <a:gd name="f7" fmla="abs f1"/>
              <a:gd name="f8" fmla="abs f2"/>
              <a:gd name="f9" fmla="*/ f1 1 199390"/>
              <a:gd name="f10" fmla="+- f4 0 f3"/>
              <a:gd name="f11" fmla="+- f3 0 f3"/>
              <a:gd name="f12" fmla="?: f6 f0 1"/>
              <a:gd name="f13" fmla="?: f7 f1 1"/>
              <a:gd name="f14" fmla="?: f8 f2 1"/>
              <a:gd name="f15" fmla="*/ f11 1 0"/>
              <a:gd name="f16" fmla="*/ f10 1 199390"/>
              <a:gd name="f17" fmla="*/ f12 1 21600"/>
              <a:gd name="f18" fmla="*/ f13 1 199390"/>
              <a:gd name="f19" fmla="*/ 21600 f12 1"/>
              <a:gd name="f20" fmla="*/ 0 1 f15"/>
              <a:gd name="f21" fmla="*/ 1 1 f15"/>
              <a:gd name="f22" fmla="*/ 0 1 f16"/>
              <a:gd name="f23" fmla="*/ 199390 1 f16"/>
              <a:gd name="f24" fmla="min f18 f17"/>
              <a:gd name="f25" fmla="*/ f19 1 f14"/>
              <a:gd name="f26" fmla="*/ f23 f9 1"/>
              <a:gd name="f27" fmla="*/ f22 f9 1"/>
              <a:gd name="f28" fmla="val f25"/>
              <a:gd name="f29" fmla="*/ f3 f24 1"/>
              <a:gd name="f30" fmla="+- f28 0 f3"/>
              <a:gd name="f31" fmla="*/ f30 1 0"/>
              <a:gd name="f32" fmla="*/ f20 f31 1"/>
              <a:gd name="f33" fmla="*/ f21 f31 1"/>
              <a:gd name="f34" fmla="*/ f32 f24 1"/>
              <a:gd name="f35" fmla="*/ f3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27" r="f35" b="f26"/>
            <a:pathLst>
              <a:path h="199390">
                <a:moveTo>
                  <a:pt x="f29" y="f5"/>
                </a:moveTo>
                <a:lnTo>
                  <a:pt x="f29" y="f3"/>
                </a:lnTo>
              </a:path>
            </a:pathLst>
          </a:custGeom>
          <a:noFill/>
          <a:ln w="20939" cap="flat">
            <a:solidFill>
              <a:srgbClr val="F43882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bg object 18">
            <a:extLst>
              <a:ext uri="{FF2B5EF4-FFF2-40B4-BE49-F238E27FC236}">
                <a16:creationId xmlns:a16="http://schemas.microsoft.com/office/drawing/2014/main" id="{18F4F3ED-2AFF-0792-A38B-C050A8BC7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104098" cy="11099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g object 19">
            <a:extLst>
              <a:ext uri="{FF2B5EF4-FFF2-40B4-BE49-F238E27FC236}">
                <a16:creationId xmlns:a16="http://schemas.microsoft.com/office/drawing/2014/main" id="{41E49E4F-DFC8-AF16-387E-525F21A32C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314" y="247464"/>
            <a:ext cx="1089873" cy="6149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g object 20">
            <a:extLst>
              <a:ext uri="{FF2B5EF4-FFF2-40B4-BE49-F238E27FC236}">
                <a16:creationId xmlns:a16="http://schemas.microsoft.com/office/drawing/2014/main" id="{F3F0A5DC-C5D0-AC36-0796-91A31C0DFF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8791" y="315029"/>
            <a:ext cx="971833" cy="5095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Holder 2">
            <a:extLst>
              <a:ext uri="{FF2B5EF4-FFF2-40B4-BE49-F238E27FC236}">
                <a16:creationId xmlns:a16="http://schemas.microsoft.com/office/drawing/2014/main" id="{488FD824-B5F2-D42F-318D-264965DDFB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6537959" cy="15347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endParaRPr lang="en-US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0CAF0747-31D5-17E0-3C45-4394FF232E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2613" y="4108518"/>
            <a:ext cx="10126980" cy="3981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DF7F159B-5008-60FC-80DB-653A668FD08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835396" y="10517693"/>
            <a:ext cx="6433316" cy="5654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Holder 5">
            <a:extLst>
              <a:ext uri="{FF2B5EF4-FFF2-40B4-BE49-F238E27FC236}">
                <a16:creationId xmlns:a16="http://schemas.microsoft.com/office/drawing/2014/main" id="{E0A42903-36C4-D3CD-2582-61D3BAA1090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05209" y="10517693"/>
            <a:ext cx="4623947" cy="5654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113B5AD-B915-4D4C-B057-E2C2AD4008B8}" type="datetime1">
              <a:rPr lang="en-US"/>
              <a:pPr lvl="0"/>
              <a:t>6/17/2024</a:t>
            </a:fld>
            <a:endParaRPr lang="en-US"/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C440CC1E-BFAD-E662-4557-71CEF632120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defRPr>
            </a:lvl1pPr>
          </a:lstStyle>
          <a:p>
            <a:pPr lvl="0"/>
            <a:fld id="{110191E3-D2B3-404F-A764-A72AD3C0DCDE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6000" b="1" i="0" u="none" strike="noStrike" kern="0" cap="none" spc="0" baseline="0">
          <a:solidFill>
            <a:srgbClr val="315083"/>
          </a:solidFill>
          <a:uFillTx/>
          <a:latin typeface="Ubuntu"/>
          <a:cs typeface="Ubuntu"/>
        </a:defRPr>
      </a:lvl1pPr>
    </p:titleStyle>
    <p:body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350" b="0" i="0" u="none" strike="noStrike" kern="0" cap="none" spc="0" baseline="0">
          <a:solidFill>
            <a:srgbClr val="7F7F7F"/>
          </a:solidFill>
          <a:uFillTx/>
          <a:latin typeface="Ubuntu-Light"/>
          <a:cs typeface="Ubuntu-Light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871711E3-0952-7526-8B09-9899A0237B68}"/>
              </a:ext>
            </a:extLst>
          </p:cNvPr>
          <p:cNvSpPr/>
          <p:nvPr/>
        </p:nvSpPr>
        <p:spPr>
          <a:xfrm>
            <a:off x="523539" y="10261469"/>
            <a:ext cx="19057623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9057620"/>
              <a:gd name="f5" fmla="val 19057011"/>
              <a:gd name="f6" fmla="abs f0"/>
              <a:gd name="f7" fmla="abs f1"/>
              <a:gd name="f8" fmla="abs f2"/>
              <a:gd name="f9" fmla="*/ f0 1 19057620"/>
              <a:gd name="f10" fmla="+- f3 0 f3"/>
              <a:gd name="f11" fmla="+- f4 0 f3"/>
              <a:gd name="f12" fmla="?: f6 f0 1"/>
              <a:gd name="f13" fmla="?: f7 f1 1"/>
              <a:gd name="f14" fmla="?: f8 f2 1"/>
              <a:gd name="f15" fmla="*/ f11 1 19057620"/>
              <a:gd name="f16" fmla="*/ f10 1 0"/>
              <a:gd name="f17" fmla="*/ f12 1 19057620"/>
              <a:gd name="f18" fmla="*/ f13 1 21600"/>
              <a:gd name="f19" fmla="*/ 21600 f13 1"/>
              <a:gd name="f20" fmla="*/ 0 1 f15"/>
              <a:gd name="f21" fmla="*/ 19057620 1 f15"/>
              <a:gd name="f22" fmla="*/ 0 1 f16"/>
              <a:gd name="f23" fmla="*/ 1 1 f16"/>
              <a:gd name="f24" fmla="min f18 f17"/>
              <a:gd name="f25" fmla="*/ f19 1 f14"/>
              <a:gd name="f26" fmla="*/ f20 f9 1"/>
              <a:gd name="f27" fmla="*/ f21 f9 1"/>
              <a:gd name="f28" fmla="val f25"/>
              <a:gd name="f29" fmla="*/ f3 f24 1"/>
              <a:gd name="f30" fmla="+- f28 0 f3"/>
              <a:gd name="f31" fmla="*/ f30 1 0"/>
              <a:gd name="f32" fmla="*/ f23 f31 1"/>
              <a:gd name="f33" fmla="*/ f22 f31 1"/>
              <a:gd name="f34" fmla="*/ f33 f24 1"/>
              <a:gd name="f35" fmla="*/ f3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34" r="f27" b="f35"/>
            <a:pathLst>
              <a:path w="19057620">
                <a:moveTo>
                  <a:pt x="f3" y="f29"/>
                </a:moveTo>
                <a:lnTo>
                  <a:pt x="f5" y="f29"/>
                </a:lnTo>
              </a:path>
            </a:pathLst>
          </a:custGeom>
          <a:noFill/>
          <a:ln w="5239" cap="flat">
            <a:solidFill>
              <a:srgbClr val="00000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id="{077146C0-EF22-DB77-9724-2718EBBBF567}"/>
              </a:ext>
            </a:extLst>
          </p:cNvPr>
          <p:cNvSpPr/>
          <p:nvPr/>
        </p:nvSpPr>
        <p:spPr>
          <a:xfrm>
            <a:off x="2052288" y="10383140"/>
            <a:ext cx="0" cy="19939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99390"/>
              <a:gd name="f5" fmla="val 198946"/>
              <a:gd name="f6" fmla="abs f0"/>
              <a:gd name="f7" fmla="abs f1"/>
              <a:gd name="f8" fmla="abs f2"/>
              <a:gd name="f9" fmla="*/ f1 1 199390"/>
              <a:gd name="f10" fmla="+- f4 0 f3"/>
              <a:gd name="f11" fmla="+- f3 0 f3"/>
              <a:gd name="f12" fmla="?: f6 f0 1"/>
              <a:gd name="f13" fmla="?: f7 f1 1"/>
              <a:gd name="f14" fmla="?: f8 f2 1"/>
              <a:gd name="f15" fmla="*/ f11 1 0"/>
              <a:gd name="f16" fmla="*/ f10 1 199390"/>
              <a:gd name="f17" fmla="*/ f12 1 21600"/>
              <a:gd name="f18" fmla="*/ f13 1 199390"/>
              <a:gd name="f19" fmla="*/ 21600 f12 1"/>
              <a:gd name="f20" fmla="*/ 0 1 f15"/>
              <a:gd name="f21" fmla="*/ 1 1 f15"/>
              <a:gd name="f22" fmla="*/ 0 1 f16"/>
              <a:gd name="f23" fmla="*/ 199390 1 f16"/>
              <a:gd name="f24" fmla="min f18 f17"/>
              <a:gd name="f25" fmla="*/ f19 1 f14"/>
              <a:gd name="f26" fmla="*/ f23 f9 1"/>
              <a:gd name="f27" fmla="*/ f22 f9 1"/>
              <a:gd name="f28" fmla="val f25"/>
              <a:gd name="f29" fmla="*/ f3 f24 1"/>
              <a:gd name="f30" fmla="+- f28 0 f3"/>
              <a:gd name="f31" fmla="*/ f30 1 0"/>
              <a:gd name="f32" fmla="*/ f20 f31 1"/>
              <a:gd name="f33" fmla="*/ f21 f31 1"/>
              <a:gd name="f34" fmla="*/ f32 f24 1"/>
              <a:gd name="f35" fmla="*/ f3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27" r="f35" b="f26"/>
            <a:pathLst>
              <a:path h="199390">
                <a:moveTo>
                  <a:pt x="f29" y="f5"/>
                </a:moveTo>
                <a:lnTo>
                  <a:pt x="f29" y="f3"/>
                </a:lnTo>
              </a:path>
            </a:pathLst>
          </a:custGeom>
          <a:noFill/>
          <a:ln w="20939" cap="flat">
            <a:solidFill>
              <a:srgbClr val="F43882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bg object 18">
            <a:extLst>
              <a:ext uri="{FF2B5EF4-FFF2-40B4-BE49-F238E27FC236}">
                <a16:creationId xmlns:a16="http://schemas.microsoft.com/office/drawing/2014/main" id="{5C2D15F0-A184-8585-542B-566A3D73CA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0104098" cy="11099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g object 19">
            <a:extLst>
              <a:ext uri="{FF2B5EF4-FFF2-40B4-BE49-F238E27FC236}">
                <a16:creationId xmlns:a16="http://schemas.microsoft.com/office/drawing/2014/main" id="{C946C544-7334-6806-7C0C-4BEB0CDA0D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314" y="247464"/>
            <a:ext cx="1089873" cy="6149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g object 20">
            <a:extLst>
              <a:ext uri="{FF2B5EF4-FFF2-40B4-BE49-F238E27FC236}">
                <a16:creationId xmlns:a16="http://schemas.microsoft.com/office/drawing/2014/main" id="{DF43B0DD-D48F-CC12-DF05-9CD3B2AB89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8791" y="315029"/>
            <a:ext cx="971833" cy="5095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Holder 2">
            <a:extLst>
              <a:ext uri="{FF2B5EF4-FFF2-40B4-BE49-F238E27FC236}">
                <a16:creationId xmlns:a16="http://schemas.microsoft.com/office/drawing/2014/main" id="{34049DBA-6133-A776-191E-BF5EE53E9C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6537959" cy="15347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endParaRPr lang="en-US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45931521-355F-279C-F76F-7A517729EF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2613" y="4108518"/>
            <a:ext cx="10126980" cy="3981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3F94E05D-056B-AB50-B8A3-9A3083353D0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835396" y="10517693"/>
            <a:ext cx="6433316" cy="5654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Holder 5">
            <a:extLst>
              <a:ext uri="{FF2B5EF4-FFF2-40B4-BE49-F238E27FC236}">
                <a16:creationId xmlns:a16="http://schemas.microsoft.com/office/drawing/2014/main" id="{65791236-3F81-C66E-E5B6-C3FA8C722B3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05209" y="10517693"/>
            <a:ext cx="4623947" cy="5654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5F312A3-E0D8-4F1D-A50E-A7B1014B1166}" type="datetime1">
              <a:rPr lang="en-US"/>
              <a:pPr lvl="0"/>
              <a:t>6/17/2024</a:t>
            </a:fld>
            <a:endParaRPr lang="en-US"/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43618085-96F2-667B-36D3-51820A2516A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lang="en-GB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defRPr>
            </a:lvl1pPr>
          </a:lstStyle>
          <a:p>
            <a:pPr lvl="0"/>
            <a:fld id="{2E9CD537-0051-47BE-8D32-7E172554FA54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6000" b="1" i="0" u="none" strike="noStrike" kern="0" cap="none" spc="0" baseline="0">
          <a:solidFill>
            <a:srgbClr val="315083"/>
          </a:solidFill>
          <a:uFillTx/>
          <a:latin typeface="Ubuntu"/>
          <a:cs typeface="Ubuntu"/>
        </a:defRPr>
      </a:lvl1pPr>
    </p:titleStyle>
    <p:body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350" b="0" i="0" u="none" strike="noStrike" kern="0" cap="none" spc="0" baseline="0">
          <a:solidFill>
            <a:srgbClr val="7F7F7F"/>
          </a:solidFill>
          <a:uFillTx/>
          <a:latin typeface="Ubuntu-Light"/>
          <a:cs typeface="Ubuntu-Light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vimeo.com/936677747/03b9d20d62?share=cop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leadershipportal.heiw.wales/networks/22246f5e-730c-4775-aedc-5d3fb7f3b33a/files/1ae20560-9ba5-479b-950a-e134adbc88b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help.twitter.com/en/using-x/how-to-pos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reenerprimarycare@wales.nhs.u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eline.clark@sos-uk.or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falsylfaenolun.gig.cymru/pynciau1/gofal-sylfaenol-gwyrddach/pecyn-asedau-digidol-a-chyfryngau-cymdeithasol/" TargetMode="External"/><Relationship Id="rId2" Type="http://schemas.openxmlformats.org/officeDocument/2006/relationships/hyperlink" Target="https://gofalsylfaenolun.gig.cymru/pynciau1/gofal-sylfaenol-gwyrddach/cwestiynau-cyffredin-fframwaith-a-chynllun-gwobrwyo-gofal-sylfaenol-gwyrddach-cymru-v1-pdf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greenerprimarycare@wales.nhs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B6E9594-B3C1-C247-34E0-42531B392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098" cy="113085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67F5C057-525A-3D42-CF1D-A6EA177C50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302" y="4197086"/>
            <a:ext cx="17873493" cy="18620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243" rIns="0" bIns="0" anchor="t" anchorCtr="0" compatLnSpc="1">
            <a:spAutoFit/>
          </a:bodyPr>
          <a:lstStyle/>
          <a:p>
            <a:pPr marL="12701" lvl="0">
              <a:spcBef>
                <a:spcPts val="120"/>
              </a:spcBef>
            </a:pPr>
            <a:r>
              <a:rPr lang="cy-GB">
                <a:solidFill>
                  <a:srgbClr val="FFFFFF"/>
                </a:solidFill>
              </a:rPr>
              <a:t>Fframwaith a Chynllun Gwobrwyo </a:t>
            </a:r>
            <a:br>
              <a:rPr lang="cy-GB"/>
            </a:br>
            <a:r>
              <a:rPr lang="cy-GB">
                <a:solidFill>
                  <a:srgbClr val="FFFFFF"/>
                </a:solidFill>
              </a:rPr>
              <a:t>Gofal Sylfaenol Gwyrddach Cymru</a:t>
            </a:r>
            <a:endParaRPr 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700D6C1-097C-69FF-3EEB-FB8AD0D78485}"/>
              </a:ext>
            </a:extLst>
          </p:cNvPr>
          <p:cNvSpPr txBox="1"/>
          <p:nvPr/>
        </p:nvSpPr>
        <p:spPr>
          <a:xfrm>
            <a:off x="1115302" y="6059134"/>
            <a:ext cx="14954426" cy="3830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430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5400" b="1" i="0" u="none" strike="noStrike" kern="0" cap="none" spc="0" baseline="0">
                <a:solidFill>
                  <a:srgbClr val="E03882"/>
                </a:solidFill>
                <a:uFillTx/>
                <a:latin typeface="Ubuntu"/>
              </a:rPr>
              <a:t>Pecyn Asedau Digidol a Chyfryngau Cymdeithasol ar gyfer X</a:t>
            </a: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5400" b="1" i="0" u="none" strike="noStrike" kern="0" cap="none" spc="0" baseline="0">
              <a:solidFill>
                <a:srgbClr val="F43882"/>
              </a:solidFill>
              <a:uFillTx/>
              <a:latin typeface="Ubuntu" pitchFamily="34"/>
              <a:ea typeface="Calibri" pitchFamily="34"/>
              <a:cs typeface="Times New Roman" pitchFamily="18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0" b="0" i="0" u="none" strike="noStrike" kern="0" cap="none" spc="0" baseline="0">
              <a:solidFill>
                <a:srgbClr val="000000"/>
              </a:solidFill>
              <a:uFillTx/>
              <a:latin typeface="Ubuntu-Light"/>
              <a:cs typeface="Ubuntu-Light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78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50" b="0" i="0" u="none" strike="noStrike" kern="0" cap="none" spc="-10" baseline="0">
                <a:solidFill>
                  <a:srgbClr val="FFFFFF"/>
                </a:solidFill>
                <a:uFillTx/>
                <a:latin typeface="Ubuntu"/>
                <a:cs typeface="Ubuntu"/>
              </a:rPr>
              <a:t>Cyhoeddwyd Mehefin 2024</a:t>
            </a:r>
            <a:endParaRPr lang="en-US" sz="19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03155CFC-7439-0C05-72A4-4523F7F47FED}"/>
              </a:ext>
            </a:extLst>
          </p:cNvPr>
          <p:cNvGrpSpPr/>
          <p:nvPr/>
        </p:nvGrpSpPr>
        <p:grpSpPr>
          <a:xfrm>
            <a:off x="785314" y="1047106"/>
            <a:ext cx="18533744" cy="9476138"/>
            <a:chOff x="785314" y="1047106"/>
            <a:chExt cx="18533744" cy="9476138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273783D-13E1-2E2F-1240-EA1060773E2E}"/>
                </a:ext>
              </a:extLst>
            </p:cNvPr>
            <p:cNvSpPr/>
            <p:nvPr/>
          </p:nvSpPr>
          <p:spPr>
            <a:xfrm>
              <a:off x="1245568" y="1164680"/>
              <a:ext cx="833118" cy="833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3119"/>
                <a:gd name="f4" fmla="val 302158"/>
                <a:gd name="f5" fmla="val 832662"/>
                <a:gd name="f6" fmla="val 298348"/>
                <a:gd name="f7" fmla="val 818870"/>
                <a:gd name="f8" fmla="val 295554"/>
                <a:gd name="f9" fmla="val 804684"/>
                <a:gd name="f10" fmla="val 293852"/>
                <a:gd name="f11" fmla="val 790143"/>
                <a:gd name="f12" fmla="val 293268"/>
                <a:gd name="f13" fmla="val 775284"/>
                <a:gd name="f14" fmla="val 767295"/>
                <a:gd name="f15" fmla="val 293725"/>
                <a:gd name="f16" fmla="val 759434"/>
                <a:gd name="f17" fmla="val 294690"/>
                <a:gd name="f18" fmla="val 751674"/>
                <a:gd name="f19" fmla="val 246976"/>
                <a:gd name="f20" fmla="val 730224"/>
                <a:gd name="f21" fmla="val 203263"/>
                <a:gd name="f22" fmla="val 702246"/>
                <a:gd name="f23" fmla="val 164198"/>
                <a:gd name="f24" fmla="val 668388"/>
                <a:gd name="f25" fmla="val 130403"/>
                <a:gd name="f26" fmla="val 629259"/>
                <a:gd name="f27" fmla="val 102476"/>
                <a:gd name="f28" fmla="val 585508"/>
                <a:gd name="f29" fmla="val 81064"/>
                <a:gd name="f30" fmla="val 537756"/>
                <a:gd name="f31" fmla="val 73647"/>
                <a:gd name="f32" fmla="val 538632"/>
                <a:gd name="f33" fmla="val 66065"/>
                <a:gd name="f34" fmla="val 538848"/>
                <a:gd name="f35" fmla="val 58432"/>
                <a:gd name="f36" fmla="val 43281"/>
                <a:gd name="f37" fmla="val 538264"/>
                <a:gd name="f38" fmla="val 28460"/>
                <a:gd name="f39" fmla="val 536536"/>
                <a:gd name="f40" fmla="val 14008"/>
                <a:gd name="f41" fmla="val 533666"/>
                <a:gd name="f42" fmla="val 529717"/>
                <a:gd name="f43" fmla="val 16027"/>
                <a:gd name="f44" fmla="val 577469"/>
                <a:gd name="f45" fmla="val 37299"/>
                <a:gd name="f46" fmla="val 622566"/>
                <a:gd name="f47" fmla="val 63436"/>
                <a:gd name="f48" fmla="val 664629"/>
                <a:gd name="f49" fmla="val 94094"/>
                <a:gd name="f50" fmla="val 703275"/>
                <a:gd name="f51" fmla="val 128879"/>
                <a:gd name="f52" fmla="val 738162"/>
                <a:gd name="f53" fmla="val 167449"/>
                <a:gd name="f54" fmla="val 768908"/>
                <a:gd name="f55" fmla="val 209423"/>
                <a:gd name="f56" fmla="val 795159"/>
                <a:gd name="f57" fmla="val 254457"/>
                <a:gd name="f58" fmla="val 816533"/>
                <a:gd name="f59" fmla="val 303149"/>
                <a:gd name="f60" fmla="val 255384"/>
                <a:gd name="f61" fmla="val 210286"/>
                <a:gd name="f62" fmla="val 168236"/>
                <a:gd name="f63" fmla="val 129578"/>
                <a:gd name="f64" fmla="val 94081"/>
                <a:gd name="f65" fmla="val 94691"/>
                <a:gd name="f66" fmla="val 128866"/>
                <a:gd name="f67" fmla="val 63944"/>
                <a:gd name="f68" fmla="val 167436"/>
                <a:gd name="f69" fmla="val 37706"/>
                <a:gd name="f70" fmla="val 16332"/>
                <a:gd name="f71" fmla="val 254444"/>
                <a:gd name="f72" fmla="val 190"/>
                <a:gd name="f73" fmla="val 302145"/>
                <a:gd name="f74" fmla="val 13982"/>
                <a:gd name="f75" fmla="val 298335"/>
                <a:gd name="f76" fmla="val 28168"/>
                <a:gd name="f77" fmla="val 295541"/>
                <a:gd name="f78" fmla="val 42710"/>
                <a:gd name="f79" fmla="val 293827"/>
                <a:gd name="f80" fmla="val 57569"/>
                <a:gd name="f81" fmla="val 293255"/>
                <a:gd name="f82" fmla="val 65582"/>
                <a:gd name="f83" fmla="val 73431"/>
                <a:gd name="f84" fmla="val 293712"/>
                <a:gd name="f85" fmla="val 81191"/>
                <a:gd name="f86" fmla="val 294678"/>
                <a:gd name="f87" fmla="val 102654"/>
                <a:gd name="f88" fmla="val 246951"/>
                <a:gd name="f89" fmla="val 130619"/>
                <a:gd name="f90" fmla="val 203250"/>
                <a:gd name="f91" fmla="val 164477"/>
                <a:gd name="f92" fmla="val 203606"/>
                <a:gd name="f93" fmla="val 130390"/>
                <a:gd name="f94" fmla="val 247345"/>
                <a:gd name="f95" fmla="val 295109"/>
                <a:gd name="f96" fmla="val 294208"/>
                <a:gd name="f97" fmla="val 293979"/>
                <a:gd name="f98" fmla="val 66078"/>
                <a:gd name="f99" fmla="val 58407"/>
                <a:gd name="f100" fmla="val 294576"/>
                <a:gd name="f101" fmla="val 43268"/>
                <a:gd name="f102" fmla="val 296316"/>
                <a:gd name="f103" fmla="val 28448"/>
                <a:gd name="f104" fmla="val 299186"/>
                <a:gd name="f105" fmla="val 832675"/>
                <a:gd name="f106" fmla="val 530682"/>
                <a:gd name="f107" fmla="val 818896"/>
                <a:gd name="f108" fmla="val 534504"/>
                <a:gd name="f109" fmla="val 804710"/>
                <a:gd name="f110" fmla="val 537298"/>
                <a:gd name="f111" fmla="val 790155"/>
                <a:gd name="f112" fmla="val 539000"/>
                <a:gd name="f113" fmla="val 775296"/>
                <a:gd name="f114" fmla="val 539572"/>
                <a:gd name="f115" fmla="val 759421"/>
                <a:gd name="f116" fmla="val 539140"/>
                <a:gd name="f117" fmla="val 751687"/>
                <a:gd name="f118" fmla="val 538149"/>
                <a:gd name="f119" fmla="val 730211"/>
                <a:gd name="f120" fmla="val 585876"/>
                <a:gd name="f121" fmla="val 629589"/>
                <a:gd name="f122" fmla="val 668655"/>
                <a:gd name="f123" fmla="val 629272"/>
                <a:gd name="f124" fmla="val 702462"/>
                <a:gd name="f125" fmla="val 585520"/>
                <a:gd name="f126" fmla="val 730377"/>
                <a:gd name="f127" fmla="val 537781"/>
                <a:gd name="f128" fmla="val 751789"/>
                <a:gd name="f129" fmla="val 538657"/>
                <a:gd name="f130" fmla="val 759206"/>
                <a:gd name="f131" fmla="val 804405"/>
                <a:gd name="f132" fmla="val 529742"/>
                <a:gd name="f133" fmla="val 832853"/>
                <a:gd name="f134" fmla="val 577494"/>
                <a:gd name="f135" fmla="val 816825"/>
                <a:gd name="f136" fmla="val 622579"/>
                <a:gd name="f137" fmla="val 795566"/>
                <a:gd name="f138" fmla="val 664641"/>
                <a:gd name="f139" fmla="val 769416"/>
                <a:gd name="f140" fmla="val 703287"/>
                <a:gd name="f141" fmla="val 738771"/>
                <a:gd name="f142" fmla="val 738174"/>
                <a:gd name="f143" fmla="val 703973"/>
                <a:gd name="f144" fmla="val 768921"/>
                <a:gd name="f145" fmla="val 665403"/>
                <a:gd name="f146" fmla="val 623430"/>
                <a:gd name="f147" fmla="val 578396"/>
                <a:gd name="f148" fmla="val 832878"/>
                <a:gd name="f149" fmla="val 303110"/>
                <a:gd name="f150" fmla="val 816838"/>
                <a:gd name="f151" fmla="val 255358"/>
                <a:gd name="f152" fmla="val 210273"/>
                <a:gd name="f153" fmla="val 769429"/>
                <a:gd name="f154" fmla="val 168211"/>
                <a:gd name="f155" fmla="val 129565"/>
                <a:gd name="f156" fmla="val 578408"/>
                <a:gd name="f157" fmla="val 530694"/>
                <a:gd name="f158" fmla="val 534517"/>
                <a:gd name="f159" fmla="val 13970"/>
                <a:gd name="f160" fmla="val 537311"/>
                <a:gd name="f161" fmla="val 28155"/>
                <a:gd name="f162" fmla="val 539026"/>
                <a:gd name="f163" fmla="val 539597"/>
                <a:gd name="f164" fmla="val 57556"/>
                <a:gd name="f165" fmla="val 65557"/>
                <a:gd name="f166" fmla="val 73418"/>
                <a:gd name="f167" fmla="val 538187"/>
                <a:gd name="f168" fmla="val 81178"/>
                <a:gd name="f169" fmla="val 585901"/>
                <a:gd name="f170" fmla="val 102641"/>
                <a:gd name="f171" fmla="val 629602"/>
                <a:gd name="f172" fmla="val 130606"/>
                <a:gd name="f173" fmla="val 668667"/>
                <a:gd name="f174" fmla="val 164465"/>
                <a:gd name="f175" fmla="val 203581"/>
                <a:gd name="f176" fmla="val 247319"/>
                <a:gd name="f177" fmla="val 295071"/>
                <a:gd name="f178" fmla="val 294182"/>
                <a:gd name="f179" fmla="val 774446"/>
                <a:gd name="f180" fmla="val 789584"/>
                <a:gd name="f181" fmla="val 818845"/>
                <a:gd name="f182" fmla="val 299173"/>
                <a:gd name="f183" fmla="*/ f0 1 833119"/>
                <a:gd name="f184" fmla="*/ f1 1 833119"/>
                <a:gd name="f185" fmla="+- f3 0 f2"/>
                <a:gd name="f186" fmla="*/ f185 1 833119"/>
                <a:gd name="f187" fmla="*/ f2 1 f186"/>
                <a:gd name="f188" fmla="*/ f3 1 f186"/>
                <a:gd name="f189" fmla="*/ f187 f183 1"/>
                <a:gd name="f190" fmla="*/ f188 f183 1"/>
                <a:gd name="f191" fmla="*/ f188 f184 1"/>
                <a:gd name="f192" fmla="*/ f187 f1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9" t="f192" r="f190" b="f191"/>
              <a:pathLst>
                <a:path w="833119" h="833119">
                  <a:moveTo>
                    <a:pt x="f4" y="f5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2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4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2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4" y="f5"/>
                  </a:lnTo>
                  <a:close/>
                </a:path>
                <a:path w="833119" h="833119">
                  <a:moveTo>
                    <a:pt x="f59" y="f2"/>
                  </a:moveTo>
                  <a:lnTo>
                    <a:pt x="f60" y="f43"/>
                  </a:lnTo>
                  <a:lnTo>
                    <a:pt x="f61" y="f45"/>
                  </a:lnTo>
                  <a:lnTo>
                    <a:pt x="f62" y="f47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55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1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23"/>
                  </a:lnTo>
                  <a:lnTo>
                    <a:pt x="f92" y="f93"/>
                  </a:lnTo>
                  <a:lnTo>
                    <a:pt x="f94" y="f27"/>
                  </a:lnTo>
                  <a:lnTo>
                    <a:pt x="f95" y="f29"/>
                  </a:lnTo>
                  <a:lnTo>
                    <a:pt x="f96" y="f31"/>
                  </a:lnTo>
                  <a:lnTo>
                    <a:pt x="f97" y="f98"/>
                  </a:lnTo>
                  <a:lnTo>
                    <a:pt x="f97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40"/>
                  </a:lnTo>
                  <a:lnTo>
                    <a:pt x="f59" y="f2"/>
                  </a:lnTo>
                  <a:close/>
                </a:path>
                <a:path w="833119" h="833119">
                  <a:moveTo>
                    <a:pt x="f105" y="f106"/>
                  </a:move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4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22" y="f121"/>
                  </a:lnTo>
                  <a:lnTo>
                    <a:pt x="f24" y="f122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39" y="f131"/>
                  </a:lnTo>
                  <a:lnTo>
                    <a:pt x="f132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56" y="f146"/>
                  </a:lnTo>
                  <a:lnTo>
                    <a:pt x="f58" y="f147"/>
                  </a:lnTo>
                  <a:lnTo>
                    <a:pt x="f105" y="f106"/>
                  </a:lnTo>
                  <a:close/>
                </a:path>
                <a:path w="833119" h="833119">
                  <a:moveTo>
                    <a:pt x="f148" y="f149"/>
                  </a:moveTo>
                  <a:lnTo>
                    <a:pt x="f150" y="f151"/>
                  </a:lnTo>
                  <a:lnTo>
                    <a:pt x="f137" y="f152"/>
                  </a:lnTo>
                  <a:lnTo>
                    <a:pt x="f153" y="f154"/>
                  </a:lnTo>
                  <a:lnTo>
                    <a:pt x="f141" y="f155"/>
                  </a:lnTo>
                  <a:lnTo>
                    <a:pt x="f143" y="f65"/>
                  </a:lnTo>
                  <a:lnTo>
                    <a:pt x="f145" y="f67"/>
                  </a:lnTo>
                  <a:lnTo>
                    <a:pt x="f146" y="f69"/>
                  </a:lnTo>
                  <a:lnTo>
                    <a:pt x="f156" y="f70"/>
                  </a:lnTo>
                  <a:lnTo>
                    <a:pt x="f157" y="f72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78"/>
                  </a:lnTo>
                  <a:lnTo>
                    <a:pt x="f163" y="f164"/>
                  </a:lnTo>
                  <a:lnTo>
                    <a:pt x="f163" y="f165"/>
                  </a:lnTo>
                  <a:lnTo>
                    <a:pt x="f116" y="f166"/>
                  </a:lnTo>
                  <a:lnTo>
                    <a:pt x="f167" y="f168"/>
                  </a:lnTo>
                  <a:lnTo>
                    <a:pt x="f169" y="f170"/>
                  </a:lnTo>
                  <a:lnTo>
                    <a:pt x="f171" y="f172"/>
                  </a:lnTo>
                  <a:lnTo>
                    <a:pt x="f173" y="f174"/>
                  </a:lnTo>
                  <a:lnTo>
                    <a:pt x="f124" y="f175"/>
                  </a:lnTo>
                  <a:lnTo>
                    <a:pt x="f126" y="f176"/>
                  </a:lnTo>
                  <a:lnTo>
                    <a:pt x="f128" y="f177"/>
                  </a:lnTo>
                  <a:lnTo>
                    <a:pt x="f130" y="f178"/>
                  </a:lnTo>
                  <a:lnTo>
                    <a:pt x="f179" y="f97"/>
                  </a:lnTo>
                  <a:lnTo>
                    <a:pt x="f180" y="f100"/>
                  </a:lnTo>
                  <a:lnTo>
                    <a:pt x="f131" y="f102"/>
                  </a:lnTo>
                  <a:lnTo>
                    <a:pt x="f181" y="f182"/>
                  </a:lnTo>
                  <a:lnTo>
                    <a:pt x="f148" y="f14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155B1437-BF87-7C88-65E1-C2805BB5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5485" y="1164433"/>
              <a:ext cx="715271" cy="885184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284F9D1-16CB-F303-2559-8FFF4BA06994}"/>
                </a:ext>
              </a:extLst>
            </p:cNvPr>
            <p:cNvSpPr/>
            <p:nvPr/>
          </p:nvSpPr>
          <p:spPr>
            <a:xfrm>
              <a:off x="1127985" y="1047106"/>
              <a:ext cx="2197102" cy="1068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7100"/>
                <a:gd name="f4" fmla="val 1068070"/>
                <a:gd name="f5" fmla="val 388213"/>
                <a:gd name="f6" fmla="val 419315"/>
                <a:gd name="f7" fmla="val 355752"/>
                <a:gd name="f8" fmla="val 438188"/>
                <a:gd name="f9" fmla="val 335140"/>
                <a:gd name="f10" fmla="val 452475"/>
                <a:gd name="f11" fmla="val 317538"/>
                <a:gd name="f12" fmla="val 469328"/>
                <a:gd name="f13" fmla="val 294132"/>
                <a:gd name="f14" fmla="val 495947"/>
                <a:gd name="f15" fmla="val 263321"/>
                <a:gd name="f16" fmla="val 526796"/>
                <a:gd name="f17" fmla="val 226364"/>
                <a:gd name="f18" fmla="val 552526"/>
                <a:gd name="f19" fmla="val 185635"/>
                <a:gd name="f20" fmla="val 566661"/>
                <a:gd name="f21" fmla="val 143484"/>
                <a:gd name="f22" fmla="val 562673"/>
                <a:gd name="f23" fmla="val 102273"/>
                <a:gd name="f24" fmla="val 534085"/>
                <a:gd name="f25" fmla="val 136931"/>
                <a:gd name="f26" fmla="val 508139"/>
                <a:gd name="f27" fmla="val 172516"/>
                <a:gd name="f28" fmla="val 500468"/>
                <a:gd name="f29" fmla="val 207619"/>
                <a:gd name="f30" fmla="val 507136"/>
                <a:gd name="f31" fmla="val 240830"/>
                <a:gd name="f32" fmla="val 524243"/>
                <a:gd name="f33" fmla="val 247230"/>
                <a:gd name="f34" fmla="val 521843"/>
                <a:gd name="f35" fmla="val 253796"/>
                <a:gd name="f36" fmla="val 517105"/>
                <a:gd name="f37" fmla="val 264464"/>
                <a:gd name="f38" fmla="val 506463"/>
                <a:gd name="f39" fmla="val 287883"/>
                <a:gd name="f40" fmla="val 481380"/>
                <a:gd name="f41" fmla="val 292277"/>
                <a:gd name="f42" fmla="val 477443"/>
                <a:gd name="f43" fmla="val 295770"/>
                <a:gd name="f44" fmla="val 472897"/>
                <a:gd name="f45" fmla="val 257644"/>
                <a:gd name="f46" fmla="val 448729"/>
                <a:gd name="f47" fmla="val 219862"/>
                <a:gd name="f48" fmla="val 433298"/>
                <a:gd name="f49" fmla="val 182435"/>
                <a:gd name="f50" fmla="val 426783"/>
                <a:gd name="f51" fmla="val 145351"/>
                <a:gd name="f52" fmla="val 429361"/>
                <a:gd name="f53" fmla="val 108572"/>
                <a:gd name="f54" fmla="val 441198"/>
                <a:gd name="f55" fmla="val 72097"/>
                <a:gd name="f56" fmla="val 462483"/>
                <a:gd name="f57" fmla="val 35915"/>
                <a:gd name="f58" fmla="val 493382"/>
                <a:gd name="f59" fmla="val 38481"/>
                <a:gd name="f60" fmla="val 577240"/>
                <a:gd name="f61" fmla="val 77152"/>
                <a:gd name="f62" fmla="val 609130"/>
                <a:gd name="f63" fmla="val 115912"/>
                <a:gd name="f64" fmla="val 630174"/>
                <a:gd name="f65" fmla="val 154686"/>
                <a:gd name="f66" fmla="val 640778"/>
                <a:gd name="f67" fmla="val 193408"/>
                <a:gd name="f68" fmla="val 641375"/>
                <a:gd name="f69" fmla="val 231965"/>
                <a:gd name="f70" fmla="val 632383"/>
                <a:gd name="f71" fmla="val 270294"/>
                <a:gd name="f72" fmla="val 614210"/>
                <a:gd name="f73" fmla="val 308305"/>
                <a:gd name="f74" fmla="val 587298"/>
                <a:gd name="f75" fmla="val 340321"/>
                <a:gd name="f76" fmla="val 556082"/>
                <a:gd name="f77" fmla="val 361581"/>
                <a:gd name="f78" fmla="val 361505"/>
                <a:gd name="f79" fmla="val 506666"/>
                <a:gd name="f80" fmla="val 364261"/>
                <a:gd name="f81" fmla="val 485584"/>
                <a:gd name="f82" fmla="val 372325"/>
                <a:gd name="f83" fmla="val 460044"/>
                <a:gd name="f84" fmla="val 521716"/>
                <a:gd name="f85" fmla="val 370547"/>
                <a:gd name="f86" fmla="val 469442"/>
                <a:gd name="f87" fmla="val 318236"/>
                <a:gd name="f88" fmla="val 462508"/>
                <a:gd name="f89" fmla="val 325094"/>
                <a:gd name="f90" fmla="val 445770"/>
                <a:gd name="f91" fmla="val 344068"/>
                <a:gd name="f92" fmla="val 407225"/>
                <a:gd name="f93" fmla="val 408736"/>
                <a:gd name="f94" fmla="val 393941"/>
                <a:gd name="f95" fmla="val 445998"/>
                <a:gd name="f96" fmla="val 383806"/>
                <a:gd name="f97" fmla="val 485749"/>
                <a:gd name="f98" fmla="val 377101"/>
                <a:gd name="f99" fmla="val 533539"/>
                <a:gd name="f100" fmla="val 384238"/>
                <a:gd name="f101" fmla="val 539242"/>
                <a:gd name="f102" fmla="val 402132"/>
                <a:gd name="f103" fmla="val 552323"/>
                <a:gd name="f104" fmla="val 425488"/>
                <a:gd name="f105" fmla="val 566699"/>
                <a:gd name="f106" fmla="val 448983"/>
                <a:gd name="f107" fmla="val 576287"/>
                <a:gd name="f108" fmla="val 449529"/>
                <a:gd name="f109" fmla="val 567143"/>
                <a:gd name="f110" fmla="val 452005"/>
                <a:gd name="f111" fmla="val 542925"/>
                <a:gd name="f112" fmla="val 467956"/>
                <a:gd name="f113" fmla="val 468541"/>
                <a:gd name="f114" fmla="val 489127"/>
                <a:gd name="f115" fmla="val 410298"/>
                <a:gd name="f116" fmla="val 501472"/>
                <a:gd name="f117" fmla="val 392709"/>
                <a:gd name="f118" fmla="val 619023"/>
                <a:gd name="f119" fmla="val 508444"/>
                <a:gd name="f120" fmla="val 610285"/>
                <a:gd name="f121" fmla="val 600049"/>
                <a:gd name="f122" fmla="val 410311"/>
                <a:gd name="f123" fmla="val 578866"/>
                <a:gd name="f124" fmla="val 370560"/>
                <a:gd name="f125" fmla="val 546303"/>
                <a:gd name="f126" fmla="val 598563"/>
                <a:gd name="f127" fmla="val 372757"/>
                <a:gd name="f128" fmla="val 642683"/>
                <a:gd name="f129" fmla="val 408762"/>
                <a:gd name="f130" fmla="val 660768"/>
                <a:gd name="f131" fmla="val 446011"/>
                <a:gd name="f132" fmla="val 674052"/>
                <a:gd name="f133" fmla="val 485762"/>
                <a:gd name="f134" fmla="val 684187"/>
                <a:gd name="f135" fmla="val 533552"/>
                <a:gd name="f136" fmla="val 690918"/>
                <a:gd name="f137" fmla="val 539254"/>
                <a:gd name="f138" fmla="val 683768"/>
                <a:gd name="f139" fmla="val 552335"/>
                <a:gd name="f140" fmla="val 665861"/>
                <a:gd name="f141" fmla="val 566712"/>
                <a:gd name="f142" fmla="val 642518"/>
                <a:gd name="f143" fmla="val 874598"/>
                <a:gd name="f144" fmla="val 836041"/>
                <a:gd name="f145" fmla="val 614222"/>
                <a:gd name="f146" fmla="val 797712"/>
                <a:gd name="f147" fmla="val 587311"/>
                <a:gd name="f148" fmla="val 759714"/>
                <a:gd name="f149" fmla="val 556094"/>
                <a:gd name="f150" fmla="val 727684"/>
                <a:gd name="f151" fmla="val 706424"/>
                <a:gd name="f152" fmla="val 506679"/>
                <a:gd name="f153" fmla="val 706501"/>
                <a:gd name="f154" fmla="val 703745"/>
                <a:gd name="f155" fmla="val 460057"/>
                <a:gd name="f156" fmla="val 695680"/>
                <a:gd name="f157" fmla="val 679805"/>
                <a:gd name="f158" fmla="val 438200"/>
                <a:gd name="f159" fmla="val 712254"/>
                <a:gd name="f160" fmla="val 732866"/>
                <a:gd name="f161" fmla="val 750468"/>
                <a:gd name="f162" fmla="val 773874"/>
                <a:gd name="f163" fmla="val 526808"/>
                <a:gd name="f164" fmla="val 804697"/>
                <a:gd name="f165" fmla="val 552551"/>
                <a:gd name="f166" fmla="val 841641"/>
                <a:gd name="f167" fmla="val 566674"/>
                <a:gd name="f168" fmla="val 882383"/>
                <a:gd name="f169" fmla="val 562686"/>
                <a:gd name="f170" fmla="val 924534"/>
                <a:gd name="f171" fmla="val 965746"/>
                <a:gd name="f172" fmla="val 508152"/>
                <a:gd name="f173" fmla="val 931087"/>
                <a:gd name="f174" fmla="val 895502"/>
                <a:gd name="f175" fmla="val 507149"/>
                <a:gd name="f176" fmla="val 860399"/>
                <a:gd name="f177" fmla="val 524256"/>
                <a:gd name="f178" fmla="val 827189"/>
                <a:gd name="f179" fmla="val 521868"/>
                <a:gd name="f180" fmla="val 820775"/>
                <a:gd name="f181" fmla="val 517118"/>
                <a:gd name="f182" fmla="val 814222"/>
                <a:gd name="f183" fmla="val 506488"/>
                <a:gd name="f184" fmla="val 803541"/>
                <a:gd name="f185" fmla="val 481406"/>
                <a:gd name="f186" fmla="val 780135"/>
                <a:gd name="f187" fmla="val 477456"/>
                <a:gd name="f188" fmla="val 775728"/>
                <a:gd name="f189" fmla="val 772236"/>
                <a:gd name="f190" fmla="val 810361"/>
                <a:gd name="f191" fmla="val 433311"/>
                <a:gd name="f192" fmla="val 848131"/>
                <a:gd name="f193" fmla="val 426796"/>
                <a:gd name="f194" fmla="val 885558"/>
                <a:gd name="f195" fmla="val 922655"/>
                <a:gd name="f196" fmla="val 441210"/>
                <a:gd name="f197" fmla="val 959434"/>
                <a:gd name="f198" fmla="val 995921"/>
                <a:gd name="f199" fmla="val 1032103"/>
                <a:gd name="f200" fmla="val 1068019"/>
                <a:gd name="f201" fmla="val 1029525"/>
                <a:gd name="f202" fmla="val 990866"/>
                <a:gd name="f203" fmla="val 952093"/>
                <a:gd name="f204" fmla="val 913320"/>
                <a:gd name="f205" fmla="val 648690"/>
                <a:gd name="f206" fmla="val 388188"/>
                <a:gd name="f207" fmla="val 629818"/>
                <a:gd name="f208" fmla="val 355739"/>
                <a:gd name="f209" fmla="val 615543"/>
                <a:gd name="f210" fmla="val 335127"/>
                <a:gd name="f211" fmla="val 598690"/>
                <a:gd name="f212" fmla="val 317512"/>
                <a:gd name="f213" fmla="val 572071"/>
                <a:gd name="f214" fmla="val 294106"/>
                <a:gd name="f215" fmla="val 541210"/>
                <a:gd name="f216" fmla="val 263296"/>
                <a:gd name="f217" fmla="val 515467"/>
                <a:gd name="f218" fmla="val 226352"/>
                <a:gd name="f219" fmla="val 501345"/>
                <a:gd name="f220" fmla="val 185623"/>
                <a:gd name="f221" fmla="val 505333"/>
                <a:gd name="f222" fmla="val 143471"/>
                <a:gd name="f223" fmla="val 533946"/>
                <a:gd name="f224" fmla="val 102260"/>
                <a:gd name="f225" fmla="val 559866"/>
                <a:gd name="f226" fmla="val 136918"/>
                <a:gd name="f227" fmla="val 567537"/>
                <a:gd name="f228" fmla="val 172504"/>
                <a:gd name="f229" fmla="val 560870"/>
                <a:gd name="f230" fmla="val 207606"/>
                <a:gd name="f231" fmla="val 543763"/>
                <a:gd name="f232" fmla="val 240792"/>
                <a:gd name="f233" fmla="val 546163"/>
                <a:gd name="f234" fmla="val 247218"/>
                <a:gd name="f235" fmla="val 550900"/>
                <a:gd name="f236" fmla="val 253784"/>
                <a:gd name="f237" fmla="val 561530"/>
                <a:gd name="f238" fmla="val 586625"/>
                <a:gd name="f239" fmla="val 590550"/>
                <a:gd name="f240" fmla="val 292252"/>
                <a:gd name="f241" fmla="val 595109"/>
                <a:gd name="f242" fmla="val 619277"/>
                <a:gd name="f243" fmla="val 257632"/>
                <a:gd name="f244" fmla="val 634707"/>
                <a:gd name="f245" fmla="val 641223"/>
                <a:gd name="f246" fmla="val 638657"/>
                <a:gd name="f247" fmla="val 145338"/>
                <a:gd name="f248" fmla="val 626821"/>
                <a:gd name="f249" fmla="val 108559"/>
                <a:gd name="f250" fmla="val 605536"/>
                <a:gd name="f251" fmla="val 72085"/>
                <a:gd name="f252" fmla="val 574636"/>
                <a:gd name="f253" fmla="val 35902"/>
                <a:gd name="f254" fmla="val 490778"/>
                <a:gd name="f255" fmla="val 458876"/>
                <a:gd name="f256" fmla="val 77139"/>
                <a:gd name="f257" fmla="val 437845"/>
                <a:gd name="f258" fmla="val 427228"/>
                <a:gd name="f259" fmla="val 426631"/>
                <a:gd name="f260" fmla="val 435622"/>
                <a:gd name="f261" fmla="val 453783"/>
                <a:gd name="f262" fmla="val 480695"/>
                <a:gd name="f263" fmla="val 511924"/>
                <a:gd name="f264" fmla="val 361569"/>
                <a:gd name="f265" fmla="val 561340"/>
                <a:gd name="f266" fmla="val 582422"/>
                <a:gd name="f267" fmla="val 364248"/>
                <a:gd name="f268" fmla="val 607961"/>
                <a:gd name="f269" fmla="val 372313"/>
                <a:gd name="f270" fmla="val 534454"/>
                <a:gd name="f271" fmla="val 528739"/>
                <a:gd name="f272" fmla="val 665873"/>
                <a:gd name="f273" fmla="val 515658"/>
                <a:gd name="f274" fmla="val 642531"/>
                <a:gd name="f275" fmla="val 501294"/>
                <a:gd name="f276" fmla="val 619036"/>
                <a:gd name="f277" fmla="val 491705"/>
                <a:gd name="f278" fmla="val 618490"/>
                <a:gd name="f279" fmla="val 500849"/>
                <a:gd name="f280" fmla="val 616013"/>
                <a:gd name="f281" fmla="val 525068"/>
                <a:gd name="f282" fmla="val 600075"/>
                <a:gd name="f283" fmla="val 599465"/>
                <a:gd name="f284" fmla="val 578878"/>
                <a:gd name="f285" fmla="val 657682"/>
                <a:gd name="f286" fmla="val 697445"/>
                <a:gd name="f287" fmla="val 749769"/>
                <a:gd name="f288" fmla="val 642708"/>
                <a:gd name="f289" fmla="val 695248"/>
                <a:gd name="f290" fmla="val 660793"/>
                <a:gd name="f291" fmla="val 659257"/>
                <a:gd name="f292" fmla="val 674065"/>
                <a:gd name="f293" fmla="val 621995"/>
                <a:gd name="f294" fmla="val 684199"/>
                <a:gd name="f295" fmla="val 582244"/>
                <a:gd name="f296" fmla="val 469430"/>
                <a:gd name="f297" fmla="val 695261"/>
                <a:gd name="f298" fmla="val 425310"/>
                <a:gd name="f299" fmla="val 659282"/>
                <a:gd name="f300" fmla="val 622020"/>
                <a:gd name="f301" fmla="val 582256"/>
                <a:gd name="f302" fmla="val 534479"/>
                <a:gd name="f303" fmla="val 377088"/>
                <a:gd name="f304" fmla="val 528764"/>
                <a:gd name="f305" fmla="val 515670"/>
                <a:gd name="f306" fmla="val 501307"/>
                <a:gd name="f307" fmla="val 491718"/>
                <a:gd name="f308" fmla="val 500862"/>
                <a:gd name="f309" fmla="val 449516"/>
                <a:gd name="f310" fmla="val 525081"/>
                <a:gd name="f311" fmla="val 599478"/>
                <a:gd name="f312" fmla="val 467944"/>
                <a:gd name="f313" fmla="val 657694"/>
                <a:gd name="f314" fmla="val 489140"/>
                <a:gd name="f315" fmla="val 1068006"/>
                <a:gd name="f316" fmla="val 533933"/>
                <a:gd name="f317" fmla="val 490766"/>
                <a:gd name="f318" fmla="val 437832"/>
                <a:gd name="f319" fmla="val 874610"/>
                <a:gd name="f320" fmla="val 759701"/>
                <a:gd name="f321" fmla="val 480707"/>
                <a:gd name="f322" fmla="val 727697"/>
                <a:gd name="f323" fmla="val 706437"/>
                <a:gd name="f324" fmla="val 561314"/>
                <a:gd name="f325" fmla="val 703757"/>
                <a:gd name="f326" fmla="val 582409"/>
                <a:gd name="f327" fmla="val 695693"/>
                <a:gd name="f328" fmla="val 607949"/>
                <a:gd name="f329" fmla="val 648703"/>
                <a:gd name="f330" fmla="val 712266"/>
                <a:gd name="f331" fmla="val 732878"/>
                <a:gd name="f332" fmla="val 615530"/>
                <a:gd name="f333" fmla="val 750481"/>
                <a:gd name="f334" fmla="val 598665"/>
                <a:gd name="f335" fmla="val 773887"/>
                <a:gd name="f336" fmla="val 572046"/>
                <a:gd name="f337" fmla="val 541197"/>
                <a:gd name="f338" fmla="val 501332"/>
                <a:gd name="f339" fmla="val 505320"/>
                <a:gd name="f340" fmla="val 560857"/>
                <a:gd name="f341" fmla="val 827214"/>
                <a:gd name="f342" fmla="val 543750"/>
                <a:gd name="f343" fmla="val 820788"/>
                <a:gd name="f344" fmla="val 546138"/>
                <a:gd name="f345" fmla="val 550887"/>
                <a:gd name="f346" fmla="val 780122"/>
                <a:gd name="f347" fmla="val 586600"/>
                <a:gd name="f348" fmla="val 775741"/>
                <a:gd name="f349" fmla="val 772223"/>
                <a:gd name="f350" fmla="val 619264"/>
                <a:gd name="f351" fmla="val 848144"/>
                <a:gd name="f352" fmla="val 634695"/>
                <a:gd name="f353" fmla="val 885571"/>
                <a:gd name="f354" fmla="val 641210"/>
                <a:gd name="f355" fmla="val 922667"/>
                <a:gd name="f356" fmla="val 638632"/>
                <a:gd name="f357" fmla="val 626795"/>
                <a:gd name="f358" fmla="val 995908"/>
                <a:gd name="f359" fmla="val 605523"/>
                <a:gd name="f360" fmla="val 574624"/>
                <a:gd name="f361" fmla="val 2055495"/>
                <a:gd name="f362" fmla="val 117335"/>
                <a:gd name="f363" fmla="val 2037956"/>
                <a:gd name="f364" fmla="val 1002334"/>
                <a:gd name="f365" fmla="val 2196884"/>
                <a:gd name="f366" fmla="val 130492"/>
                <a:gd name="f367" fmla="val 2178164"/>
                <a:gd name="f368" fmla="val 261162"/>
                <a:gd name="f369" fmla="*/ f0 1 2197100"/>
                <a:gd name="f370" fmla="*/ f1 1 1068070"/>
                <a:gd name="f371" fmla="+- f4 0 f2"/>
                <a:gd name="f372" fmla="+- f3 0 f2"/>
                <a:gd name="f373" fmla="*/ f372 1 2197100"/>
                <a:gd name="f374" fmla="*/ f371 1 1068070"/>
                <a:gd name="f375" fmla="*/ f2 1 f373"/>
                <a:gd name="f376" fmla="*/ f3 1 f373"/>
                <a:gd name="f377" fmla="*/ f2 1 f374"/>
                <a:gd name="f378" fmla="*/ f4 1 f374"/>
                <a:gd name="f379" fmla="*/ f375 f369 1"/>
                <a:gd name="f380" fmla="*/ f376 f369 1"/>
                <a:gd name="f381" fmla="*/ f378 f370 1"/>
                <a:gd name="f382" fmla="*/ f377 f3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9" t="f382" r="f380" b="f381"/>
              <a:pathLst>
                <a:path w="2197100" h="1068070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2" y="f24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24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5" y="f6"/>
                  </a:lnTo>
                  <a:close/>
                </a:path>
                <a:path w="2197100" h="1068070">
                  <a:moveTo>
                    <a:pt x="f84" y="f85"/>
                  </a:move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84" y="f85"/>
                  </a:lnTo>
                  <a:close/>
                </a:path>
                <a:path w="2197100" h="1068070">
                  <a:moveTo>
                    <a:pt x="f107" y="f118"/>
                  </a:moveTo>
                  <a:lnTo>
                    <a:pt x="f119" y="f120"/>
                  </a:lnTo>
                  <a:lnTo>
                    <a:pt x="f113" y="f121"/>
                  </a:lnTo>
                  <a:lnTo>
                    <a:pt x="f122" y="f123"/>
                  </a:lnTo>
                  <a:lnTo>
                    <a:pt x="f124" y="f125"/>
                  </a:lnTo>
                  <a:lnTo>
                    <a:pt x="f87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133" y="f134"/>
                  </a:lnTo>
                  <a:lnTo>
                    <a:pt x="f135" y="f136"/>
                  </a:lnTo>
                  <a:lnTo>
                    <a:pt x="f137" y="f138"/>
                  </a:lnTo>
                  <a:lnTo>
                    <a:pt x="f139" y="f140"/>
                  </a:lnTo>
                  <a:lnTo>
                    <a:pt x="f141" y="f142"/>
                  </a:lnTo>
                  <a:lnTo>
                    <a:pt x="f107" y="f118"/>
                  </a:lnTo>
                  <a:close/>
                </a:path>
                <a:path w="2197100" h="1068070">
                  <a:moveTo>
                    <a:pt x="f68" y="f143"/>
                  </a:moveTo>
                  <a:lnTo>
                    <a:pt x="f70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24" y="f151"/>
                  </a:lnTo>
                  <a:lnTo>
                    <a:pt x="f152" y="f153"/>
                  </a:lnTo>
                  <a:lnTo>
                    <a:pt x="f81" y="f154"/>
                  </a:lnTo>
                  <a:lnTo>
                    <a:pt x="f155" y="f156"/>
                  </a:lnTo>
                  <a:lnTo>
                    <a:pt x="f6" y="f157"/>
                  </a:lnTo>
                  <a:lnTo>
                    <a:pt x="f158" y="f159"/>
                  </a:lnTo>
                  <a:lnTo>
                    <a:pt x="f10" y="f160"/>
                  </a:lnTo>
                  <a:lnTo>
                    <a:pt x="f12" y="f161"/>
                  </a:lnTo>
                  <a:lnTo>
                    <a:pt x="f14" y="f162"/>
                  </a:lnTo>
                  <a:lnTo>
                    <a:pt x="f163" y="f164"/>
                  </a:lnTo>
                  <a:lnTo>
                    <a:pt x="f165" y="f166"/>
                  </a:lnTo>
                  <a:lnTo>
                    <a:pt x="f167" y="f168"/>
                  </a:lnTo>
                  <a:lnTo>
                    <a:pt x="f169" y="f170"/>
                  </a:lnTo>
                  <a:lnTo>
                    <a:pt x="f24" y="f171"/>
                  </a:lnTo>
                  <a:lnTo>
                    <a:pt x="f172" y="f173"/>
                  </a:lnTo>
                  <a:lnTo>
                    <a:pt x="f28" y="f174"/>
                  </a:lnTo>
                  <a:lnTo>
                    <a:pt x="f175" y="f176"/>
                  </a:lnTo>
                  <a:lnTo>
                    <a:pt x="f177" y="f178"/>
                  </a:lnTo>
                  <a:lnTo>
                    <a:pt x="f179" y="f180"/>
                  </a:ln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lnTo>
                    <a:pt x="f187" y="f188"/>
                  </a:lnTo>
                  <a:lnTo>
                    <a:pt x="f44" y="f189"/>
                  </a:lnTo>
                  <a:lnTo>
                    <a:pt x="f46" y="f190"/>
                  </a:lnTo>
                  <a:lnTo>
                    <a:pt x="f191" y="f192"/>
                  </a:lnTo>
                  <a:lnTo>
                    <a:pt x="f193" y="f194"/>
                  </a:lnTo>
                  <a:lnTo>
                    <a:pt x="f52" y="f195"/>
                  </a:lnTo>
                  <a:lnTo>
                    <a:pt x="f196" y="f197"/>
                  </a:lnTo>
                  <a:lnTo>
                    <a:pt x="f56" y="f198"/>
                  </a:lnTo>
                  <a:lnTo>
                    <a:pt x="f58" y="f199"/>
                  </a:lnTo>
                  <a:lnTo>
                    <a:pt x="f24" y="f200"/>
                  </a:lnTo>
                  <a:lnTo>
                    <a:pt x="f60" y="f201"/>
                  </a:lnTo>
                  <a:lnTo>
                    <a:pt x="f62" y="f202"/>
                  </a:lnTo>
                  <a:lnTo>
                    <a:pt x="f64" y="f203"/>
                  </a:lnTo>
                  <a:lnTo>
                    <a:pt x="f66" y="f204"/>
                  </a:lnTo>
                  <a:lnTo>
                    <a:pt x="f68" y="f143"/>
                  </a:lnTo>
                  <a:close/>
                </a:path>
                <a:path w="2197100" h="1068070">
                  <a:moveTo>
                    <a:pt x="f205" y="f206"/>
                  </a:moveTo>
                  <a:lnTo>
                    <a:pt x="f207" y="f208"/>
                  </a:lnTo>
                  <a:lnTo>
                    <a:pt x="f209" y="f210"/>
                  </a:lnTo>
                  <a:lnTo>
                    <a:pt x="f211" y="f212"/>
                  </a:lnTo>
                  <a:lnTo>
                    <a:pt x="f213" y="f214"/>
                  </a:lnTo>
                  <a:lnTo>
                    <a:pt x="f215" y="f216"/>
                  </a:lnTo>
                  <a:lnTo>
                    <a:pt x="f217" y="f218"/>
                  </a:lnTo>
                  <a:lnTo>
                    <a:pt x="f219" y="f220"/>
                  </a:lnTo>
                  <a:lnTo>
                    <a:pt x="f221" y="f222"/>
                  </a:lnTo>
                  <a:lnTo>
                    <a:pt x="f223" y="f224"/>
                  </a:lnTo>
                  <a:lnTo>
                    <a:pt x="f225" y="f226"/>
                  </a:lnTo>
                  <a:lnTo>
                    <a:pt x="f227" y="f228"/>
                  </a:lnTo>
                  <a:lnTo>
                    <a:pt x="f229" y="f230"/>
                  </a:lnTo>
                  <a:lnTo>
                    <a:pt x="f231" y="f232"/>
                  </a:lnTo>
                  <a:lnTo>
                    <a:pt x="f233" y="f234"/>
                  </a:lnTo>
                  <a:lnTo>
                    <a:pt x="f235" y="f236"/>
                  </a:lnTo>
                  <a:lnTo>
                    <a:pt x="f237" y="f37"/>
                  </a:lnTo>
                  <a:lnTo>
                    <a:pt x="f238" y="f39"/>
                  </a:lnTo>
                  <a:lnTo>
                    <a:pt x="f239" y="f240"/>
                  </a:lnTo>
                  <a:lnTo>
                    <a:pt x="f241" y="f43"/>
                  </a:lnTo>
                  <a:lnTo>
                    <a:pt x="f242" y="f243"/>
                  </a:lnTo>
                  <a:lnTo>
                    <a:pt x="f244" y="f47"/>
                  </a:lnTo>
                  <a:lnTo>
                    <a:pt x="f245" y="f49"/>
                  </a:lnTo>
                  <a:lnTo>
                    <a:pt x="f246" y="f247"/>
                  </a:lnTo>
                  <a:lnTo>
                    <a:pt x="f248" y="f249"/>
                  </a:lnTo>
                  <a:lnTo>
                    <a:pt x="f250" y="f251"/>
                  </a:lnTo>
                  <a:lnTo>
                    <a:pt x="f252" y="f253"/>
                  </a:lnTo>
                  <a:lnTo>
                    <a:pt x="f223" y="f2"/>
                  </a:lnTo>
                  <a:lnTo>
                    <a:pt x="f254" y="f59"/>
                  </a:lnTo>
                  <a:lnTo>
                    <a:pt x="f255" y="f256"/>
                  </a:lnTo>
                  <a:lnTo>
                    <a:pt x="f257" y="f63"/>
                  </a:lnTo>
                  <a:lnTo>
                    <a:pt x="f258" y="f65"/>
                  </a:lnTo>
                  <a:lnTo>
                    <a:pt x="f259" y="f67"/>
                  </a:lnTo>
                  <a:lnTo>
                    <a:pt x="f260" y="f69"/>
                  </a:lnTo>
                  <a:lnTo>
                    <a:pt x="f261" y="f71"/>
                  </a:lnTo>
                  <a:lnTo>
                    <a:pt x="f262" y="f73"/>
                  </a:lnTo>
                  <a:lnTo>
                    <a:pt x="f263" y="f75"/>
                  </a:lnTo>
                  <a:lnTo>
                    <a:pt x="f223" y="f264"/>
                  </a:lnTo>
                  <a:lnTo>
                    <a:pt x="f265" y="f78"/>
                  </a:lnTo>
                  <a:lnTo>
                    <a:pt x="f266" y="f267"/>
                  </a:lnTo>
                  <a:lnTo>
                    <a:pt x="f268" y="f269"/>
                  </a:lnTo>
                  <a:lnTo>
                    <a:pt x="f205" y="f206"/>
                  </a:lnTo>
                  <a:close/>
                </a:path>
                <a:path w="2197100" h="1068070">
                  <a:moveTo>
                    <a:pt x="f136" y="f270"/>
                  </a:moveTo>
                  <a:lnTo>
                    <a:pt x="f138" y="f271"/>
                  </a:lnTo>
                  <a:lnTo>
                    <a:pt x="f272" y="f273"/>
                  </a:lnTo>
                  <a:lnTo>
                    <a:pt x="f274" y="f275"/>
                  </a:lnTo>
                  <a:lnTo>
                    <a:pt x="f276" y="f277"/>
                  </a:lnTo>
                  <a:lnTo>
                    <a:pt x="f278" y="f279"/>
                  </a:lnTo>
                  <a:lnTo>
                    <a:pt x="f280" y="f281"/>
                  </a:lnTo>
                  <a:lnTo>
                    <a:pt x="f282" y="f283"/>
                  </a:lnTo>
                  <a:lnTo>
                    <a:pt x="f284" y="f285"/>
                  </a:lnTo>
                  <a:lnTo>
                    <a:pt x="f125" y="f286"/>
                  </a:lnTo>
                  <a:lnTo>
                    <a:pt x="f126" y="f287"/>
                  </a:lnTo>
                  <a:lnTo>
                    <a:pt x="f288" y="f289"/>
                  </a:lnTo>
                  <a:lnTo>
                    <a:pt x="f290" y="f291"/>
                  </a:lnTo>
                  <a:lnTo>
                    <a:pt x="f292" y="f293"/>
                  </a:lnTo>
                  <a:lnTo>
                    <a:pt x="f294" y="f295"/>
                  </a:lnTo>
                  <a:lnTo>
                    <a:pt x="f136" y="f270"/>
                  </a:lnTo>
                  <a:close/>
                </a:path>
                <a:path w="2197100" h="1068070">
                  <a:moveTo>
                    <a:pt x="f287" y="f296"/>
                  </a:moveTo>
                  <a:lnTo>
                    <a:pt x="f297" y="f298"/>
                  </a:lnTo>
                  <a:lnTo>
                    <a:pt x="f299" y="f92"/>
                  </a:lnTo>
                  <a:lnTo>
                    <a:pt x="f300" y="f94"/>
                  </a:lnTo>
                  <a:lnTo>
                    <a:pt x="f301" y="f96"/>
                  </a:lnTo>
                  <a:lnTo>
                    <a:pt x="f302" y="f303"/>
                  </a:lnTo>
                  <a:lnTo>
                    <a:pt x="f304" y="f100"/>
                  </a:lnTo>
                  <a:lnTo>
                    <a:pt x="f305" y="f102"/>
                  </a:lnTo>
                  <a:lnTo>
                    <a:pt x="f306" y="f104"/>
                  </a:lnTo>
                  <a:lnTo>
                    <a:pt x="f307" y="f106"/>
                  </a:lnTo>
                  <a:lnTo>
                    <a:pt x="f308" y="f309"/>
                  </a:lnTo>
                  <a:lnTo>
                    <a:pt x="f310" y="f110"/>
                  </a:lnTo>
                  <a:lnTo>
                    <a:pt x="f311" y="f312"/>
                  </a:lnTo>
                  <a:lnTo>
                    <a:pt x="f313" y="f314"/>
                  </a:lnTo>
                  <a:lnTo>
                    <a:pt x="f286" y="f84"/>
                  </a:lnTo>
                  <a:lnTo>
                    <a:pt x="f287" y="f296"/>
                  </a:lnTo>
                  <a:close/>
                </a:path>
                <a:path w="2197100" h="1068070">
                  <a:moveTo>
                    <a:pt x="f315" y="f316"/>
                  </a:moveTo>
                  <a:lnTo>
                    <a:pt x="f201" y="f317"/>
                  </a:lnTo>
                  <a:lnTo>
                    <a:pt x="f202" y="f255"/>
                  </a:lnTo>
                  <a:lnTo>
                    <a:pt x="f203" y="f318"/>
                  </a:lnTo>
                  <a:lnTo>
                    <a:pt x="f204" y="f258"/>
                  </a:lnTo>
                  <a:lnTo>
                    <a:pt x="f319" y="f259"/>
                  </a:lnTo>
                  <a:lnTo>
                    <a:pt x="f144" y="f260"/>
                  </a:lnTo>
                  <a:lnTo>
                    <a:pt x="f146" y="f261"/>
                  </a:lnTo>
                  <a:lnTo>
                    <a:pt x="f320" y="f321"/>
                  </a:lnTo>
                  <a:lnTo>
                    <a:pt x="f322" y="f263"/>
                  </a:lnTo>
                  <a:lnTo>
                    <a:pt x="f323" y="f316"/>
                  </a:lnTo>
                  <a:lnTo>
                    <a:pt x="f153" y="f324"/>
                  </a:lnTo>
                  <a:lnTo>
                    <a:pt x="f325" y="f326"/>
                  </a:lnTo>
                  <a:lnTo>
                    <a:pt x="f327" y="f328"/>
                  </a:lnTo>
                  <a:lnTo>
                    <a:pt x="f157" y="f329"/>
                  </a:lnTo>
                  <a:lnTo>
                    <a:pt x="f330" y="f207"/>
                  </a:lnTo>
                  <a:lnTo>
                    <a:pt x="f331" y="f332"/>
                  </a:lnTo>
                  <a:lnTo>
                    <a:pt x="f333" y="f334"/>
                  </a:lnTo>
                  <a:lnTo>
                    <a:pt x="f335" y="f336"/>
                  </a:lnTo>
                  <a:lnTo>
                    <a:pt x="f164" y="f337"/>
                  </a:lnTo>
                  <a:lnTo>
                    <a:pt x="f166" y="f217"/>
                  </a:lnTo>
                  <a:lnTo>
                    <a:pt x="f168" y="f338"/>
                  </a:lnTo>
                  <a:lnTo>
                    <a:pt x="f170" y="f339"/>
                  </a:lnTo>
                  <a:lnTo>
                    <a:pt x="f171" y="f316"/>
                  </a:lnTo>
                  <a:lnTo>
                    <a:pt x="f173" y="f225"/>
                  </a:lnTo>
                  <a:lnTo>
                    <a:pt x="f174" y="f227"/>
                  </a:lnTo>
                  <a:lnTo>
                    <a:pt x="f176" y="f340"/>
                  </a:lnTo>
                  <a:lnTo>
                    <a:pt x="f341" y="f342"/>
                  </a:lnTo>
                  <a:lnTo>
                    <a:pt x="f343" y="f344"/>
                  </a:lnTo>
                  <a:lnTo>
                    <a:pt x="f182" y="f345"/>
                  </a:lnTo>
                  <a:lnTo>
                    <a:pt x="f184" y="f237"/>
                  </a:lnTo>
                  <a:lnTo>
                    <a:pt x="f346" y="f347"/>
                  </a:lnTo>
                  <a:lnTo>
                    <a:pt x="f348" y="f239"/>
                  </a:lnTo>
                  <a:lnTo>
                    <a:pt x="f349" y="f241"/>
                  </a:lnTo>
                  <a:lnTo>
                    <a:pt x="f190" y="f350"/>
                  </a:lnTo>
                  <a:lnTo>
                    <a:pt x="f351" y="f352"/>
                  </a:lnTo>
                  <a:lnTo>
                    <a:pt x="f353" y="f354"/>
                  </a:lnTo>
                  <a:lnTo>
                    <a:pt x="f355" y="f356"/>
                  </a:lnTo>
                  <a:lnTo>
                    <a:pt x="f197" y="f357"/>
                  </a:lnTo>
                  <a:lnTo>
                    <a:pt x="f358" y="f359"/>
                  </a:lnTo>
                  <a:lnTo>
                    <a:pt x="f199" y="f360"/>
                  </a:lnTo>
                  <a:lnTo>
                    <a:pt x="f315" y="f316"/>
                  </a:lnTo>
                  <a:close/>
                </a:path>
                <a:path w="2197100" h="1068070">
                  <a:moveTo>
                    <a:pt x="f361" y="f362"/>
                  </a:moveTo>
                  <a:lnTo>
                    <a:pt x="f363" y="f362"/>
                  </a:lnTo>
                  <a:lnTo>
                    <a:pt x="f363" y="f364"/>
                  </a:lnTo>
                  <a:lnTo>
                    <a:pt x="f361" y="f364"/>
                  </a:lnTo>
                  <a:lnTo>
                    <a:pt x="f361" y="f362"/>
                  </a:lnTo>
                  <a:close/>
                </a:path>
                <a:path w="2197100" h="1068070">
                  <a:moveTo>
                    <a:pt x="f365" y="f366"/>
                  </a:moveTo>
                  <a:lnTo>
                    <a:pt x="f367" y="f366"/>
                  </a:lnTo>
                  <a:lnTo>
                    <a:pt x="f367" y="f368"/>
                  </a:lnTo>
                  <a:lnTo>
                    <a:pt x="f365" y="f368"/>
                  </a:lnTo>
                  <a:lnTo>
                    <a:pt x="f365" y="f36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2B8E2206-7A62-9339-56AC-10C57BA0C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0151" y="1210528"/>
              <a:ext cx="173361" cy="9998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5FAD4A71-3DAC-5C9B-E76E-7F6216D60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3748" y="1167853"/>
              <a:ext cx="292415" cy="18196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2580245E-2F19-2F9E-F942-FDF19E85D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13119" y="1167853"/>
              <a:ext cx="297472" cy="18196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88C82BAB-DC1D-B06F-82F8-49C5AC16F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34184" y="1167862"/>
              <a:ext cx="309286" cy="14264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11788EE0-56AD-0DF3-D524-D40799BDF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67053" y="1167862"/>
              <a:ext cx="90799" cy="142637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3343D84A-2DCE-B1F9-B43A-4050D5261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7827" y="1212777"/>
              <a:ext cx="84417" cy="9771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E9FC264-C8D9-B4C2-E416-9618690F6047}"/>
                </a:ext>
              </a:extLst>
            </p:cNvPr>
            <p:cNvSpPr/>
            <p:nvPr/>
          </p:nvSpPr>
          <p:spPr>
            <a:xfrm>
              <a:off x="4793604" y="1210546"/>
              <a:ext cx="60322" cy="1003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325"/>
                <a:gd name="f4" fmla="val 100330"/>
                <a:gd name="f5" fmla="val 41935"/>
                <a:gd name="f6" fmla="val 33695"/>
                <a:gd name="f7" fmla="val 20448"/>
                <a:gd name="f8" fmla="val 1800"/>
                <a:gd name="f9" fmla="val 9752"/>
                <a:gd name="f10" fmla="val 7251"/>
                <a:gd name="f11" fmla="val 2604"/>
                <a:gd name="f12" fmla="val 16423"/>
                <a:gd name="f13" fmla="val 29391"/>
                <a:gd name="f14" fmla="val 6460"/>
                <a:gd name="f15" fmla="val 44902"/>
                <a:gd name="f16" fmla="val 20674"/>
                <a:gd name="f17" fmla="val 54237"/>
                <a:gd name="f18" fmla="val 34888"/>
                <a:gd name="f19" fmla="val 61819"/>
                <a:gd name="f20" fmla="val 41349"/>
                <a:gd name="f21" fmla="val 72071"/>
                <a:gd name="f22" fmla="val 82363"/>
                <a:gd name="f23" fmla="val 31433"/>
                <a:gd name="f24" fmla="val 85735"/>
                <a:gd name="f25" fmla="val 18324"/>
                <a:gd name="f26" fmla="val 8397"/>
                <a:gd name="f27" fmla="val 83494"/>
                <a:gd name="f28" fmla="val 1476"/>
                <a:gd name="f29" fmla="val 78992"/>
                <a:gd name="f30" fmla="val 554"/>
                <a:gd name="f31" fmla="val 94719"/>
                <a:gd name="f32" fmla="val 6774"/>
                <a:gd name="f33" fmla="val 97353"/>
                <a:gd name="f34" fmla="val 13301"/>
                <a:gd name="f35" fmla="val 98951"/>
                <a:gd name="f36" fmla="val 20007"/>
                <a:gd name="f37" fmla="val 99742"/>
                <a:gd name="f38" fmla="val 26763"/>
                <a:gd name="f39" fmla="val 99955"/>
                <a:gd name="f40" fmla="val 39153"/>
                <a:gd name="f41" fmla="val 98173"/>
                <a:gd name="f42" fmla="val 49812"/>
                <a:gd name="f43" fmla="val 92723"/>
                <a:gd name="f44" fmla="val 57279"/>
                <a:gd name="f45" fmla="val 83447"/>
                <a:gd name="f46" fmla="val 60092"/>
                <a:gd name="f47" fmla="val 70186"/>
                <a:gd name="f48" fmla="val 53626"/>
                <a:gd name="f49" fmla="val 53125"/>
                <a:gd name="f50" fmla="val 39401"/>
                <a:gd name="f51" fmla="val 43869"/>
                <a:gd name="f52" fmla="val 25177"/>
                <a:gd name="f53" fmla="val 36680"/>
                <a:gd name="f54" fmla="val 18711"/>
                <a:gd name="f55" fmla="val 25821"/>
                <a:gd name="f56" fmla="val 17968"/>
                <a:gd name="f57" fmla="val 26575"/>
                <a:gd name="f58" fmla="val 14208"/>
                <a:gd name="f59" fmla="val 39684"/>
                <a:gd name="f60" fmla="val 50155"/>
                <a:gd name="f61" fmla="val 16659"/>
                <a:gd name="f62" fmla="val 54071"/>
                <a:gd name="f63" fmla="val 19088"/>
                <a:gd name="f64" fmla="val 55589"/>
                <a:gd name="f65" fmla="val 3738"/>
                <a:gd name="f66" fmla="val 48658"/>
                <a:gd name="f67" fmla="val 1675"/>
                <a:gd name="f68" fmla="*/ f0 1 60325"/>
                <a:gd name="f69" fmla="*/ f1 1 100330"/>
                <a:gd name="f70" fmla="+- f4 0 f2"/>
                <a:gd name="f71" fmla="+- f3 0 f2"/>
                <a:gd name="f72" fmla="*/ f71 1 60325"/>
                <a:gd name="f73" fmla="*/ f70 1 100330"/>
                <a:gd name="f74" fmla="*/ f2 1 f72"/>
                <a:gd name="f75" fmla="*/ f3 1 f72"/>
                <a:gd name="f76" fmla="*/ f2 1 f73"/>
                <a:gd name="f77" fmla="*/ f4 1 f73"/>
                <a:gd name="f78" fmla="*/ f74 f68 1"/>
                <a:gd name="f79" fmla="*/ f75 f68 1"/>
                <a:gd name="f80" fmla="*/ f77 f69 1"/>
                <a:gd name="f81" fmla="*/ f76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60325" h="100330">
                  <a:moveTo>
                    <a:pt x="f5" y="f2"/>
                  </a:moveTo>
                  <a:lnTo>
                    <a:pt x="f6" y="f2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0" y="f22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4" y="f56"/>
                  </a:lnTo>
                  <a:lnTo>
                    <a:pt x="f57" y="f58"/>
                  </a:lnTo>
                  <a:lnTo>
                    <a:pt x="f59" y="f58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B8FD80F9-198D-C706-8B85-E0F94E92E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99411" y="1400001"/>
              <a:ext cx="349904" cy="17448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274B9C6-4DD2-BB2D-901E-F9AB7FBA1255}"/>
                </a:ext>
              </a:extLst>
            </p:cNvPr>
            <p:cNvSpPr/>
            <p:nvPr/>
          </p:nvSpPr>
          <p:spPr>
            <a:xfrm>
              <a:off x="3678905" y="1435196"/>
              <a:ext cx="53977" cy="977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975"/>
                <a:gd name="f4" fmla="val 97790"/>
                <a:gd name="f5" fmla="val 46982"/>
                <a:gd name="f6" fmla="val 41747"/>
                <a:gd name="f7" fmla="val 34249"/>
                <a:gd name="f8" fmla="val 1265"/>
                <a:gd name="f9" fmla="val 27262"/>
                <a:gd name="f10" fmla="val 4794"/>
                <a:gd name="f11" fmla="val 21290"/>
                <a:gd name="f12" fmla="val 10182"/>
                <a:gd name="f13" fmla="val 16837"/>
                <a:gd name="f14" fmla="val 17025"/>
                <a:gd name="f15" fmla="val 16470"/>
                <a:gd name="f16" fmla="val 2251"/>
                <a:gd name="f17" fmla="val 97724"/>
                <a:gd name="f18" fmla="val 17591"/>
                <a:gd name="f19" fmla="val 54291"/>
                <a:gd name="f20" fmla="val 19446"/>
                <a:gd name="f21" fmla="val 38099"/>
                <a:gd name="f22" fmla="val 24708"/>
                <a:gd name="f23" fmla="val 25836"/>
                <a:gd name="f24" fmla="val 32919"/>
                <a:gd name="f25" fmla="val 18065"/>
                <a:gd name="f26" fmla="val 43621"/>
                <a:gd name="f27" fmla="val 15350"/>
                <a:gd name="f28" fmla="val 46605"/>
                <a:gd name="f29" fmla="val 50155"/>
                <a:gd name="f30" fmla="val 15737"/>
                <a:gd name="f31" fmla="val 53349"/>
                <a:gd name="f32" fmla="val 1319"/>
                <a:gd name="f33" fmla="*/ f0 1 53975"/>
                <a:gd name="f34" fmla="*/ f1 1 97790"/>
                <a:gd name="f35" fmla="+- f4 0 f2"/>
                <a:gd name="f36" fmla="+- f3 0 f2"/>
                <a:gd name="f37" fmla="*/ f36 1 53975"/>
                <a:gd name="f38" fmla="*/ f35 1 97790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3975" h="97790">
                  <a:moveTo>
                    <a:pt x="f5" y="f2"/>
                  </a:moveTo>
                  <a:lnTo>
                    <a:pt x="f6" y="f2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5" y="f16"/>
                  </a:lnTo>
                  <a:lnTo>
                    <a:pt x="f2" y="f16"/>
                  </a:lnTo>
                  <a:lnTo>
                    <a:pt x="f2" y="f17"/>
                  </a:lnTo>
                  <a:lnTo>
                    <a:pt x="f18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7"/>
                  </a:lnTo>
                  <a:lnTo>
                    <a:pt x="f29" y="f30"/>
                  </a:lnTo>
                  <a:lnTo>
                    <a:pt x="f31" y="f14"/>
                  </a:lnTo>
                  <a:lnTo>
                    <a:pt x="f31" y="f3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D2934DE8-4374-E766-4FC4-5D0FAF8FB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51728" y="1437445"/>
              <a:ext cx="84426" cy="977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26BEC62E-3E1F-0990-60B1-C066F2EF6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05016" y="1689838"/>
              <a:ext cx="83301" cy="1306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777BB23D-1461-CAEC-7457-F10C20B0F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08563" y="1725015"/>
              <a:ext cx="84426" cy="9772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11974BD8-E9E8-CC11-6512-94A96AD81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22945" y="1680081"/>
              <a:ext cx="90799" cy="142664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881825A8-2AA3-CDE5-AD62-6489AEF49217}"/>
                </a:ext>
              </a:extLst>
            </p:cNvPr>
            <p:cNvSpPr/>
            <p:nvPr/>
          </p:nvSpPr>
          <p:spPr>
            <a:xfrm>
              <a:off x="3639577" y="1680100"/>
              <a:ext cx="71122" cy="140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120"/>
                <a:gd name="f4" fmla="val 140969"/>
                <a:gd name="f5" fmla="val 17589"/>
                <a:gd name="f6" fmla="val 140398"/>
                <a:gd name="f7" fmla="val 69646"/>
                <a:gd name="f8" fmla="val 44932"/>
                <a:gd name="f9" fmla="val 52057"/>
                <a:gd name="f10" fmla="val 70764"/>
                <a:gd name="f11" fmla="val 3733"/>
                <a:gd name="f12" fmla="val 50914"/>
                <a:gd name="f13" fmla="val 23596"/>
                <a:gd name="f14" fmla="*/ f0 1 71120"/>
                <a:gd name="f15" fmla="*/ f1 1 140969"/>
                <a:gd name="f16" fmla="+- f4 0 f2"/>
                <a:gd name="f17" fmla="+- f3 0 f2"/>
                <a:gd name="f18" fmla="*/ f17 1 71120"/>
                <a:gd name="f19" fmla="*/ f16 1 14096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1120" h="140969">
                  <a:moveTo>
                    <a:pt x="f5" y="f2"/>
                  </a:moveTo>
                  <a:lnTo>
                    <a:pt x="f2" y="f2"/>
                  </a:lnTo>
                  <a:lnTo>
                    <a:pt x="f2" y="f6"/>
                  </a:lnTo>
                  <a:lnTo>
                    <a:pt x="f5" y="f6"/>
                  </a:lnTo>
                  <a:lnTo>
                    <a:pt x="f5" y="f2"/>
                  </a:lnTo>
                  <a:close/>
                </a:path>
                <a:path w="71120" h="140969">
                  <a:moveTo>
                    <a:pt x="f7" y="f8"/>
                  </a:moveTo>
                  <a:lnTo>
                    <a:pt x="f9" y="f8"/>
                  </a:lnTo>
                  <a:lnTo>
                    <a:pt x="f9" y="f6"/>
                  </a:lnTo>
                  <a:lnTo>
                    <a:pt x="f7" y="f6"/>
                  </a:lnTo>
                  <a:lnTo>
                    <a:pt x="f7" y="f8"/>
                  </a:lnTo>
                  <a:close/>
                </a:path>
                <a:path w="71120" h="140969">
                  <a:moveTo>
                    <a:pt x="f10" y="f11"/>
                  </a:moveTo>
                  <a:lnTo>
                    <a:pt x="f12" y="f11"/>
                  </a:lnTo>
                  <a:lnTo>
                    <a:pt x="f12" y="f13"/>
                  </a:lnTo>
                  <a:lnTo>
                    <a:pt x="f10" y="f13"/>
                  </a:lnTo>
                  <a:lnTo>
                    <a:pt x="f10" y="f11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45A4970D-2429-F60C-B6EE-0D3B68AB8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733568" y="1722766"/>
              <a:ext cx="70747" cy="9996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72596528-D816-7F2D-4A1E-05EC6ACD2B14}"/>
                </a:ext>
              </a:extLst>
            </p:cNvPr>
            <p:cNvSpPr/>
            <p:nvPr/>
          </p:nvSpPr>
          <p:spPr>
            <a:xfrm>
              <a:off x="3879213" y="1689829"/>
              <a:ext cx="100327" cy="130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329"/>
                <a:gd name="f4" fmla="val 130810"/>
                <a:gd name="f5" fmla="val 99987"/>
                <a:gd name="f6" fmla="val 81241"/>
                <a:gd name="f7" fmla="val 54610"/>
                <a:gd name="f8" fmla="val 18719"/>
                <a:gd name="f9" fmla="val 71120"/>
                <a:gd name="f10" fmla="*/ f0 1 100329"/>
                <a:gd name="f11" fmla="*/ f1 1 130810"/>
                <a:gd name="f12" fmla="+- f4 0 f2"/>
                <a:gd name="f13" fmla="+- f3 0 f2"/>
                <a:gd name="f14" fmla="*/ f13 1 100329"/>
                <a:gd name="f15" fmla="*/ f12 1 13081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00329" h="130810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8" y="f7"/>
                  </a:lnTo>
                  <a:lnTo>
                    <a:pt x="f8" y="f2"/>
                  </a:lnTo>
                  <a:lnTo>
                    <a:pt x="f2" y="f2"/>
                  </a:lnTo>
                  <a:lnTo>
                    <a:pt x="f2" y="f7"/>
                  </a:lnTo>
                  <a:lnTo>
                    <a:pt x="f2" y="f9"/>
                  </a:lnTo>
                  <a:lnTo>
                    <a:pt x="f2" y="f4"/>
                  </a:lnTo>
                  <a:lnTo>
                    <a:pt x="f8" y="f4"/>
                  </a:lnTo>
                  <a:lnTo>
                    <a:pt x="f8" y="f9"/>
                  </a:lnTo>
                  <a:lnTo>
                    <a:pt x="f6" y="f9"/>
                  </a:lnTo>
                  <a:lnTo>
                    <a:pt x="f6" y="f4"/>
                  </a:lnTo>
                  <a:lnTo>
                    <a:pt x="f5" y="f4"/>
                  </a:lnTo>
                  <a:lnTo>
                    <a:pt x="f5" y="f9"/>
                  </a:lnTo>
                  <a:lnTo>
                    <a:pt x="f5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70F71514-FA52-99DE-9A7C-75287CE9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005410" y="1722775"/>
              <a:ext cx="185522" cy="9998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AE4F430D-B8A4-6A6F-0C05-31B078ADA4B2}"/>
                </a:ext>
              </a:extLst>
            </p:cNvPr>
            <p:cNvSpPr/>
            <p:nvPr/>
          </p:nvSpPr>
          <p:spPr>
            <a:xfrm>
              <a:off x="4222187" y="1680100"/>
              <a:ext cx="102239" cy="1428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235"/>
                <a:gd name="f4" fmla="val 142875"/>
                <a:gd name="f5" fmla="val 17589"/>
                <a:gd name="f6" fmla="val 140398"/>
                <a:gd name="f7" fmla="val 102031"/>
                <a:gd name="f8" fmla="val 125056"/>
                <a:gd name="f9" fmla="val 99415"/>
                <a:gd name="f10" fmla="val 126733"/>
                <a:gd name="f11" fmla="val 95491"/>
                <a:gd name="f12" fmla="val 128409"/>
                <a:gd name="f13" fmla="val 82003"/>
                <a:gd name="f14" fmla="val 75285"/>
                <a:gd name="f15" fmla="val 122440"/>
                <a:gd name="f16" fmla="val 59156"/>
                <a:gd name="f17" fmla="val 100545"/>
                <a:gd name="f18" fmla="val 44945"/>
                <a:gd name="f19" fmla="val 17221"/>
                <a:gd name="f20" fmla="val 57670"/>
                <a:gd name="f21" fmla="val 22847"/>
                <a:gd name="f22" fmla="val 36144"/>
                <a:gd name="f23" fmla="val 114960"/>
                <a:gd name="f24" fmla="val 59702"/>
                <a:gd name="f25" fmla="val 127330"/>
                <a:gd name="f26" fmla="val 65557"/>
                <a:gd name="f27" fmla="val 135953"/>
                <a:gd name="f28" fmla="val 74803"/>
                <a:gd name="f29" fmla="val 140995"/>
                <a:gd name="f30" fmla="val 87045"/>
                <a:gd name="f31" fmla="val 142646"/>
                <a:gd name="f32" fmla="val 92684"/>
                <a:gd name="f33" fmla="val 140030"/>
                <a:gd name="f34" fmla="*/ f0 1 102235"/>
                <a:gd name="f35" fmla="*/ f1 1 142875"/>
                <a:gd name="f36" fmla="+- f4 0 f2"/>
                <a:gd name="f37" fmla="+- f3 0 f2"/>
                <a:gd name="f38" fmla="*/ f37 1 102235"/>
                <a:gd name="f39" fmla="*/ f36 1 142875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02235" h="142875">
                  <a:moveTo>
                    <a:pt x="f5" y="f2"/>
                  </a:moveTo>
                  <a:lnTo>
                    <a:pt x="f2" y="f2"/>
                  </a:lnTo>
                  <a:lnTo>
                    <a:pt x="f2" y="f6"/>
                  </a:lnTo>
                  <a:lnTo>
                    <a:pt x="f5" y="f6"/>
                  </a:lnTo>
                  <a:lnTo>
                    <a:pt x="f5" y="f2"/>
                  </a:lnTo>
                  <a:close/>
                </a:path>
                <a:path w="102235" h="142875">
                  <a:moveTo>
                    <a:pt x="f7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4" y="f15"/>
                  </a:lnTo>
                  <a:lnTo>
                    <a:pt x="f14" y="f16"/>
                  </a:lnTo>
                  <a:lnTo>
                    <a:pt x="f17" y="f16"/>
                  </a:lnTo>
                  <a:lnTo>
                    <a:pt x="f17" y="f18"/>
                  </a:lnTo>
                  <a:lnTo>
                    <a:pt x="f14" y="f18"/>
                  </a:lnTo>
                  <a:lnTo>
                    <a:pt x="f14" y="f19"/>
                  </a:lnTo>
                  <a:lnTo>
                    <a:pt x="f20" y="f21"/>
                  </a:lnTo>
                  <a:lnTo>
                    <a:pt x="f20" y="f18"/>
                  </a:lnTo>
                  <a:lnTo>
                    <a:pt x="f22" y="f18"/>
                  </a:lnTo>
                  <a:lnTo>
                    <a:pt x="f22" y="f16"/>
                  </a:lnTo>
                  <a:lnTo>
                    <a:pt x="f20" y="f16"/>
                  </a:lnTo>
                  <a:lnTo>
                    <a:pt x="f20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1"/>
                  </a:lnTo>
                  <a:lnTo>
                    <a:pt x="f7" y="f33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31E2DF36-D116-691A-7CA9-C7DEB629F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44835" y="1680100"/>
              <a:ext cx="84417" cy="14040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71077346-9A29-DDE3-EDF1-25726F449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289864" y="1914497"/>
              <a:ext cx="276880" cy="13290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1182A6D7-4A0E-C807-ED6B-85B5E1A4DBD9}"/>
                </a:ext>
              </a:extLst>
            </p:cNvPr>
            <p:cNvSpPr/>
            <p:nvPr/>
          </p:nvSpPr>
          <p:spPr>
            <a:xfrm>
              <a:off x="3598035" y="1904759"/>
              <a:ext cx="17775" cy="140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79"/>
                <a:gd name="f4" fmla="val 140969"/>
                <a:gd name="f5" fmla="val 17591"/>
                <a:gd name="f6" fmla="val 140404"/>
                <a:gd name="f7" fmla="*/ f0 1 17779"/>
                <a:gd name="f8" fmla="*/ f1 1 140969"/>
                <a:gd name="f9" fmla="+- f4 0 f2"/>
                <a:gd name="f10" fmla="+- f3 0 f2"/>
                <a:gd name="f11" fmla="*/ f10 1 17779"/>
                <a:gd name="f12" fmla="*/ f9 1 14096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7779" h="140969">
                  <a:moveTo>
                    <a:pt x="f5" y="f2"/>
                  </a:moveTo>
                  <a:lnTo>
                    <a:pt x="f2" y="f2"/>
                  </a:lnTo>
                  <a:lnTo>
                    <a:pt x="f2" y="f6"/>
                  </a:lnTo>
                  <a:lnTo>
                    <a:pt x="f5" y="f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5B84E5A1-B4DB-7302-EF70-6B0859089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41460" y="1947434"/>
              <a:ext cx="161940" cy="9998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69F56C43-C57A-8DC9-DABD-11F4ECFDA101}"/>
                </a:ext>
              </a:extLst>
            </p:cNvPr>
            <p:cNvSpPr/>
            <p:nvPr/>
          </p:nvSpPr>
          <p:spPr>
            <a:xfrm>
              <a:off x="785314" y="10523244"/>
              <a:ext cx="18533744" cy="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18533745"/>
                <a:gd name="f5" fmla="val 18533467"/>
                <a:gd name="f6" fmla="abs f0"/>
                <a:gd name="f7" fmla="abs f1"/>
                <a:gd name="f8" fmla="abs f2"/>
                <a:gd name="f9" fmla="*/ f0 1 18533745"/>
                <a:gd name="f10" fmla="+- f3 0 f3"/>
                <a:gd name="f11" fmla="+- f4 0 f3"/>
                <a:gd name="f12" fmla="?: f6 f0 1"/>
                <a:gd name="f13" fmla="?: f7 f1 1"/>
                <a:gd name="f14" fmla="?: f8 f2 1"/>
                <a:gd name="f15" fmla="*/ f11 1 18533745"/>
                <a:gd name="f16" fmla="*/ f10 1 0"/>
                <a:gd name="f17" fmla="*/ f12 1 18533745"/>
                <a:gd name="f18" fmla="*/ f13 1 21600"/>
                <a:gd name="f19" fmla="*/ 21600 f13 1"/>
                <a:gd name="f20" fmla="*/ 0 1 f15"/>
                <a:gd name="f21" fmla="*/ 18533745 1 f15"/>
                <a:gd name="f22" fmla="*/ 0 1 f16"/>
                <a:gd name="f23" fmla="*/ 1 1 f16"/>
                <a:gd name="f24" fmla="min f18 f17"/>
                <a:gd name="f25" fmla="*/ f19 1 f14"/>
                <a:gd name="f26" fmla="*/ f20 f9 1"/>
                <a:gd name="f27" fmla="*/ f21 f9 1"/>
                <a:gd name="f28" fmla="val f25"/>
                <a:gd name="f29" fmla="*/ f3 f24 1"/>
                <a:gd name="f30" fmla="+- f28 0 f3"/>
                <a:gd name="f31" fmla="*/ f30 1 0"/>
                <a:gd name="f32" fmla="*/ f23 f31 1"/>
                <a:gd name="f33" fmla="*/ f22 f31 1"/>
                <a:gd name="f34" fmla="*/ f33 f24 1"/>
                <a:gd name="f35" fmla="*/ f3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34" r="f27" b="f35"/>
              <a:pathLst>
                <a:path w="18533745">
                  <a:moveTo>
                    <a:pt x="f3" y="f29"/>
                  </a:moveTo>
                  <a:lnTo>
                    <a:pt x="f5" y="f29"/>
                  </a:lnTo>
                </a:path>
              </a:pathLst>
            </a:custGeom>
            <a:noFill/>
            <a:ln w="10469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32" name="Picture Placeholder 24" descr="A logo for a company&#10;&#10;Description automatically generated">
            <a:extLst>
              <a:ext uri="{FF2B5EF4-FFF2-40B4-BE49-F238E27FC236}">
                <a16:creationId xmlns:a16="http://schemas.microsoft.com/office/drawing/2014/main" id="{45B2EE7B-75C9-63A3-4003-6B052F393EFF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7365" r="7365"/>
          <a:stretch>
            <a:fillRect/>
          </a:stretch>
        </p:blipFill>
        <p:spPr>
          <a:xfrm>
            <a:off x="15801444" y="700512"/>
            <a:ext cx="3559795" cy="20939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0E2D1F7F-F576-2DD3-756C-3BB18D2DCE4E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9E9006AE-E92B-0F88-F795-C9734BDDDE2B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66161A1E-94A9-DC96-DF78-318C7ABE43A7}"/>
              </a:ext>
            </a:extLst>
          </p:cNvPr>
          <p:cNvSpPr txBox="1"/>
          <p:nvPr/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2FC3B4-96B8-479A-8C3F-D350BA5FD680}" type="slidenum">
              <a:t>10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pic>
        <p:nvPicPr>
          <p:cNvPr id="5" name="Picture Placeholder 24" descr="A logo for a company&#10;&#10;Description automatically generated">
            <a:extLst>
              <a:ext uri="{FF2B5EF4-FFF2-40B4-BE49-F238E27FC236}">
                <a16:creationId xmlns:a16="http://schemas.microsoft.com/office/drawing/2014/main" id="{96982A0F-A640-FC2F-3966-640587F196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r="7365"/>
          <a:stretch>
            <a:fillRect/>
          </a:stretch>
        </p:blipFill>
        <p:spPr>
          <a:xfrm>
            <a:off x="16723141" y="-262204"/>
            <a:ext cx="2736049" cy="16094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4A74E4E-CD86-B250-3D0D-3C58D50AE4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2601888"/>
            <a:ext cx="9222995" cy="1846658"/>
          </a:xfrm>
        </p:spPr>
        <p:txBody>
          <a:bodyPr/>
          <a:lstStyle/>
          <a:p>
            <a:pPr lvl="0"/>
            <a:r>
              <a:rPr lang="cy-GB" sz="4000">
                <a:solidFill>
                  <a:srgbClr val="E03882"/>
                </a:solidFill>
                <a:latin typeface="Ubuntu"/>
              </a:rPr>
              <a:t>Delwedd o logo cyffredinol Gofal Sylfaenol Gwyrddach</a:t>
            </a:r>
          </a:p>
          <a:p>
            <a:pPr lvl="0"/>
            <a:endParaRPr lang="en-GB" sz="4000">
              <a:solidFill>
                <a:srgbClr val="E03882"/>
              </a:solidFill>
            </a:endParaRPr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01DBAE59-88A1-A9E9-BD5C-CAB54721BAD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0847" y="2909666"/>
            <a:ext cx="9357055" cy="6257925"/>
          </a:xfrm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E8F39048-EBEE-6DD7-4D6B-757DE400C9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4161187"/>
            <a:ext cx="9223379" cy="3570210"/>
          </a:xfrm>
        </p:spPr>
        <p:txBody>
          <a:bodyPr/>
          <a:lstStyle/>
          <a:p>
            <a:pPr lvl="0"/>
            <a:r>
              <a:rPr lang="cy-GB" sz="3200">
                <a:solidFill>
                  <a:srgbClr val="324F82"/>
                </a:solidFill>
              </a:rPr>
              <a:t>Mae’r ddelwedd gyffredinol hon yn addas i unrhyw un o’r pedwar contractwr gofal sylfaenol sydd wedi cofrestru ac yn cymryd rhan yn y Cynllun Gofal Sylfaenol Gwyrddach eu huwchlwytho a’i rhannu ar eu tudalen X.</a:t>
            </a:r>
          </a:p>
          <a:p>
            <a:pPr lvl="0"/>
            <a:endParaRPr lang="en-GB" sz="3200"/>
          </a:p>
          <a:p>
            <a:pPr lvl="0"/>
            <a:r>
              <a:rPr lang="cy-GB" sz="2000" b="1">
                <a:solidFill>
                  <a:srgbClr val="324F82"/>
                </a:solidFill>
              </a:rPr>
              <a:t>Ffynhonnell y ddelwedd: </a:t>
            </a:r>
            <a:r>
              <a:rPr lang="cy-GB" sz="2000">
                <a:solidFill>
                  <a:srgbClr val="263B62"/>
                </a:solidFill>
              </a:rPr>
              <a:t>Pexels; Jack Redgate, tirwedd fynyddig Pen y Fan. </a:t>
            </a:r>
          </a:p>
          <a:p>
            <a:pPr lvl="0"/>
            <a:endParaRPr lang="en-GB" sz="2000">
              <a:solidFill>
                <a:srgbClr val="1F4E79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24BA3A2-762C-9237-0455-2DE7C20D71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1384328"/>
            <a:ext cx="9525003" cy="677104"/>
          </a:xfrm>
        </p:spPr>
        <p:txBody>
          <a:bodyPr/>
          <a:lstStyle/>
          <a:p>
            <a:pPr lvl="0"/>
            <a:r>
              <a:rPr lang="cy-GB" sz="4400" b="1">
                <a:solidFill>
                  <a:srgbClr val="324F82"/>
                </a:solidFill>
                <a:latin typeface="Ubuntu"/>
              </a:rPr>
              <a:t>Delwedd Lonydd 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9E31C373-0657-FBB1-0B80-1FDC1882D5DD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4C7BC42E-E159-6B66-A273-DCC6B6C07D08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B938E465-12B7-A007-1C2C-E6F03984A0D9}"/>
              </a:ext>
            </a:extLst>
          </p:cNvPr>
          <p:cNvSpPr txBox="1"/>
          <p:nvPr/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5386DB-61C0-41E4-BBE8-A306D112661C}" type="slidenum">
              <a:t>11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pic>
        <p:nvPicPr>
          <p:cNvPr id="5" name="Picture Placeholder 24" descr="A logo for a company&#10;&#10;Description automatically generated">
            <a:extLst>
              <a:ext uri="{FF2B5EF4-FFF2-40B4-BE49-F238E27FC236}">
                <a16:creationId xmlns:a16="http://schemas.microsoft.com/office/drawing/2014/main" id="{4567EC77-C57A-1AE1-7C43-37774B360C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r="7365"/>
          <a:stretch>
            <a:fillRect/>
          </a:stretch>
        </p:blipFill>
        <p:spPr>
          <a:xfrm>
            <a:off x="16723141" y="-262204"/>
            <a:ext cx="2736049" cy="16094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75DE9E2-15CB-2706-B29A-7CBCFE32B0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2601888"/>
            <a:ext cx="5830507" cy="615555"/>
          </a:xfrm>
        </p:spPr>
        <p:txBody>
          <a:bodyPr/>
          <a:lstStyle/>
          <a:p>
            <a:pPr lvl="0"/>
            <a:r>
              <a:rPr lang="cy-GB" sz="4000">
                <a:solidFill>
                  <a:srgbClr val="E03882"/>
                </a:solidFill>
                <a:latin typeface="Ubuntu"/>
              </a:rPr>
              <a:t>Opsiwn 1</a:t>
            </a:r>
            <a:endParaRPr lang="en-GB" sz="3600"/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1B0375B0-D314-689D-7A0C-1D14CBCC951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44523" y="2909666"/>
            <a:ext cx="9223379" cy="6257925"/>
          </a:xfrm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B88E6E51-9CE1-7287-A1C6-B1A3587BB5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3535363"/>
            <a:ext cx="9223379" cy="6455609"/>
          </a:xfrm>
        </p:spPr>
        <p:txBody>
          <a:bodyPr/>
          <a:lstStyle/>
          <a:p>
            <a:pPr lvl="0"/>
            <a:r>
              <a:rPr lang="cy-GB" sz="3200" b="1" i="1">
                <a:solidFill>
                  <a:srgbClr val="263B62"/>
                </a:solidFill>
              </a:rPr>
              <a:t>*Mae GIF (Fformat Cyfnewid Graffeg) yn ffeil delwedd sy'n defnyddio cywasgu heb golli data (lossless) ar gyfer ffeiliau delwedd sy'n cefnogi delweddau animeiddo a statig. Mae'r fformat cywasgu heb golli data yn caniatáu i faint y ffeil gael ei grebachu heb ddiraddio ansawdd y ddelwedd.</a:t>
            </a:r>
            <a:br>
              <a:rPr lang="cy-GB" sz="3200"/>
            </a:br>
            <a:endParaRPr lang="cy-GB" sz="3200"/>
          </a:p>
          <a:p>
            <a:pPr lvl="0"/>
            <a:r>
              <a:rPr lang="cy-GB" sz="3200">
                <a:solidFill>
                  <a:srgbClr val="263B62"/>
                </a:solidFill>
              </a:rPr>
              <a:t>Er gwybodaeth, mae'r GIFs yn y pecyn hwn wedi'u datblygu fel ffeil delwedd ac felly gellir eu cadw a'u huwchlwytho yn yr un ffordd â delwedd. </a:t>
            </a:r>
            <a:br>
              <a:rPr lang="cy-GB" sz="2400"/>
            </a:br>
            <a:endParaRPr lang="cy-GB" sz="2400"/>
          </a:p>
          <a:p>
            <a:pPr lvl="0"/>
            <a:r>
              <a:rPr lang="cy-GB" sz="2000" b="1">
                <a:solidFill>
                  <a:srgbClr val="263B62"/>
                </a:solidFill>
                <a:latin typeface="Ubuntu"/>
              </a:rPr>
              <a:t>Ffynhonnell y Ddelwedd: </a:t>
            </a:r>
            <a:r>
              <a:rPr lang="cy-GB" sz="2000">
                <a:solidFill>
                  <a:srgbClr val="263B62"/>
                </a:solidFill>
                <a:latin typeface="Ubuntu"/>
              </a:rPr>
              <a:t>Pexels; Jack Redgate, tirwedd fynyddig Pen y Fan. </a:t>
            </a:r>
          </a:p>
          <a:p>
            <a:pPr lvl="0"/>
            <a:endParaRPr lang="en-GB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40F2B80-16F9-FB6A-97A9-9199237A0F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1384328"/>
            <a:ext cx="9525003" cy="677104"/>
          </a:xfrm>
        </p:spPr>
        <p:txBody>
          <a:bodyPr/>
          <a:lstStyle/>
          <a:p>
            <a:pPr lvl="0"/>
            <a:r>
              <a:rPr lang="cy-GB" sz="4400" b="1">
                <a:solidFill>
                  <a:srgbClr val="324F82"/>
                </a:solidFill>
                <a:latin typeface="Ubuntu"/>
              </a:rPr>
              <a:t>GIF di-destun*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1E7F8463-4DF5-BD5A-9B26-39D358878F49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52362789-111C-C5E5-1DA1-A71D84E8D1A1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29B94A6C-CC20-86B3-F9D8-C5500EB35915}"/>
              </a:ext>
            </a:extLst>
          </p:cNvPr>
          <p:cNvSpPr txBox="1"/>
          <p:nvPr/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4F1F93-9002-4338-A1AD-1AE8203679CF}" type="slidenum">
              <a:t>12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pic>
        <p:nvPicPr>
          <p:cNvPr id="5" name="Picture Placeholder 24" descr="A logo for a company&#10;&#10;Description automatically generated">
            <a:extLst>
              <a:ext uri="{FF2B5EF4-FFF2-40B4-BE49-F238E27FC236}">
                <a16:creationId xmlns:a16="http://schemas.microsoft.com/office/drawing/2014/main" id="{8697E0DA-7FEF-25A3-AABC-2A06F0489C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r="7365"/>
          <a:stretch>
            <a:fillRect/>
          </a:stretch>
        </p:blipFill>
        <p:spPr>
          <a:xfrm>
            <a:off x="16723141" y="-262204"/>
            <a:ext cx="2736049" cy="16094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87F49F5-C125-3211-72D6-FFFFB7BF7E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2601888"/>
            <a:ext cx="5830507" cy="615555"/>
          </a:xfrm>
        </p:spPr>
        <p:txBody>
          <a:bodyPr/>
          <a:lstStyle/>
          <a:p>
            <a:pPr lvl="0"/>
            <a:r>
              <a:rPr lang="cy-GB" sz="4000">
                <a:solidFill>
                  <a:srgbClr val="E03882"/>
                </a:solidFill>
                <a:latin typeface="Ubuntu"/>
              </a:rPr>
              <a:t>Opsiwn 2</a:t>
            </a:r>
            <a:endParaRPr lang="en-GB" sz="360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F1C45F05-D7A9-FC95-B55D-0ECF405C0F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3535363"/>
            <a:ext cx="9223379" cy="2946964"/>
          </a:xfrm>
        </p:spPr>
        <p:txBody>
          <a:bodyPr/>
          <a:lstStyle/>
          <a:p>
            <a:pPr lvl="0"/>
            <a:r>
              <a:rPr lang="cy-GB" sz="3200">
                <a:solidFill>
                  <a:srgbClr val="263B62"/>
                </a:solidFill>
              </a:rPr>
              <a:t>Er gwybodaeth, mae'r GIFs yn y pecyn hwn wedi'u datblygu fel ffeil delwedd ac felly gellir eu cadw a'u huwchlwytho yn yr un ffordd â delwedd. </a:t>
            </a:r>
            <a:br>
              <a:rPr lang="cy-GB" sz="3200"/>
            </a:br>
            <a:endParaRPr lang="cy-GB" sz="3200"/>
          </a:p>
          <a:p>
            <a:pPr lvl="0"/>
            <a:r>
              <a:rPr lang="cy-GB" sz="2000" b="1">
                <a:solidFill>
                  <a:srgbClr val="263B62"/>
                </a:solidFill>
              </a:rPr>
              <a:t>Ffynhonnell y Ddelwedd: </a:t>
            </a:r>
            <a:r>
              <a:rPr lang="cy-GB" sz="2000">
                <a:solidFill>
                  <a:srgbClr val="263B62"/>
                </a:solidFill>
              </a:rPr>
              <a:t>Pexels; Declan Conour – fideo drôn o Gaeau Gwyrdd yng Nghymru. </a:t>
            </a:r>
          </a:p>
          <a:p>
            <a:pPr lvl="0"/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7D5D91-B493-ED32-E935-7D9DB125A5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1384328"/>
            <a:ext cx="9525003" cy="677104"/>
          </a:xfrm>
        </p:spPr>
        <p:txBody>
          <a:bodyPr/>
          <a:lstStyle/>
          <a:p>
            <a:pPr lvl="0"/>
            <a:r>
              <a:rPr lang="cy-GB" sz="4400" b="1">
                <a:solidFill>
                  <a:srgbClr val="324F82"/>
                </a:solidFill>
                <a:latin typeface="Ubuntu"/>
              </a:rPr>
              <a:t>GIF heb destun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1923864E-654B-9400-7F11-C745FAE4B7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0847" y="3411992"/>
            <a:ext cx="9357055" cy="52633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81C14429-336D-AE2A-3359-BE4EA0661540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A8CD0639-1B4F-C970-CA94-0CAEDEE1196B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F52DF986-7A66-EA02-EE38-33C749973BFA}"/>
              </a:ext>
            </a:extLst>
          </p:cNvPr>
          <p:cNvSpPr txBox="1"/>
          <p:nvPr/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D03D58-C841-46C5-AE0F-7984FCDC01DB}" type="slidenum">
              <a:t>13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object 31">
            <a:extLst>
              <a:ext uri="{FF2B5EF4-FFF2-40B4-BE49-F238E27FC236}">
                <a16:creationId xmlns:a16="http://schemas.microsoft.com/office/drawing/2014/main" id="{551D44A7-DAA8-5FD3-52C8-47CA7450F7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16363919" cy="47711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>
              <a:spcBef>
                <a:spcPts val="125"/>
              </a:spcBef>
            </a:pPr>
            <a:r>
              <a:rPr lang="cy-GB" sz="4400">
                <a:solidFill>
                  <a:srgbClr val="324F82"/>
                </a:solidFill>
              </a:rPr>
              <a:t>Clip Fideo Facebook Gofal Sylfaenol Gwyrddach</a:t>
            </a:r>
            <a:br>
              <a:rPr lang="cy-GB" sz="4800">
                <a:solidFill>
                  <a:srgbClr val="324F82"/>
                </a:solidFill>
              </a:rPr>
            </a:br>
            <a:r>
              <a:rPr lang="cy-GB" sz="4000" b="0">
                <a:solidFill>
                  <a:srgbClr val="E03882"/>
                </a:solidFill>
              </a:rPr>
              <a:t>Clip fideo byr gyda thestun yn unig, dim sain (Saesneg yn unig). </a:t>
            </a:r>
            <a:br>
              <a:rPr lang="cy-GB" sz="4000" b="0">
                <a:solidFill>
                  <a:srgbClr val="E03882"/>
                </a:solidFill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1600"/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800"/>
            </a:br>
            <a:endParaRPr lang="en-US" sz="3700">
              <a:latin typeface="Ubuntu-Light"/>
            </a:endParaRPr>
          </a:p>
        </p:txBody>
      </p:sp>
      <p:pic>
        <p:nvPicPr>
          <p:cNvPr id="6" name="Picture Placeholder 24" descr="A logo for a company&#10;&#10;Description automatically generated">
            <a:extLst>
              <a:ext uri="{FF2B5EF4-FFF2-40B4-BE49-F238E27FC236}">
                <a16:creationId xmlns:a16="http://schemas.microsoft.com/office/drawing/2014/main" id="{851D2C94-DA04-5864-E17A-41120250D2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65" r="7365"/>
          <a:stretch>
            <a:fillRect/>
          </a:stretch>
        </p:blipFill>
        <p:spPr>
          <a:xfrm>
            <a:off x="16723141" y="-262204"/>
            <a:ext cx="2736049" cy="16094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Video 7">
            <a:extLst>
              <a:ext uri="{FF2B5EF4-FFF2-40B4-BE49-F238E27FC236}">
                <a16:creationId xmlns:a16="http://schemas.microsoft.com/office/drawing/2014/main" id="{62A689A0-D8C3-E6DE-869D-FC8DF3D2C7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1353" y="3701107"/>
            <a:ext cx="9961391" cy="56032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dur="indefinit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childTnLst>
                  <p:par>
                    <p:cTn id="9" fill="hold">
                      <p:stCondLst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23FE106F-8C5B-204D-A8FE-22B19E8A513B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BAFA9A07-46B0-4C0C-5F11-1C40CDB54B29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B338E605-743F-432E-E06D-DA15363C0CD2}"/>
              </a:ext>
            </a:extLst>
          </p:cNvPr>
          <p:cNvSpPr txBox="1"/>
          <p:nvPr/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60E6A1-ED3E-4D1B-8BCE-48C9E98D307D}" type="slidenum">
              <a:t>14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object 31">
            <a:extLst>
              <a:ext uri="{FF2B5EF4-FFF2-40B4-BE49-F238E27FC236}">
                <a16:creationId xmlns:a16="http://schemas.microsoft.com/office/drawing/2014/main" id="{C91FCD4C-E154-863C-0267-1FDFA18F5A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16363919" cy="53867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>
              <a:spcBef>
                <a:spcPts val="125"/>
              </a:spcBef>
            </a:pPr>
            <a:r>
              <a:rPr lang="cy-GB" sz="4400">
                <a:solidFill>
                  <a:srgbClr val="324F82"/>
                </a:solidFill>
              </a:rPr>
              <a:t>Fideos</a:t>
            </a:r>
            <a:br>
              <a:rPr lang="en-GB" sz="4800">
                <a:latin typeface="Ubuntu" pitchFamily="34"/>
                <a:cs typeface="Times New Roman" pitchFamily="18"/>
              </a:rPr>
            </a:br>
            <a:r>
              <a:rPr lang="cy-GB" sz="4000" b="0">
                <a:solidFill>
                  <a:srgbClr val="E03882"/>
                </a:solidFill>
              </a:rPr>
              <a:t>Fideos ar Vimeo</a:t>
            </a:r>
            <a:br>
              <a:rPr lang="cy-GB" sz="4000" b="0">
                <a:solidFill>
                  <a:srgbClr val="E03882"/>
                </a:solidFill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1600"/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800"/>
            </a:br>
            <a:endParaRPr lang="en-US" sz="3700">
              <a:latin typeface="Ubuntu-Ligh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679B981-DE8C-F2CF-9D88-D94A26E4F6FD}"/>
              </a:ext>
            </a:extLst>
          </p:cNvPr>
          <p:cNvSpPr txBox="1"/>
          <p:nvPr/>
        </p:nvSpPr>
        <p:spPr>
          <a:xfrm>
            <a:off x="1314449" y="3490520"/>
            <a:ext cx="17475198" cy="68775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8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Mae'r holl ddeunydd fideo ar gyfer gwefannau a chyfryngau cymdeithasol ar gael i’w gweld a’u lawrlwytho o restr chwarae Vimeo Gofal Sylfaenol Gwyrddach Cymru, neu drwy Rwydwaith Cymorth i Gydweithwyr Gwella Gofal Sylfaenol Gwyrddach Cymru. </a:t>
            </a:r>
            <a:br>
              <a:rPr lang="cy-GB" sz="28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</a:br>
            <a:endParaRPr lang="cy-GB" sz="2800" b="0" i="0" u="none" strike="noStrike" kern="1200" cap="none" spc="0" baseline="0">
              <a:solidFill>
                <a:srgbClr val="324F82"/>
              </a:solidFill>
              <a:uFillTx/>
              <a:latin typeface="Ubuntu-Light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8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Mae amryw o fideos Gofal Sylfaenol Gwyrddach ar gael ar Vimeo y gallwch eu lawrlwytho, eu cadw, a’u huwchlwytho i blatfformau cyfryngau cymdeithasol a/neu wefannau eich practis.</a:t>
            </a:r>
            <a:br>
              <a:rPr lang="cy-GB" sz="28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</a:br>
            <a:endParaRPr lang="cy-GB" sz="2800" b="0" i="0" u="none" strike="noStrike" kern="1200" cap="none" spc="0" baseline="0">
              <a:solidFill>
                <a:srgbClr val="324F82"/>
              </a:solidFill>
              <a:uFillTx/>
              <a:latin typeface="Ubuntu-Light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800" b="1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Dolen fideo Vimeo: </a:t>
            </a:r>
            <a:r>
              <a:rPr lang="cy-GB" sz="2800" b="0" i="0" u="sng" strike="noStrike" kern="1200" cap="none" spc="0" baseline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Ubuntu-Light"/>
                <a:hlinkClick r:id="rId2"/>
              </a:rPr>
              <a:t>Gofal Sylfaenol Gwyrddach - Fframwaith a Chynllun Gwobrwyo ENG ar Vimeo</a:t>
            </a:r>
            <a:br>
              <a:rPr lang="cy-GB" sz="2800" b="0" i="0" u="sng" strike="noStrike" kern="1200" cap="none" spc="0" baseline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Ubuntu-Light"/>
              </a:rPr>
            </a:br>
            <a:endParaRPr lang="cy-GB" sz="2800" b="0" i="0" u="sng" strike="noStrike" kern="1200" cap="none" spc="0" baseline="0">
              <a:solidFill>
                <a:srgbClr val="0563C1"/>
              </a:solidFill>
              <a:uFill>
                <a:solidFill>
                  <a:srgbClr val="0563C1"/>
                </a:solidFill>
              </a:uFill>
              <a:latin typeface="Ubuntu-Light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800" b="1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Ochr yn ochr â fideo animeiddio Gofal Sylfaenol Gwyrddach Cymru drwy’r dolenni uchod, defnyddiwch y capsiwn canlynol</a:t>
            </a:r>
            <a:r>
              <a:rPr lang="cy-GB" sz="28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: </a:t>
            </a:r>
            <a:r>
              <a:rPr lang="cy-GB" sz="2800" b="0" i="1" u="none" strike="noStrike" kern="1200" cap="none" spc="0" baseline="0">
                <a:solidFill>
                  <a:srgbClr val="E03882"/>
                </a:solidFill>
                <a:uFillTx/>
                <a:latin typeface="Ubuntu-Light"/>
              </a:rPr>
              <a:t>“Gwyliwch y fideo byr hwn i ddarganfod mwy am Fframwaith a Chynllun Gwobrwyo Gofal Sylfaenol Gwyrddach Cymru a sut y gallwch helpu i wneud gwahaniaeth i leihau effaith amgylcheddol gwasanaethau gofal sylfaenol ledled Cymru”.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000" b="0" i="0" u="none" strike="noStrike" kern="1200" cap="none" spc="0" baseline="0">
              <a:solidFill>
                <a:srgbClr val="F43882"/>
              </a:solidFill>
              <a:uFillTx/>
              <a:latin typeface="Ubuntu" pitchFamily="34"/>
              <a:ea typeface="Times New Roman" pitchFamily="18"/>
            </a:endParaRPr>
          </a:p>
        </p:txBody>
      </p:sp>
      <p:pic>
        <p:nvPicPr>
          <p:cNvPr id="7" name="Picture Placeholder 24" descr="A logo for a company&#10;&#10;Description automatically generated">
            <a:extLst>
              <a:ext uri="{FF2B5EF4-FFF2-40B4-BE49-F238E27FC236}">
                <a16:creationId xmlns:a16="http://schemas.microsoft.com/office/drawing/2014/main" id="{0C3919E6-DB97-4D4E-5447-E142F533C4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r="7365"/>
          <a:stretch>
            <a:fillRect/>
          </a:stretch>
        </p:blipFill>
        <p:spPr>
          <a:xfrm>
            <a:off x="16723141" y="-262204"/>
            <a:ext cx="2736049" cy="16094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47D8C825-3595-D31E-11D3-CFB02DC1E98B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395750EB-4723-BD70-A427-27097B5CD962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521A99E8-B043-D3BC-EE55-D0752D56A905}"/>
              </a:ext>
            </a:extLst>
          </p:cNvPr>
          <p:cNvSpPr txBox="1"/>
          <p:nvPr/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58860F-4507-4CF5-B0AF-38F10B426D5C}" type="slidenum">
              <a:t>15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object 31">
            <a:extLst>
              <a:ext uri="{FF2B5EF4-FFF2-40B4-BE49-F238E27FC236}">
                <a16:creationId xmlns:a16="http://schemas.microsoft.com/office/drawing/2014/main" id="{E23C0C77-78E0-58A6-9624-19ABC8D8EC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16363919" cy="62485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>
              <a:spcBef>
                <a:spcPts val="125"/>
              </a:spcBef>
            </a:pPr>
            <a:r>
              <a:rPr lang="cy-GB" sz="4400">
                <a:solidFill>
                  <a:srgbClr val="324F82"/>
                </a:solidFill>
              </a:rPr>
              <a:t>Fideos</a:t>
            </a:r>
            <a:br>
              <a:rPr lang="en-GB" sz="4800">
                <a:latin typeface="Ubuntu" pitchFamily="34"/>
                <a:cs typeface="Times New Roman" pitchFamily="18"/>
              </a:rPr>
            </a:br>
            <a:r>
              <a:rPr lang="cy-GB" sz="4000" b="0">
                <a:solidFill>
                  <a:srgbClr val="E03882"/>
                </a:solidFill>
              </a:rPr>
              <a:t>Fideos ar Gwella</a:t>
            </a:r>
            <a:br>
              <a:rPr lang="cy-GB" sz="4800" b="0">
                <a:solidFill>
                  <a:srgbClr val="E03882"/>
                </a:solidFill>
              </a:rPr>
            </a:br>
            <a:br>
              <a:rPr lang="en-GB" sz="4800">
                <a:latin typeface="Ubuntu" pitchFamily="34"/>
                <a:cs typeface="Times New Roman" pitchFamily="18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1600"/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800"/>
            </a:br>
            <a:endParaRPr lang="en-US" sz="3700">
              <a:latin typeface="Ubuntu-Ligh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D0926FF-994C-472C-837A-B92BD9850C3E}"/>
              </a:ext>
            </a:extLst>
          </p:cNvPr>
          <p:cNvSpPr txBox="1"/>
          <p:nvPr/>
        </p:nvSpPr>
        <p:spPr>
          <a:xfrm>
            <a:off x="1314449" y="3490520"/>
            <a:ext cx="17475198" cy="59214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Verdana"/>
              </a:rPr>
              <a:t>Mae amrywiol fideos Gofal Sylfaenol Gwyrddach ar gael ar Rwydwaith Cefnogi Cydweithwyr Gwella Gofal Sylfaenol Gwyrddach y gallwch eu llwytho i lawr, eu cadw, a’u huwchlwytho i blatfformau cyfryngau cymdeithasol a/neu wefannau eich practis.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-GB" sz="3200" b="0" i="0" u="sng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1" i="0" u="none" strike="noStrike" kern="1200" cap="none" spc="0" baseline="0">
                <a:solidFill>
                  <a:srgbClr val="324F82"/>
                </a:solidFill>
                <a:uFillTx/>
                <a:latin typeface="Verdana"/>
              </a:rPr>
              <a:t>Dolen fideo Gwella:</a:t>
            </a:r>
            <a:r>
              <a:rPr lang="cy-GB" sz="3200" b="1" i="0" u="none" strike="noStrike" kern="1200" cap="none" spc="0" baseline="0">
                <a:solidFill>
                  <a:srgbClr val="324F82"/>
                </a:solidFill>
                <a:uFillTx/>
                <a:latin typeface="Times New Roman"/>
              </a:rPr>
              <a:t> </a:t>
            </a:r>
            <a:r>
              <a:rPr lang="cy-GB" sz="3200" b="0" i="0" u="sng" strike="noStrike" kern="1200" cap="none" spc="0" baseline="0">
                <a:solidFill>
                  <a:srgbClr val="28B8CE"/>
                </a:solidFill>
                <a:uFill>
                  <a:solidFill>
                    <a:srgbClr val="28B8CE"/>
                  </a:solidFill>
                </a:uFill>
                <a:latin typeface="Verdana"/>
                <a:hlinkClick r:id="rId2"/>
              </a:rPr>
              <a:t>Rhwydwaith i Gydweithwyr Fframwaith Gofal Sylfaenol Gwyrddach Cymru - Ffeiliau - Rhwydweithiau - Gwella Porth Arwain AaGIC i Gymru</a:t>
            </a:r>
            <a:br>
              <a:rPr lang="cy-GB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endParaRPr lang="cy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1" i="0" u="none" strike="noStrike" kern="1200" cap="none" spc="0" baseline="0">
                <a:solidFill>
                  <a:srgbClr val="324F82"/>
                </a:solidFill>
                <a:uFillTx/>
                <a:latin typeface="Verdana"/>
              </a:rPr>
              <a:t>Ochr yn ochr â fideo animeiddio Gofal Sylfaenol Gwyrddach Cymru drwy’r dolenni uchod, defnyddiwch y capsiwn canlynol</a:t>
            </a: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Verdana"/>
              </a:rPr>
              <a:t>: </a:t>
            </a:r>
            <a:r>
              <a:rPr lang="cy-GB" sz="3200" b="0" i="1" u="none" strike="noStrike" kern="1200" cap="none" spc="0" baseline="0">
                <a:solidFill>
                  <a:srgbClr val="E03882"/>
                </a:solidFill>
                <a:uFillTx/>
                <a:latin typeface="Verdana"/>
              </a:rPr>
              <a:t>“Gwyliwch y fideo byr hwn i ddarganfod mwy am Fframwaith a Chynllun Gwobrwyo Gofal Sylfaenol Gwyrddach Cymru a sut y gallwch helpu i wneud gwahaniaeth i leihau effaith amgylcheddol gwasanaethau gofal sylfaenol ledled Cymru”.</a:t>
            </a:r>
            <a:endParaRPr lang="en-GB" sz="3200" b="0" i="1" u="none" strike="noStrike" kern="1200" cap="none" spc="0" baseline="0">
              <a:solidFill>
                <a:srgbClr val="F43882"/>
              </a:solidFill>
              <a:uFillTx/>
              <a:latin typeface="Ubuntu" pitchFamily="34"/>
            </a:endParaRPr>
          </a:p>
        </p:txBody>
      </p:sp>
      <p:pic>
        <p:nvPicPr>
          <p:cNvPr id="7" name="Picture Placeholder 24" descr="A logo for a company&#10;&#10;Description automatically generated">
            <a:extLst>
              <a:ext uri="{FF2B5EF4-FFF2-40B4-BE49-F238E27FC236}">
                <a16:creationId xmlns:a16="http://schemas.microsoft.com/office/drawing/2014/main" id="{EAF52F84-9A22-7F90-FDC2-CCC3F3D2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r="7365"/>
          <a:stretch>
            <a:fillRect/>
          </a:stretch>
        </p:blipFill>
        <p:spPr>
          <a:xfrm>
            <a:off x="16723141" y="-262204"/>
            <a:ext cx="2736049" cy="16094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5BF7AA5A-20C6-B153-FEDB-77FAEEC093B5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E16B8AE8-6BA2-B2BE-4C71-E557E5DAC9BA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0E62A376-99B4-8E5C-9B1B-2F7519AD731A}"/>
              </a:ext>
            </a:extLst>
          </p:cNvPr>
          <p:cNvSpPr txBox="1"/>
          <p:nvPr/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83E62A-2C52-4FA6-A4D3-79963C2C4366}" type="slidenum">
              <a:t>16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object 31">
            <a:extLst>
              <a:ext uri="{FF2B5EF4-FFF2-40B4-BE49-F238E27FC236}">
                <a16:creationId xmlns:a16="http://schemas.microsoft.com/office/drawing/2014/main" id="{3D55F413-4D9D-A5BC-26AC-D202756458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18686577" cy="66178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>
              <a:spcBef>
                <a:spcPts val="125"/>
              </a:spcBef>
            </a:pPr>
            <a:r>
              <a:rPr lang="cy-GB" sz="4400">
                <a:solidFill>
                  <a:srgbClr val="324F82"/>
                </a:solidFill>
              </a:rPr>
              <a:t>Uwchlwytho Canllawiau </a:t>
            </a:r>
            <a:br>
              <a:rPr lang="en-GB" sz="4800">
                <a:latin typeface="Ubuntu" pitchFamily="34"/>
                <a:cs typeface="Times New Roman" pitchFamily="18"/>
              </a:rPr>
            </a:br>
            <a:r>
              <a:rPr lang="cy-GB" sz="4000" b="0">
                <a:solidFill>
                  <a:srgbClr val="E03882"/>
                </a:solidFill>
              </a:rPr>
              <a:t>Canllawiau cam wrth gam ar sut i gadw ac uwchlwytho asedau digidol i'r cyfryngau cymdeithasol.</a:t>
            </a:r>
            <a:br>
              <a:rPr lang="cy-GB" sz="4000" b="0">
                <a:solidFill>
                  <a:srgbClr val="E03882"/>
                </a:solidFill>
              </a:rPr>
            </a:br>
            <a:br>
              <a:rPr lang="en-GB" sz="4000">
                <a:latin typeface="Ubuntu" pitchFamily="34"/>
                <a:cs typeface="Times New Roman" pitchFamily="18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1600"/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800"/>
            </a:br>
            <a:endParaRPr lang="en-US" sz="3700">
              <a:latin typeface="Ubuntu-Ligh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92588A1-CB85-C023-B94E-389AB9C8EAA5}"/>
              </a:ext>
            </a:extLst>
          </p:cNvPr>
          <p:cNvSpPr txBox="1"/>
          <p:nvPr/>
        </p:nvSpPr>
        <p:spPr>
          <a:xfrm>
            <a:off x="1314449" y="3882405"/>
            <a:ext cx="17475198" cy="54148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De-gliciwch ar y ddelwedd llonydd/symudol o'r pecyn yr hoffech ei bostio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Sgroliwch i lawr y ddewislen a dewiswch yr opsiwn 'cadw fel llun' 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Ar ôl i chi ei ddewis, dylech ailenwi'r ddelwedd a chadw'r ffeil ar y ddyfais sy'n cael ei defnyddio mewn lleoliad priodol h.y. delweddau/dogfennau/bwrdd gwaith 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Ar ôl cadw'r ffeil ar y ddyfais, gellir rhannu'r ddelwedd i dudalen Facebook y practis gan ddefnyddio'r canllawiau uwchlwytho yn y ddolen ganlynol: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-GB" sz="3200" b="0" i="0" u="none" strike="noStrike" kern="1200" cap="none" spc="0" baseline="0">
              <a:solidFill>
                <a:srgbClr val="324F82"/>
              </a:solidFill>
              <a:uFillTx/>
              <a:latin typeface="Ubuntu-Ligh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Ubuntu-Light"/>
              </a:rPr>
              <a:t>Postio i Facebook - </a:t>
            </a:r>
            <a:r>
              <a:rPr lang="cy-GB" sz="3200" b="0" i="0" u="sng" strike="noStrike" kern="1200" cap="none" spc="0" baseline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Ubuntu-Light"/>
                <a:hlinkClick r:id="rId2" tooltip="https://www.facebook.com/help/424946150928896/"/>
              </a:rPr>
              <a:t>Sut mae rhoi neges ar Dudalen ar </a:t>
            </a:r>
            <a:r>
              <a:rPr lang="cy-GB" sz="3200" b="0" i="0" u="sng" strike="noStrike" kern="0" cap="none" spc="0" baseline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Ubuntu-Light"/>
                <a:hlinkClick r:id="rId2" tooltip="https://www.facebook.com/help/424946150928896/"/>
              </a:rPr>
              <a:t>X</a:t>
            </a:r>
            <a:r>
              <a:rPr lang="cy-GB" sz="3200" b="0" i="0" u="sng" strike="noStrike" kern="1200" cap="none" spc="0" baseline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Ubuntu-Light"/>
                <a:hlinkClick r:id="rId2" tooltip="https://www.facebook.com/help/424946150928896/"/>
              </a:rPr>
              <a:t> a phwy all ei gweld? | Canolfan Gymorth Facebook </a:t>
            </a:r>
            <a:r>
              <a:rPr lang="cy-GB" sz="3200" b="0" i="0" u="none" strike="noStrike" kern="1200" cap="none" spc="0" baseline="0">
                <a:solidFill>
                  <a:srgbClr val="1F4E79"/>
                </a:solidFill>
                <a:uFillTx/>
                <a:latin typeface="Ubuntu-Light"/>
              </a:rPr>
              <a:t>(Saesneg yn unig)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-GB" sz="3200" b="0" i="0" u="sng" strike="noStrike" kern="1200" cap="none" spc="0" baseline="0">
              <a:solidFill>
                <a:srgbClr val="0563C1"/>
              </a:solidFill>
              <a:uFill>
                <a:solidFill>
                  <a:srgbClr val="0563C1"/>
                </a:solidFill>
              </a:uFill>
              <a:latin typeface="Ubuntu-Light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1" u="none" strike="noStrike" kern="1200" cap="none" spc="0" baseline="0">
              <a:solidFill>
                <a:srgbClr val="F43882"/>
              </a:solidFill>
              <a:uFillTx/>
              <a:latin typeface="Ubuntu" pitchFamily="34"/>
            </a:endParaRPr>
          </a:p>
        </p:txBody>
      </p:sp>
      <p:pic>
        <p:nvPicPr>
          <p:cNvPr id="7" name="Picture Placeholder 24" descr="A logo for a company&#10;&#10;Description automatically generated">
            <a:extLst>
              <a:ext uri="{FF2B5EF4-FFF2-40B4-BE49-F238E27FC236}">
                <a16:creationId xmlns:a16="http://schemas.microsoft.com/office/drawing/2014/main" id="{AC262176-D656-F55E-310D-645F2C85E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r="7365"/>
          <a:stretch>
            <a:fillRect/>
          </a:stretch>
        </p:blipFill>
        <p:spPr>
          <a:xfrm>
            <a:off x="16723141" y="-262204"/>
            <a:ext cx="2736049" cy="16094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294AD474-AF60-FAA0-39B0-E61B1FE6736E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1E8D26CF-9FD4-72B4-65EF-685611DA724B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25F8D5DD-C573-F308-CEF1-ECAB4A37258A}"/>
              </a:ext>
            </a:extLst>
          </p:cNvPr>
          <p:cNvSpPr txBox="1"/>
          <p:nvPr/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DBF499-427C-43D2-9ED9-8CB4E090FCDA}" type="slidenum">
              <a:t>17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object 31">
            <a:extLst>
              <a:ext uri="{FF2B5EF4-FFF2-40B4-BE49-F238E27FC236}">
                <a16:creationId xmlns:a16="http://schemas.microsoft.com/office/drawing/2014/main" id="{251737BE-E1D1-6A2E-7BBB-D22B7623FC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16363919" cy="42171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>
              <a:spcBef>
                <a:spcPts val="125"/>
              </a:spcBef>
            </a:pPr>
            <a:r>
              <a:rPr lang="cy-GB" sz="4400">
                <a:solidFill>
                  <a:srgbClr val="324F82"/>
                </a:solidFill>
              </a:rPr>
              <a:t>Cysylltu â Ni </a:t>
            </a:r>
            <a:br>
              <a:rPr lang="cy-GB" sz="4800">
                <a:solidFill>
                  <a:srgbClr val="324F82"/>
                </a:solidFill>
              </a:rPr>
            </a:br>
            <a:r>
              <a:rPr lang="cy-GB" sz="4000" b="0">
                <a:solidFill>
                  <a:srgbClr val="E03882"/>
                </a:solidFill>
              </a:rPr>
              <a:t>Cysylltwch… </a:t>
            </a:r>
            <a:br>
              <a:rPr lang="en-GB" sz="4800">
                <a:latin typeface="Ubuntu" pitchFamily="34"/>
                <a:cs typeface="Times New Roman" pitchFamily="18"/>
              </a:rPr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1600"/>
            </a:br>
            <a:br>
              <a:rPr lang="en-GB" sz="4000" b="0" spc="-10">
                <a:solidFill>
                  <a:srgbClr val="F43882"/>
                </a:solidFill>
                <a:latin typeface="Ubuntu-Light"/>
              </a:rPr>
            </a:br>
            <a:br>
              <a:rPr lang="en-GB" sz="4800"/>
            </a:br>
            <a:endParaRPr lang="en-US" sz="3700">
              <a:latin typeface="Ubuntu-Light"/>
            </a:endParaRPr>
          </a:p>
        </p:txBody>
      </p:sp>
      <p:pic>
        <p:nvPicPr>
          <p:cNvPr id="6" name="Picture Placeholder 24" descr="A logo for a company&#10;&#10;Description automatically generated">
            <a:extLst>
              <a:ext uri="{FF2B5EF4-FFF2-40B4-BE49-F238E27FC236}">
                <a16:creationId xmlns:a16="http://schemas.microsoft.com/office/drawing/2014/main" id="{2CD9FC21-310C-D3B1-48A6-87A83C2164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r="7365"/>
          <a:stretch>
            <a:fillRect/>
          </a:stretch>
        </p:blipFill>
        <p:spPr>
          <a:xfrm>
            <a:off x="16723141" y="-262204"/>
            <a:ext cx="2736049" cy="16094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B7DA5E5C-C7EE-0C50-0DDC-FC6EF5F4D556}"/>
              </a:ext>
            </a:extLst>
          </p:cNvPr>
          <p:cNvSpPr txBox="1"/>
          <p:nvPr/>
        </p:nvSpPr>
        <p:spPr>
          <a:xfrm>
            <a:off x="1314449" y="3490520"/>
            <a:ext cx="17475198" cy="28054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Verdana"/>
              </a:rPr>
              <a:t>I gysylltu â ni anfonwch e-bost i </a:t>
            </a:r>
            <a:r>
              <a:rPr lang="cy-GB" sz="3200" b="0" i="0" u="sng" strike="noStrike" kern="1200" cap="none" spc="0" baseline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hlinkClick r:id="rId3"/>
              </a:rPr>
              <a:t>greenerprimarycare@wales.nhs.uk</a:t>
            </a: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Verdana"/>
              </a:rPr>
              <a:t> a bydd aelod o'r tîm yn ymateb i chi cyn gynted â phosibl.</a:t>
            </a: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-GB" sz="3200" b="0" i="0" u="none" strike="noStrike" kern="1200" cap="none" spc="0" baseline="0">
              <a:solidFill>
                <a:srgbClr val="324F82"/>
              </a:solidFill>
              <a:uFillTx/>
              <a:latin typeface="Verdana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Verdana"/>
              </a:rPr>
              <a:t>Fel arall, os oes gennych gwestiwn yn ymwneud â gwefan neu swyddogaeth y fframwaith, anfonwch e-bost at </a:t>
            </a:r>
            <a:r>
              <a:rPr lang="cy-GB" sz="3200" b="0" i="0" u="sng" strike="noStrike" kern="1200" cap="none" spc="0" baseline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hlinkClick r:id="rId4"/>
              </a:rPr>
              <a:t>Celine Clark</a:t>
            </a:r>
            <a:r>
              <a:rPr lang="cy-GB" sz="3200" b="0" i="0" u="none" strike="noStrike" kern="1200" cap="none" spc="0" baseline="0">
                <a:solidFill>
                  <a:srgbClr val="324F82"/>
                </a:solidFill>
                <a:uFillTx/>
                <a:latin typeface="Verdana"/>
              </a:rPr>
              <a:t> o SOS-UK Green Impact.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EE463AE-BA61-4295-6103-CEA5296505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302" y="4197086"/>
            <a:ext cx="7946154" cy="4478145"/>
          </a:xfrm>
        </p:spPr>
        <p:txBody>
          <a:bodyPr tIns="15243"/>
          <a:lstStyle/>
          <a:p>
            <a:pPr marL="12701" lvl="0">
              <a:spcBef>
                <a:spcPts val="1920"/>
              </a:spcBef>
            </a:pPr>
            <a:r>
              <a:rPr lang="en-GB" sz="5000" b="0">
                <a:solidFill>
                  <a:srgbClr val="FFFFFF"/>
                </a:solidFill>
              </a:rPr>
              <a:t>Gweithio gyda'n gilydd </a:t>
            </a:r>
            <a:br>
              <a:rPr lang="en-GB" sz="5000" b="0">
                <a:solidFill>
                  <a:srgbClr val="FFFFFF"/>
                </a:solidFill>
              </a:rPr>
            </a:br>
            <a:r>
              <a:rPr lang="en-GB" sz="5000" b="0">
                <a:solidFill>
                  <a:srgbClr val="FFFFFF"/>
                </a:solidFill>
              </a:rPr>
              <a:t>i greu Cymru iachach</a:t>
            </a:r>
            <a:br>
              <a:rPr lang="en-GB" sz="5000" b="0">
                <a:solidFill>
                  <a:srgbClr val="FFFFFF"/>
                </a:solidFill>
              </a:rPr>
            </a:br>
            <a:br>
              <a:rPr lang="en-GB" sz="5000" b="0">
                <a:solidFill>
                  <a:srgbClr val="FFFFFF"/>
                </a:solidFill>
              </a:rPr>
            </a:br>
            <a:r>
              <a:rPr lang="en-GB" sz="5000" b="0">
                <a:solidFill>
                  <a:srgbClr val="FFFFFF"/>
                </a:solidFill>
              </a:rPr>
              <a:t>Working together</a:t>
            </a:r>
            <a:br>
              <a:rPr lang="en-GB" sz="5000" b="0">
                <a:solidFill>
                  <a:srgbClr val="FFFFFF"/>
                </a:solidFill>
              </a:rPr>
            </a:br>
            <a:r>
              <a:rPr lang="en-GB" sz="5000" b="0">
                <a:solidFill>
                  <a:srgbClr val="FFFFFF"/>
                </a:solidFill>
              </a:rPr>
              <a:t>for a healthier Wales</a:t>
            </a:r>
            <a:br>
              <a:rPr lang="en-GB" sz="4000" b="0">
                <a:solidFill>
                  <a:srgbClr val="FFFFFF"/>
                </a:solidFill>
              </a:rPr>
            </a:br>
            <a:endParaRPr lang="en-GB" sz="4000"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03F0E29-3CF0-ED5A-9038-F9DFA6BEB5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16670837" cy="187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>
              <a:spcBef>
                <a:spcPts val="125"/>
              </a:spcBef>
            </a:pPr>
            <a:r>
              <a:rPr lang="cy-GB" sz="4400">
                <a:solidFill>
                  <a:srgbClr val="324F82"/>
                </a:solidFill>
              </a:rPr>
              <a:t>Gwefan Gofal Sylfaenol Gwyrddach </a:t>
            </a:r>
            <a:br>
              <a:rPr lang="en-GB" spc="-20"/>
            </a:br>
            <a:r>
              <a:rPr lang="cy-GB" sz="4000" b="0">
                <a:solidFill>
                  <a:srgbClr val="E03882"/>
                </a:solidFill>
              </a:rPr>
              <a:t>Asedau Digidol a Chyfryngau Cymdeithasol</a:t>
            </a:r>
            <a:br>
              <a:rPr lang="cy-GB" sz="4000" b="0">
                <a:solidFill>
                  <a:srgbClr val="E03882"/>
                </a:solidFill>
              </a:rPr>
            </a:br>
            <a:r>
              <a:rPr lang="en-GB" sz="3700" b="0" spc="-10">
                <a:solidFill>
                  <a:srgbClr val="F43882"/>
                </a:solidFill>
                <a:latin typeface="Ubuntu-Light"/>
              </a:rPr>
              <a:t>						     </a:t>
            </a:r>
            <a:endParaRPr lang="en-GB" sz="3700">
              <a:latin typeface="Ubuntu-Light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28ABA5E-42BE-32A5-D5A3-9E681656D91C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33BF4353-4F4B-AAF0-216C-C80B3893B75B}"/>
              </a:ext>
            </a:extLst>
          </p:cNvPr>
          <p:cNvSpPr txBox="1"/>
          <p:nvPr/>
        </p:nvSpPr>
        <p:spPr>
          <a:xfrm>
            <a:off x="2184903" y="10390162"/>
            <a:ext cx="2162812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-Light"/>
                <a:cs typeface="Ubuntu-Light"/>
              </a:rPr>
              <a:t>Greener Primary Care Wales</a:t>
            </a:r>
            <a:endParaRPr lang="en-US" sz="1150" b="1" i="0" u="none" strike="noStrike" kern="0" cap="none" spc="0" baseline="0">
              <a:solidFill>
                <a:srgbClr val="000000"/>
              </a:solidFill>
              <a:uFillTx/>
              <a:latin typeface="Ubuntu-Light"/>
              <a:cs typeface="Ubuntu-Light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B54C1986-13D4-2312-9F47-AA35994F8929}"/>
              </a:ext>
            </a:extLst>
          </p:cNvPr>
          <p:cNvSpPr txBox="1"/>
          <p:nvPr/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A217EB-3841-4800-9B9C-AEE0155D7414}" type="slidenum">
              <a:t>2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77EAF92-014C-4495-1058-FBD6FD2A02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1669" y="3688131"/>
            <a:ext cx="18367187" cy="43133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lvl="0"/>
            <a:r>
              <a:rPr lang="cy-GB" sz="3200">
                <a:solidFill>
                  <a:srgbClr val="1F4E79"/>
                </a:solidFill>
              </a:rPr>
              <a:t>Ar ein </a:t>
            </a:r>
            <a:r>
              <a:rPr lang="cy-GB" sz="3200">
                <a:solidFill>
                  <a:srgbClr val="0563C1"/>
                </a:solidFill>
                <a:hlinkClick r:id="rId2"/>
              </a:rPr>
              <a:t>tudalennau gwe Fframwaith a Chynllun Gwobrwyo Gofal Sylfaenol Gwyrddach</a:t>
            </a:r>
            <a:r>
              <a:rPr lang="cy-GB" sz="3200">
                <a:solidFill>
                  <a:srgbClr val="1F4E79"/>
                </a:solidFill>
                <a:hlinkClick r:id="rId2"/>
              </a:rPr>
              <a:t> Cymru</a:t>
            </a:r>
            <a:r>
              <a:rPr lang="cy-GB" sz="3200">
                <a:solidFill>
                  <a:srgbClr val="1F4E79"/>
                </a:solidFill>
              </a:rPr>
              <a:t> mae amrywiaeth o wybodaeth ac adnoddau defnyddiol i'ch helpu chi a'ch practis i ddod yn fwy amgylcheddol gynaliadwy. </a:t>
            </a:r>
          </a:p>
          <a:p>
            <a:pPr lvl="0"/>
            <a:endParaRPr lang="cy-GB" sz="3200">
              <a:solidFill>
                <a:srgbClr val="1F4E79"/>
              </a:solidFill>
            </a:endParaRPr>
          </a:p>
          <a:p>
            <a:pPr lvl="0"/>
            <a:r>
              <a:rPr lang="cy-GB" sz="3200">
                <a:solidFill>
                  <a:srgbClr val="1F4E79"/>
                </a:solidFill>
              </a:rPr>
              <a:t>Yn ddiweddar rydym wedi creu tudalen ddynodedig ar ein gwefan er mwyn i ddefnyddwyr cofrestredig gael mynediad i, a lawrlwytho, ystod eang o asedau digidol a chyfryngau cymdeithasol i hyrwyddo eu cyfranogiad yn Fframwaith a Chynllun Gwobrwyo Gofal Sylfaenol Gwyrddach Cymru. Mae'r dudalen hon i'w gweld </a:t>
            </a:r>
            <a:r>
              <a:rPr lang="cy-GB" sz="3200">
                <a:solidFill>
                  <a:srgbClr val="1F4E79"/>
                </a:solidFill>
                <a:hlinkClick r:id="rId3"/>
              </a:rPr>
              <a:t>yma. </a:t>
            </a:r>
            <a:endParaRPr lang="cy-GB" sz="3200">
              <a:solidFill>
                <a:srgbClr val="1F4E79"/>
              </a:solidFill>
            </a:endParaRPr>
          </a:p>
          <a:p>
            <a:pPr lvl="0"/>
            <a:endParaRPr lang="en-US" spc="-20"/>
          </a:p>
        </p:txBody>
      </p:sp>
      <p:pic>
        <p:nvPicPr>
          <p:cNvPr id="7" name="Picture Placeholder 24" descr="A logo for a company&#10;&#10;Description automatically generated">
            <a:extLst>
              <a:ext uri="{FF2B5EF4-FFF2-40B4-BE49-F238E27FC236}">
                <a16:creationId xmlns:a16="http://schemas.microsoft.com/office/drawing/2014/main" id="{3FF357B6-AF16-A3E3-24B3-968DC4D5B6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65" r="7365"/>
          <a:stretch>
            <a:fillRect/>
          </a:stretch>
        </p:blipFill>
        <p:spPr>
          <a:xfrm>
            <a:off x="16895862" y="-279129"/>
            <a:ext cx="2736049" cy="16094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5CDE55A-180F-0861-309E-83C17556B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6537959" cy="6931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>
              <a:spcBef>
                <a:spcPts val="125"/>
              </a:spcBef>
            </a:pPr>
            <a:r>
              <a:rPr lang="en-GB" sz="4400" spc="-20"/>
              <a:t>Dechrau Arni</a:t>
            </a:r>
            <a:endParaRPr lang="en-US" sz="5400" spc="-2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BDCC909A-B499-ADC6-5D2B-4EF100A3A7B3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38F9F7B3-B4F0-CF0A-9AF4-2EBE74A001C8}"/>
              </a:ext>
            </a:extLst>
          </p:cNvPr>
          <p:cNvSpPr txBox="1"/>
          <p:nvPr/>
        </p:nvSpPr>
        <p:spPr>
          <a:xfrm>
            <a:off x="2184903" y="10390162"/>
            <a:ext cx="2150028" cy="3571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-1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  <a:endParaRPr lang="en-US" sz="1150" b="1" i="0" u="none" strike="noStrike" kern="0" cap="none" spc="0" baseline="0">
              <a:solidFill>
                <a:srgbClr val="1F4E79"/>
              </a:solidFill>
              <a:uFillTx/>
              <a:latin typeface="Ubuntu-Light"/>
              <a:cs typeface="Ubuntu-Light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-Light"/>
              <a:cs typeface="Ubuntu-Light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7E607BF-9693-F585-4A2C-A70810423D60}"/>
              </a:ext>
            </a:extLst>
          </p:cNvPr>
          <p:cNvSpPr txBox="1"/>
          <p:nvPr/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A7B206-7B4A-4B26-BF71-082B006AE366}" type="slidenum">
              <a:t>3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503B42B-2BEC-5892-ACCC-16EB3BA8EA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43569" y="3722504"/>
            <a:ext cx="16531090" cy="5988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lvl="0"/>
            <a:r>
              <a:rPr lang="cy-GB" sz="2800">
                <a:solidFill>
                  <a:srgbClr val="324F82"/>
                </a:solidFill>
              </a:rPr>
              <a:t>Mae’r amrywiol asedau digidol a chyfryngau cymdeithasol y cyfeirir atynt yn y pecyn hwn wedi’u cynllunio i’ch helpu i hyrwyddo eich cyfranogiad yn Fframwaith a Chynllun Gwobrwyo Gofal Sylfaenol Gwyrddach Cymru a’ch ymrwymiad i helpu eich practis i ddod yn fwy cyfeillgar i’r hinsawdd.</a:t>
            </a:r>
          </a:p>
          <a:p>
            <a:pPr lvl="0"/>
            <a:endParaRPr lang="cy-GB" sz="2800">
              <a:solidFill>
                <a:srgbClr val="324F82"/>
              </a:solidFill>
            </a:endParaRPr>
          </a:p>
          <a:p>
            <a:pPr lvl="0"/>
            <a:r>
              <a:rPr lang="cy-GB" sz="2800">
                <a:solidFill>
                  <a:srgbClr val="324F82"/>
                </a:solidFill>
              </a:rPr>
              <a:t>Rydym yn eich annog i ddefnyddio'r amrywiol asedau a chapsiynau delweddau fel y maent, fodd bynnag, er mwyn sicrhau dilysrwydd, rydym hefyd yn cefnogi creadigrwydd ac yn eich annog i'w defnyddio fel yr ystyriwch sy'n briodol ac fel sy'n addas ar gyfer eich practis. </a:t>
            </a:r>
          </a:p>
          <a:p>
            <a:pPr lvl="0"/>
            <a:endParaRPr lang="cy-GB" sz="2800">
              <a:solidFill>
                <a:srgbClr val="324F82"/>
              </a:solidFill>
            </a:endParaRPr>
          </a:p>
          <a:p>
            <a:pPr lvl="0"/>
            <a:r>
              <a:rPr lang="cy-GB" sz="2800">
                <a:solidFill>
                  <a:srgbClr val="324F82"/>
                </a:solidFill>
              </a:rPr>
              <a:t>Gobeithiwn y bydd y pecynnau hyn yn rhoi rhai syniadau i chi er mwyn eich helpu i ddechrau arni. Os oes gennych unrhyw gwestiynau neu os hoffech drafod eich syniadau gyda ni, rydym bob amser ar gael - </a:t>
            </a:r>
            <a:r>
              <a:rPr lang="cy-GB" sz="2800" u="sng">
                <a:solidFill>
                  <a:srgbClr val="324F82"/>
                </a:solidFill>
                <a:uFill>
                  <a:solidFill>
                    <a:srgbClr val="324F82"/>
                  </a:solidFill>
                </a:uFill>
                <a:hlinkClick r:id="rId2"/>
              </a:rPr>
              <a:t>greenerprimarycare@wales.nhs.uk</a:t>
            </a:r>
            <a:r>
              <a:rPr lang="cy-GB" sz="2800" u="sng">
                <a:solidFill>
                  <a:srgbClr val="324F82"/>
                </a:solidFill>
                <a:uFill>
                  <a:solidFill>
                    <a:srgbClr val="324F82"/>
                  </a:solidFill>
                </a:uFill>
              </a:rPr>
              <a:t>. </a:t>
            </a:r>
          </a:p>
          <a:p>
            <a:pPr lvl="0"/>
            <a:endParaRPr lang="cy-GB" sz="2800" u="sng">
              <a:solidFill>
                <a:srgbClr val="324F82"/>
              </a:solidFill>
              <a:uFill>
                <a:solidFill>
                  <a:srgbClr val="324F82"/>
                </a:solidFill>
              </a:uFill>
            </a:endParaRPr>
          </a:p>
          <a:p>
            <a:pPr lvl="0"/>
            <a:r>
              <a:rPr lang="cy-GB" sz="2800">
                <a:solidFill>
                  <a:srgbClr val="324F82"/>
                </a:solidFill>
              </a:rPr>
              <a:t>Yn olaf, hoffem ddymuno pob lwc i chi ar eich antur werdd! </a:t>
            </a:r>
            <a:endParaRPr lang="en-GB" sz="2800" spc="-20">
              <a:solidFill>
                <a:srgbClr val="1F4E79"/>
              </a:solidFill>
            </a:endParaRPr>
          </a:p>
          <a:p>
            <a:pPr marL="12701" marR="5084" lvl="0">
              <a:lnSpc>
                <a:spcPct val="100400"/>
              </a:lnSpc>
              <a:spcBef>
                <a:spcPts val="95"/>
              </a:spcBef>
            </a:pPr>
            <a:endParaRPr lang="en-US" spc="-20"/>
          </a:p>
        </p:txBody>
      </p:sp>
      <p:pic>
        <p:nvPicPr>
          <p:cNvPr id="7" name="Picture Placeholder 24" descr="A logo for a company&#10;&#10;Description automatically generated">
            <a:extLst>
              <a:ext uri="{FF2B5EF4-FFF2-40B4-BE49-F238E27FC236}">
                <a16:creationId xmlns:a16="http://schemas.microsoft.com/office/drawing/2014/main" id="{4C8F2300-5EE1-78E1-8225-0D87AE75CC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r="7365"/>
          <a:stretch>
            <a:fillRect/>
          </a:stretch>
        </p:blipFill>
        <p:spPr>
          <a:xfrm>
            <a:off x="16723141" y="-279138"/>
            <a:ext cx="2736049" cy="16094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2B44821F-18F7-B49D-BF21-8076ABC77B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6737" y="2577272"/>
            <a:ext cx="17475198" cy="1308689"/>
          </a:xfrm>
        </p:spPr>
        <p:txBody>
          <a:bodyPr tIns="15873"/>
          <a:lstStyle/>
          <a:p>
            <a:pPr marL="12701" lvl="0">
              <a:spcBef>
                <a:spcPts val="210"/>
              </a:spcBef>
            </a:pPr>
            <a:r>
              <a:rPr lang="en-US" sz="4400">
                <a:latin typeface="Ubuntu" pitchFamily="34"/>
              </a:rPr>
              <a:t>X (</a:t>
            </a:r>
            <a:r>
              <a:rPr lang="en-GB" sz="4400">
                <a:latin typeface="Ubuntu" pitchFamily="34"/>
              </a:rPr>
              <a:t>a elwir fel arall fel Twitter) </a:t>
            </a:r>
            <a:br>
              <a:rPr lang="en-US" sz="4000" b="0">
                <a:latin typeface="Ubuntu-Light"/>
              </a:rPr>
            </a:br>
            <a:r>
              <a:rPr lang="cy-GB" sz="4000" b="0">
                <a:solidFill>
                  <a:srgbClr val="E03882"/>
                </a:solidFill>
              </a:rPr>
              <a:t>Pecyn asedau digidol a chyfryngau cymdeithasol yn benodol ar gyfer X </a:t>
            </a:r>
            <a:endParaRPr lang="en-US" sz="4400" b="0">
              <a:latin typeface="Ubuntu-Light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BFF27E02-90F8-394E-9F40-25594EED5A4B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AA36F2FD-BAC1-694D-2DD8-56F22CCAE83C}"/>
              </a:ext>
            </a:extLst>
          </p:cNvPr>
          <p:cNvSpPr txBox="1"/>
          <p:nvPr/>
        </p:nvSpPr>
        <p:spPr>
          <a:xfrm>
            <a:off x="2184903" y="10390162"/>
            <a:ext cx="2133094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-1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  <a:endParaRPr lang="en-US" sz="1150" b="1" i="0" u="none" strike="noStrike" kern="0" cap="none" spc="0" baseline="0">
              <a:solidFill>
                <a:srgbClr val="1F4E79"/>
              </a:solidFill>
              <a:uFillTx/>
              <a:latin typeface="Ubuntu-Light"/>
              <a:cs typeface="Ubuntu-Light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557CE322-5A78-5275-7809-068ED41D10C1}"/>
              </a:ext>
            </a:extLst>
          </p:cNvPr>
          <p:cNvSpPr txBox="1"/>
          <p:nvPr/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5033DC2-D166-46A2-A5F5-90D6C1A13B6A}" type="slidenum">
              <a:t>4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187664C-B714-17FA-45A7-018EE40EA811}"/>
              </a:ext>
            </a:extLst>
          </p:cNvPr>
          <p:cNvSpPr txBox="1"/>
          <p:nvPr/>
        </p:nvSpPr>
        <p:spPr>
          <a:xfrm>
            <a:off x="1036737" y="4561941"/>
            <a:ext cx="17475198" cy="39517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FFFFFF"/>
                </a:solidFill>
                <a:uFillTx/>
                <a:latin typeface="Ubuntu"/>
              </a:rPr>
              <a:t>Bydd yr adran ganlynol yn cynnwys cyfres o ddelweddau llonydd a symudol (y cyfeirir atynt fel GIFs) sydd wedi'u paratoi'n benodol i gyd-fynd â manyleb, maint, a gofynion eglurder ar gyfer delweddau i'w rhannu ar </a:t>
            </a:r>
            <a:r>
              <a:rPr lang="cy-GB" sz="3200" b="0" i="0" u="none" strike="noStrike" kern="0" cap="none" spc="0" baseline="0">
                <a:solidFill>
                  <a:srgbClr val="FFFFFF"/>
                </a:solidFill>
                <a:uFillTx/>
                <a:latin typeface="Ubuntu"/>
              </a:rPr>
              <a:t>X</a:t>
            </a:r>
            <a:r>
              <a:rPr lang="cy-GB" sz="3200" b="0" i="0" u="none" strike="noStrike" kern="1200" cap="none" spc="0" baseline="0">
                <a:solidFill>
                  <a:srgbClr val="FFFFFF"/>
                </a:solidFill>
                <a:uFillTx/>
                <a:latin typeface="Ubuntu"/>
              </a:rPr>
              <a:t> i sicrhau'r ansawdd uwchlwytho gorau posibl.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y-GB" sz="3200" b="0" i="0" u="none" strike="noStrike" kern="1200" cap="none" spc="0" baseline="0">
              <a:solidFill>
                <a:srgbClr val="FFFFFF"/>
              </a:solidFill>
              <a:uFillTx/>
              <a:latin typeface="Ubuntu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kern="1200" cap="none" spc="0" baseline="0">
                <a:solidFill>
                  <a:srgbClr val="FFFFFF"/>
                </a:solidFill>
                <a:uFillTx/>
                <a:latin typeface="Ubuntu"/>
              </a:rPr>
              <a:t>I gefnogi cyflawni cam gweithredu A11 y fframwaith, rydym yn annog timau cofrestredig a defnyddwyr y mae gan eu practis dudalen </a:t>
            </a:r>
            <a:r>
              <a:rPr lang="cy-GB" sz="3200" b="0" i="0" u="none" strike="noStrike" kern="0" cap="none" spc="0" baseline="0">
                <a:solidFill>
                  <a:srgbClr val="FFFFFF"/>
                </a:solidFill>
                <a:uFillTx/>
                <a:latin typeface="Ubuntu"/>
              </a:rPr>
              <a:t>X</a:t>
            </a:r>
            <a:r>
              <a:rPr lang="cy-GB" sz="3200" b="0" i="0" u="none" strike="noStrike" kern="1200" cap="none" spc="0" baseline="0">
                <a:solidFill>
                  <a:srgbClr val="FFFFFF"/>
                </a:solidFill>
                <a:uFillTx/>
                <a:latin typeface="Ubuntu"/>
              </a:rPr>
              <a:t> i ddefnyddio'r asedau hyn a hyrwyddo cyfranogiad eich practisau yn Fframwaith a Chynllun Gwobrwyo Gofal Sylfaenol Gwyrddach Cymru.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FFFFFF"/>
                </a:solidFill>
                <a:uFillTx/>
                <a:latin typeface="Ubuntu-Light"/>
              </a:rPr>
              <a:t> </a:t>
            </a:r>
          </a:p>
        </p:txBody>
      </p:sp>
      <p:pic>
        <p:nvPicPr>
          <p:cNvPr id="7" name="Picture Placeholder 24" descr="A logo for a company&#10;&#10;Description automatically generated">
            <a:extLst>
              <a:ext uri="{FF2B5EF4-FFF2-40B4-BE49-F238E27FC236}">
                <a16:creationId xmlns:a16="http://schemas.microsoft.com/office/drawing/2014/main" id="{10813EBA-E0F3-9AFC-07AA-EF3CC859A2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r="7365"/>
          <a:stretch>
            <a:fillRect/>
          </a:stretch>
        </p:blipFill>
        <p:spPr>
          <a:xfrm>
            <a:off x="16723141" y="-296064"/>
            <a:ext cx="2736049" cy="16094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E370E138-4B3D-0E91-9F0A-97B8E0F8D48C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2571630A-B101-26B7-1CB1-8FA7BF49A3E0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DB03DFBF-8F4B-FA4D-97CE-E68117922B3C}"/>
              </a:ext>
            </a:extLst>
          </p:cNvPr>
          <p:cNvSpPr txBox="1"/>
          <p:nvPr/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F5B65E-F1EC-4FF8-B2DC-1E074951B088}" type="slidenum">
              <a:t>5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object 31">
            <a:extLst>
              <a:ext uri="{FF2B5EF4-FFF2-40B4-BE49-F238E27FC236}">
                <a16:creationId xmlns:a16="http://schemas.microsoft.com/office/drawing/2014/main" id="{ABA95AF5-3BEB-3839-4471-2822A8D0EA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16644530" cy="19858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>
              <a:spcBef>
                <a:spcPts val="125"/>
              </a:spcBef>
            </a:pPr>
            <a:r>
              <a:rPr lang="en-US" sz="4400">
                <a:latin typeface="Ubuntu "/>
              </a:rPr>
              <a:t>X</a:t>
            </a:r>
            <a:br>
              <a:rPr lang="en-US" sz="4400">
                <a:latin typeface="Ubuntu "/>
              </a:rPr>
            </a:br>
            <a:r>
              <a:rPr lang="cy-GB" sz="4000" b="0">
                <a:solidFill>
                  <a:srgbClr val="E03882"/>
                </a:solidFill>
              </a:rPr>
              <a:t>Capsiwn a awgrymir ar gyfer delweddau llonydd a GIFs</a:t>
            </a:r>
            <a:br>
              <a:rPr lang="cy-GB" sz="4400" b="0">
                <a:solidFill>
                  <a:srgbClr val="E03882"/>
                </a:solidFill>
              </a:rPr>
            </a:br>
            <a:endParaRPr lang="en-US" sz="4400" b="0">
              <a:solidFill>
                <a:srgbClr val="E03882"/>
              </a:solidFill>
              <a:latin typeface="Ubuntu 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9AFF9FA-AE56-37B3-938E-EDBBB4FDE239}"/>
              </a:ext>
            </a:extLst>
          </p:cNvPr>
          <p:cNvSpPr txBox="1"/>
          <p:nvPr/>
        </p:nvSpPr>
        <p:spPr>
          <a:xfrm>
            <a:off x="1220138" y="3952338"/>
            <a:ext cx="17475198" cy="24743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1" i="0" u="none" strike="noStrike" kern="0" cap="none" spc="0" baseline="0">
                <a:solidFill>
                  <a:srgbClr val="324F82"/>
                </a:solidFill>
                <a:uFillTx/>
                <a:latin typeface="Ubuntu-Light"/>
              </a:rPr>
              <a:t>Rydym yn eich cynghori i ddefnyddio’r capsiwn canlynol i gyd-fynd â'r asedau y byddwch yn eu hwwchlwytho/rhannu ar eich cyfrif X:</a:t>
            </a:r>
            <a:br>
              <a:rPr lang="cy-GB" sz="3200" b="0" i="0" u="none" strike="noStrike" kern="0" cap="none" spc="0" baseline="0">
                <a:solidFill>
                  <a:srgbClr val="000000"/>
                </a:solidFill>
                <a:uFillTx/>
                <a:latin typeface="Ubuntu-Light"/>
              </a:rPr>
            </a:br>
            <a:br>
              <a:rPr lang="cy-GB" sz="3200" b="0" i="0" u="none" strike="noStrike" kern="0" cap="none" spc="0" baseline="0">
                <a:solidFill>
                  <a:srgbClr val="000000"/>
                </a:solidFill>
                <a:uFillTx/>
                <a:latin typeface="Ubuntu-Light"/>
              </a:rPr>
            </a:br>
            <a:r>
              <a:rPr lang="cy-GB" sz="3200" b="0" i="1" u="none" strike="noStrike" kern="0" cap="none" spc="0" baseline="0">
                <a:solidFill>
                  <a:srgbClr val="324F82"/>
                </a:solidFill>
                <a:uFillTx/>
                <a:latin typeface="Ubuntu-Light"/>
              </a:rPr>
              <a:t>“Mae’r practis hwn yn falch o fod yn rhan o Fframwaith a Chynllun Gwobrwyo Gofal Sylfaenol Gwyrddach Cymru ac rydym wrthi’n cymryd camau i leihau ein hôl troed carbon.”</a:t>
            </a:r>
            <a:endParaRPr lang="en-US" sz="2350" b="0" i="0" u="none" strike="noStrike" kern="0" cap="none" spc="0" baseline="0">
              <a:solidFill>
                <a:srgbClr val="000000"/>
              </a:solidFill>
              <a:uFillTx/>
              <a:latin typeface="Ubuntu-Light"/>
              <a:cs typeface="Ubuntu-Light"/>
            </a:endParaRPr>
          </a:p>
        </p:txBody>
      </p:sp>
      <p:pic>
        <p:nvPicPr>
          <p:cNvPr id="7" name="Picture Placeholder 24" descr="A logo for a company&#10;&#10;Description automatically generated">
            <a:extLst>
              <a:ext uri="{FF2B5EF4-FFF2-40B4-BE49-F238E27FC236}">
                <a16:creationId xmlns:a16="http://schemas.microsoft.com/office/drawing/2014/main" id="{D463EAC7-4D6C-A609-6A12-88701EF10E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r="7365"/>
          <a:stretch>
            <a:fillRect/>
          </a:stretch>
        </p:blipFill>
        <p:spPr>
          <a:xfrm>
            <a:off x="16723141" y="-279129"/>
            <a:ext cx="2736049" cy="16094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B28B41A6-6EC6-936C-ED55-406BA4F17E95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E8331BA7-CA27-7EA1-C871-E4F9DE1C07CC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43EE2D8E-300D-FA71-E286-CF5BBA6265F6}"/>
              </a:ext>
            </a:extLst>
          </p:cNvPr>
          <p:cNvSpPr txBox="1"/>
          <p:nvPr/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B4C8FC-1D6F-4663-A2BF-2ACC637711DF}" type="slidenum">
              <a:t>6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pic>
        <p:nvPicPr>
          <p:cNvPr id="5" name="Picture Placeholder 24" descr="A logo for a company&#10;&#10;Description automatically generated">
            <a:extLst>
              <a:ext uri="{FF2B5EF4-FFF2-40B4-BE49-F238E27FC236}">
                <a16:creationId xmlns:a16="http://schemas.microsoft.com/office/drawing/2014/main" id="{44277FAD-A80A-1DAD-9AFD-CE1E1476C0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r="7365"/>
          <a:stretch>
            <a:fillRect/>
          </a:stretch>
        </p:blipFill>
        <p:spPr>
          <a:xfrm>
            <a:off x="16723141" y="-262204"/>
            <a:ext cx="2736049" cy="16094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C490432-E890-0B57-121F-EE455BCD1F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2601888"/>
            <a:ext cx="9222995" cy="615555"/>
          </a:xfrm>
        </p:spPr>
        <p:txBody>
          <a:bodyPr/>
          <a:lstStyle/>
          <a:p>
            <a:pPr lvl="0"/>
            <a:r>
              <a:rPr lang="cy-GB" sz="4000">
                <a:solidFill>
                  <a:srgbClr val="E03882"/>
                </a:solidFill>
                <a:latin typeface="Ubuntu"/>
              </a:rPr>
              <a:t>Practis Optometreg Cymunedol </a:t>
            </a:r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E7891E68-2310-B9F5-D4FA-0B07D67F5CC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0847" y="2909666"/>
            <a:ext cx="9357055" cy="6257925"/>
          </a:xfrm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A7F7ACA0-A27F-3678-93A4-9E4768606A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3535363"/>
            <a:ext cx="9223379" cy="4424287"/>
          </a:xfrm>
        </p:spPr>
        <p:txBody>
          <a:bodyPr/>
          <a:lstStyle/>
          <a:p>
            <a:pPr lvl="0"/>
            <a:r>
              <a:rPr lang="cy-GB" sz="3200">
                <a:solidFill>
                  <a:srgbClr val="324F82"/>
                </a:solidFill>
              </a:rPr>
              <a:t>Mae'r ddelwedd hon yn addas ar gyfer practisau Optometreg Cymunedol cofrestredig sy'n cymryd rhan yn y rhaglen i'w huwchlwytho a'u rhannu ar eu tudalen X. </a:t>
            </a:r>
          </a:p>
          <a:p>
            <a:pPr lvl="0"/>
            <a:endParaRPr lang="en-GB" sz="3200"/>
          </a:p>
          <a:p>
            <a:pPr lvl="0"/>
            <a:r>
              <a:rPr lang="cy-GB" sz="3200">
                <a:solidFill>
                  <a:srgbClr val="324F82"/>
                </a:solidFill>
              </a:rPr>
              <a:t>Gweler y canllawiau ar dudalen 16 ar sut i uwchlwytho.</a:t>
            </a:r>
          </a:p>
          <a:p>
            <a:pPr lvl="0"/>
            <a:endParaRPr lang="en-GB" sz="2000"/>
          </a:p>
          <a:p>
            <a:pPr lvl="0"/>
            <a:r>
              <a:rPr lang="cy-GB" sz="2000" b="1">
                <a:solidFill>
                  <a:srgbClr val="324F82"/>
                </a:solidFill>
              </a:rPr>
              <a:t>Ffynhonnell y ddelwedd: </a:t>
            </a:r>
            <a:r>
              <a:rPr lang="cy-GB" sz="2000">
                <a:solidFill>
                  <a:srgbClr val="324F82"/>
                </a:solidFill>
              </a:rPr>
              <a:t>Canva; martinlutze – fotografie 'di-deitl' o pixabay.  </a:t>
            </a:r>
          </a:p>
          <a:p>
            <a:pPr lvl="0"/>
            <a:endParaRPr lang="en-GB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30F6822-6BED-888B-C0A9-6F2CB4F07A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1384328"/>
            <a:ext cx="9525003" cy="677104"/>
          </a:xfrm>
        </p:spPr>
        <p:txBody>
          <a:bodyPr/>
          <a:lstStyle/>
          <a:p>
            <a:pPr lvl="0"/>
            <a:r>
              <a:rPr lang="cy-GB" sz="4400" b="1">
                <a:solidFill>
                  <a:srgbClr val="324F82"/>
                </a:solidFill>
                <a:latin typeface="Ubuntu"/>
              </a:rPr>
              <a:t>Delwedd Lonydd 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D6E37397-AFE5-86A9-FC73-79DFF1D3C428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F4F0EB23-7531-62AA-9536-38AC53969A41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C30B0EEB-E8BA-C30C-7066-03F1A1E13C8C}"/>
              </a:ext>
            </a:extLst>
          </p:cNvPr>
          <p:cNvSpPr txBox="1"/>
          <p:nvPr/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4428F3D-6B71-4D7C-8719-505A15B8572F}" type="slidenum">
              <a:t>7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pic>
        <p:nvPicPr>
          <p:cNvPr id="5" name="Picture Placeholder 24" descr="A logo for a company&#10;&#10;Description automatically generated">
            <a:extLst>
              <a:ext uri="{FF2B5EF4-FFF2-40B4-BE49-F238E27FC236}">
                <a16:creationId xmlns:a16="http://schemas.microsoft.com/office/drawing/2014/main" id="{06A5A229-3825-EEEF-CD9B-294A9EE1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r="7365"/>
          <a:stretch>
            <a:fillRect/>
          </a:stretch>
        </p:blipFill>
        <p:spPr>
          <a:xfrm>
            <a:off x="16723141" y="-262204"/>
            <a:ext cx="2736049" cy="16094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64578FE-90E0-B87C-DC05-6E807B48C8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2601888"/>
            <a:ext cx="9222995" cy="615555"/>
          </a:xfrm>
        </p:spPr>
        <p:txBody>
          <a:bodyPr/>
          <a:lstStyle/>
          <a:p>
            <a:pPr lvl="0"/>
            <a:r>
              <a:rPr lang="cy-GB" sz="4000">
                <a:solidFill>
                  <a:srgbClr val="E03882"/>
                </a:solidFill>
                <a:latin typeface="Ubuntu"/>
              </a:rPr>
              <a:t>Practis Cyffredinol</a:t>
            </a:r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C36E939C-ECC5-FC1B-F471-5D023838F45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0847" y="2909666"/>
            <a:ext cx="9357055" cy="6257925"/>
          </a:xfrm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2058B0F4-117C-FC39-B847-6A2AE6DC35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3535363"/>
            <a:ext cx="9223379" cy="4916728"/>
          </a:xfrm>
        </p:spPr>
        <p:txBody>
          <a:bodyPr/>
          <a:lstStyle/>
          <a:p>
            <a:pPr lvl="0"/>
            <a:r>
              <a:rPr lang="cy-GB" sz="3200">
                <a:solidFill>
                  <a:srgbClr val="324F82"/>
                </a:solidFill>
                <a:latin typeface="Ubuntu"/>
              </a:rPr>
              <a:t>Mae'r ddelwedd hon yn addas i Bractisau Cyffredinol cofrestredig sy'n cymryd rhan yn y rhaglen eu huwchlwytho a'u rhannu ar eu tudalen X. </a:t>
            </a:r>
          </a:p>
          <a:p>
            <a:pPr lvl="0"/>
            <a:endParaRPr lang="en-GB" sz="2400">
              <a:latin typeface="Ubuntu" pitchFamily="34"/>
            </a:endParaRPr>
          </a:p>
          <a:p>
            <a:pPr lvl="0"/>
            <a:r>
              <a:rPr lang="cy-GB" sz="3200">
                <a:solidFill>
                  <a:srgbClr val="324F82"/>
                </a:solidFill>
              </a:rPr>
              <a:t>Gweler y canllawiau ar dudalen 16 ar sut i uwchlwytho. </a:t>
            </a:r>
          </a:p>
          <a:p>
            <a:pPr lvl="0"/>
            <a:r>
              <a:rPr lang="en-GB" sz="3200">
                <a:solidFill>
                  <a:srgbClr val="1F4E79"/>
                </a:solidFill>
              </a:rPr>
              <a:t> </a:t>
            </a:r>
          </a:p>
          <a:p>
            <a:pPr lvl="0"/>
            <a:r>
              <a:rPr lang="cy-GB" sz="2000" b="1">
                <a:solidFill>
                  <a:srgbClr val="324F82"/>
                </a:solidFill>
              </a:rPr>
              <a:t>Ffynhonnell y ddelwedd: </a:t>
            </a:r>
            <a:r>
              <a:rPr lang="cy-GB" sz="2000">
                <a:solidFill>
                  <a:srgbClr val="324F82"/>
                </a:solidFill>
              </a:rPr>
              <a:t>Canva; charliepix, 'meddyg yn gwirio pwysedd gwaed rhydweli claf benywaidd mewn oed'. </a:t>
            </a:r>
          </a:p>
          <a:p>
            <a:pPr lvl="0"/>
            <a:endParaRPr lang="en-GB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EEE6A51-63C8-108C-D26B-09C23D9985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1384328"/>
            <a:ext cx="9525003" cy="677104"/>
          </a:xfrm>
        </p:spPr>
        <p:txBody>
          <a:bodyPr/>
          <a:lstStyle/>
          <a:p>
            <a:pPr lvl="0"/>
            <a:r>
              <a:rPr lang="cy-GB" sz="4400" b="1">
                <a:solidFill>
                  <a:srgbClr val="324F82"/>
                </a:solidFill>
                <a:latin typeface="Ubuntu"/>
              </a:rPr>
              <a:t>Delwedd Lonydd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2A7EE708-6156-95F3-4BE6-D9CAAE56F951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38155420-3F1D-2A45-484C-810DAB1F97E0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DE97D798-B5BF-7DC0-9CCF-B9C6A2A268BA}"/>
              </a:ext>
            </a:extLst>
          </p:cNvPr>
          <p:cNvSpPr txBox="1"/>
          <p:nvPr/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02F1AB-94BD-490E-9A66-ED137A9E9087}" type="slidenum">
              <a:t>8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pic>
        <p:nvPicPr>
          <p:cNvPr id="5" name="Picture Placeholder 24" descr="A logo for a company&#10;&#10;Description automatically generated">
            <a:extLst>
              <a:ext uri="{FF2B5EF4-FFF2-40B4-BE49-F238E27FC236}">
                <a16:creationId xmlns:a16="http://schemas.microsoft.com/office/drawing/2014/main" id="{35F00F6D-08CA-6C57-FFCC-93EBA2BE4C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r="7365"/>
          <a:stretch>
            <a:fillRect/>
          </a:stretch>
        </p:blipFill>
        <p:spPr>
          <a:xfrm>
            <a:off x="16723141" y="-262204"/>
            <a:ext cx="2736049" cy="16094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783950C-502E-4760-6835-2599B8FCFA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2601888"/>
            <a:ext cx="9222995" cy="1231102"/>
          </a:xfrm>
        </p:spPr>
        <p:txBody>
          <a:bodyPr/>
          <a:lstStyle/>
          <a:p>
            <a:pPr lvl="0"/>
            <a:r>
              <a:rPr lang="cy-GB" sz="4000">
                <a:solidFill>
                  <a:srgbClr val="E03882"/>
                </a:solidFill>
                <a:latin typeface="Ubuntu"/>
              </a:rPr>
              <a:t>Practis Deintyddol Cymunedol</a:t>
            </a:r>
          </a:p>
          <a:p>
            <a:pPr lvl="0"/>
            <a:endParaRPr lang="en-GB" sz="4000">
              <a:solidFill>
                <a:srgbClr val="E03882"/>
              </a:solidFill>
            </a:endParaRPr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3F0F6410-827C-E3D5-8216-6A1F6B468F6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0847" y="2909666"/>
            <a:ext cx="9357055" cy="6257925"/>
          </a:xfrm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AEE858FA-244C-DC19-FBB8-D557781D4B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3535363"/>
            <a:ext cx="9223379" cy="4608950"/>
          </a:xfrm>
        </p:spPr>
        <p:txBody>
          <a:bodyPr/>
          <a:lstStyle/>
          <a:p>
            <a:pPr lvl="0"/>
            <a:r>
              <a:rPr lang="cy-GB" sz="3200">
                <a:solidFill>
                  <a:srgbClr val="324F82"/>
                </a:solidFill>
              </a:rPr>
              <a:t>Mae'r ddelwedd hon yn addas i bractisau Deintyddol Cymunedol cofrestredig sy'n cymryd rhan yn y rhaglen eu huwchlwytho a'u rhannu ar eu tudalen X. </a:t>
            </a:r>
          </a:p>
          <a:p>
            <a:pPr lvl="0"/>
            <a:endParaRPr lang="cy-GB" sz="3200"/>
          </a:p>
          <a:p>
            <a:pPr lvl="0"/>
            <a:r>
              <a:rPr lang="cy-GB" sz="3200">
                <a:solidFill>
                  <a:srgbClr val="324F82"/>
                </a:solidFill>
              </a:rPr>
              <a:t>Gweler y canllawiau ar dudalen 16 ar sut i uwchlwytho. </a:t>
            </a:r>
            <a:br>
              <a:rPr lang="cy-GB" sz="3200"/>
            </a:br>
            <a:endParaRPr lang="cy-GB" sz="3200"/>
          </a:p>
          <a:p>
            <a:pPr lvl="0"/>
            <a:r>
              <a:rPr lang="cy-GB" sz="2000" b="1">
                <a:solidFill>
                  <a:srgbClr val="324F82"/>
                </a:solidFill>
              </a:rPr>
              <a:t>Ffynhonnell y ddelwedd: </a:t>
            </a:r>
            <a:r>
              <a:rPr lang="cy-GB" sz="2000">
                <a:solidFill>
                  <a:srgbClr val="324F82"/>
                </a:solidFill>
              </a:rPr>
              <a:t>Unsplash. Caroline LM. </a:t>
            </a:r>
          </a:p>
          <a:p>
            <a:pPr lvl="0"/>
            <a:endParaRPr lang="en-GB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4418472-3C1E-913D-6FB0-6BF649BF76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1384328"/>
            <a:ext cx="9525003" cy="677104"/>
          </a:xfrm>
        </p:spPr>
        <p:txBody>
          <a:bodyPr/>
          <a:lstStyle/>
          <a:p>
            <a:pPr lvl="0"/>
            <a:r>
              <a:rPr lang="cy-GB" sz="4400" b="1">
                <a:solidFill>
                  <a:srgbClr val="324F82"/>
                </a:solidFill>
                <a:latin typeface="Ubuntu"/>
              </a:rPr>
              <a:t>Delwedd Lonydd 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BC32BAF6-886B-2406-846C-99810B7EBAFE}"/>
              </a:ext>
            </a:extLst>
          </p:cNvPr>
          <p:cNvSpPr txBox="1"/>
          <p:nvPr/>
        </p:nvSpPr>
        <p:spPr>
          <a:xfrm>
            <a:off x="510847" y="10390162"/>
            <a:ext cx="141859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Public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 </a:t>
            </a:r>
            <a:r>
              <a: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Health </a:t>
            </a:r>
            <a:r>
              <a:rPr lang="en-US" sz="1150" b="1" i="0" u="none" strike="noStrike" kern="0" cap="none" spc="-10" baseline="0">
                <a:solidFill>
                  <a:srgbClr val="315083"/>
                </a:solidFill>
                <a:uFillTx/>
                <a:latin typeface="Ubuntu"/>
                <a:cs typeface="Ubuntu"/>
              </a:rPr>
              <a:t>Wales</a:t>
            </a:r>
            <a:endParaRPr lang="en-US" sz="1150" b="0" i="0" u="none" strike="noStrike" kern="0" cap="none" spc="0" baseline="0">
              <a:solidFill>
                <a:srgbClr val="000000"/>
              </a:solidFill>
              <a:uFillTx/>
              <a:latin typeface="Ubuntu"/>
              <a:cs typeface="Ubuntu"/>
            </a:endParaRPr>
          </a:p>
        </p:txBody>
      </p:sp>
      <p:sp>
        <p:nvSpPr>
          <p:cNvPr id="3" name="object 34">
            <a:extLst>
              <a:ext uri="{FF2B5EF4-FFF2-40B4-BE49-F238E27FC236}">
                <a16:creationId xmlns:a16="http://schemas.microsoft.com/office/drawing/2014/main" id="{66B21C5D-3F17-8327-5F92-12914E43B5E3}"/>
              </a:ext>
            </a:extLst>
          </p:cNvPr>
          <p:cNvSpPr txBox="1"/>
          <p:nvPr/>
        </p:nvSpPr>
        <p:spPr>
          <a:xfrm>
            <a:off x="2184903" y="10390162"/>
            <a:ext cx="2048429" cy="18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" b="1" i="0" u="none" strike="noStrike" kern="0" cap="none" spc="0" baseline="0">
                <a:solidFill>
                  <a:srgbClr val="1F4E79"/>
                </a:solidFill>
                <a:uFillTx/>
                <a:latin typeface="Ubuntu-Light"/>
                <a:cs typeface="Ubuntu-Light"/>
              </a:rPr>
              <a:t>Greener Primary Care Wales</a:t>
            </a:r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3C02A893-1DC3-3244-B2DE-A1B524BF1C3B}"/>
              </a:ext>
            </a:extLst>
          </p:cNvPr>
          <p:cNvSpPr txBox="1"/>
          <p:nvPr/>
        </p:nvSpPr>
        <p:spPr>
          <a:xfrm>
            <a:off x="19459190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B719866-37D1-4A27-AFBB-55BD75FD468D}" type="slidenum">
              <a:t>9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pic>
        <p:nvPicPr>
          <p:cNvPr id="5" name="Picture Placeholder 24" descr="A logo for a company&#10;&#10;Description automatically generated">
            <a:extLst>
              <a:ext uri="{FF2B5EF4-FFF2-40B4-BE49-F238E27FC236}">
                <a16:creationId xmlns:a16="http://schemas.microsoft.com/office/drawing/2014/main" id="{D3A90A34-0DCB-0DAE-9132-4A37650003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r="7365"/>
          <a:stretch>
            <a:fillRect/>
          </a:stretch>
        </p:blipFill>
        <p:spPr>
          <a:xfrm>
            <a:off x="16723141" y="-262204"/>
            <a:ext cx="2736049" cy="16094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0F0EF47-57A9-E0BF-B4FB-9952707739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2601888"/>
            <a:ext cx="9222995" cy="615555"/>
          </a:xfrm>
        </p:spPr>
        <p:txBody>
          <a:bodyPr/>
          <a:lstStyle/>
          <a:p>
            <a:pPr lvl="0"/>
            <a:r>
              <a:rPr lang="cy-GB" sz="4000">
                <a:solidFill>
                  <a:srgbClr val="E03882"/>
                </a:solidFill>
                <a:latin typeface="Ubuntu"/>
              </a:rPr>
              <a:t>Fferyllfeydd Cymunedol</a:t>
            </a:r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3A68C928-D015-B98A-D84F-F2A7AB888B4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0847" y="2909666"/>
            <a:ext cx="9357055" cy="6257925"/>
          </a:xfrm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EE3F0ACC-AD6B-CEB6-4A51-47535DA59D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3535363"/>
            <a:ext cx="9223379" cy="4678207"/>
          </a:xfrm>
        </p:spPr>
        <p:txBody>
          <a:bodyPr/>
          <a:lstStyle/>
          <a:p>
            <a:pPr lvl="0"/>
            <a:r>
              <a:rPr lang="cy-GB" sz="3200">
                <a:solidFill>
                  <a:srgbClr val="324F82"/>
                </a:solidFill>
              </a:rPr>
              <a:t>Mae'r ddelwedd hon yn addas i Fferyllfeydd Cymunedol cofrestredig sy'n cymryd rhan yn y rhaglen eu huwchlwytho a'u rhannu ar eu tudalen X. </a:t>
            </a:r>
          </a:p>
          <a:p>
            <a:pPr lvl="0"/>
            <a:endParaRPr lang="en-GB" sz="3200"/>
          </a:p>
          <a:p>
            <a:pPr lvl="0"/>
            <a:r>
              <a:rPr lang="cy-GB" sz="3200">
                <a:solidFill>
                  <a:srgbClr val="324F82"/>
                </a:solidFill>
              </a:rPr>
              <a:t>Gweler y canllawiau ar dudalen 16 ar sut i uwchlwytho.</a:t>
            </a:r>
          </a:p>
          <a:p>
            <a:pPr lvl="0"/>
            <a:endParaRPr lang="en-GB" sz="3200" b="1"/>
          </a:p>
          <a:p>
            <a:pPr lvl="0"/>
            <a:r>
              <a:rPr lang="cy-GB" sz="2000" b="1">
                <a:solidFill>
                  <a:srgbClr val="324F82"/>
                </a:solidFill>
              </a:rPr>
              <a:t>Ffynhonnell y ddelwedd: </a:t>
            </a:r>
            <a:r>
              <a:rPr lang="cy-GB" sz="2000">
                <a:solidFill>
                  <a:srgbClr val="324F82"/>
                </a:solidFill>
              </a:rPr>
              <a:t>Unsplash pills – Myriam Zilles ‘cymsgedd o gyffuriau lliwgar’.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48BDFD7-7FAB-07F4-9C9B-0C6D9A884F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1384328"/>
            <a:ext cx="9525003" cy="677104"/>
          </a:xfrm>
        </p:spPr>
        <p:txBody>
          <a:bodyPr/>
          <a:lstStyle/>
          <a:p>
            <a:pPr lvl="0"/>
            <a:r>
              <a:rPr lang="cy-GB" sz="4400" b="1">
                <a:solidFill>
                  <a:srgbClr val="324F82"/>
                </a:solidFill>
                <a:latin typeface="Ubuntu"/>
              </a:rPr>
              <a:t>Delwedd Lonydd 4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HW Brand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1559</Words>
  <Application>Microsoft Office PowerPoint</Application>
  <PresentationFormat>Widescreen</PresentationFormat>
  <Paragraphs>137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Times New Roman</vt:lpstr>
      <vt:lpstr>Ubuntu</vt:lpstr>
      <vt:lpstr>Ubuntu </vt:lpstr>
      <vt:lpstr>Ubuntu-Light</vt:lpstr>
      <vt:lpstr>Verdana</vt:lpstr>
      <vt:lpstr>Office Theme</vt:lpstr>
      <vt:lpstr>PHW Brand 2023</vt:lpstr>
      <vt:lpstr>Fframwaith a Chynllun Gwobrwyo  Gofal Sylfaenol Gwyrddach Cymru</vt:lpstr>
      <vt:lpstr>Gwefan Gofal Sylfaenol Gwyrddach  Asedau Digidol a Chyfryngau Cymdeithasol            </vt:lpstr>
      <vt:lpstr>Dechrau Arni</vt:lpstr>
      <vt:lpstr>X (a elwir fel arall fel Twitter)  Pecyn asedau digidol a chyfryngau cymdeithasol yn benodol ar gyfer X </vt:lpstr>
      <vt:lpstr>X Capsiwn a awgrymir ar gyfer delweddau llonydd a GIFs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Clip Fideo Facebook Gofal Sylfaenol Gwyrddach Clip fideo byr gyda thestun yn unig, dim sain (Saesneg yn unig).       </vt:lpstr>
      <vt:lpstr>Fideos Fideos ar Vimeo       </vt:lpstr>
      <vt:lpstr>Fideos Fideos ar Gwella        </vt:lpstr>
      <vt:lpstr>Uwchlwytho Canllawiau  Canllawiau cam wrth gam ar sut i gadw ac uwchlwytho asedau digidol i'r cyfryngau cymdeithasol.        </vt:lpstr>
      <vt:lpstr>Cysylltu â Ni  Cysylltwch…      </vt:lpstr>
      <vt:lpstr>Gweithio gyda'n gilydd  i greu Cymru iachach  Working together for a healthier Wales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</dc:title>
  <dc:creator>Laurie Martin  (Public Health Wales - No. 2 Capital Quarter)</dc:creator>
  <cp:lastModifiedBy>Holly McAnoy (Public Health Wales - No. 2 Capital Quarter)</cp:lastModifiedBy>
  <cp:revision>20</cp:revision>
  <dcterms:created xsi:type="dcterms:W3CDTF">2023-05-26T14:56:53Z</dcterms:created>
  <dcterms:modified xsi:type="dcterms:W3CDTF">2024-06-17T16:09:24Z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2023-05-26T00:00:00Z</vt:filetime>
  </property>
  <property fmtid="{D5CDD505-2E9C-101B-9397-08002B2CF9AE}" pid="3" name="Creator">
    <vt:lpwstr>Adobe InDesign 18.2 (Macintosh)</vt:lpwstr>
  </property>
  <property fmtid="{D5CDD505-2E9C-101B-9397-08002B2CF9AE}" pid="4" name="LastSaved">
    <vt:filetime>2023-05-26T00:00:00Z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0x0101004B53A29E2C1A2C4EB5506624C7E5A708</vt:lpwstr>
  </property>
  <property fmtid="{D5CDD505-2E9C-101B-9397-08002B2CF9AE}" pid="7" name="MediaServiceImageTags">
    <vt:lpwstr/>
  </property>
</Properties>
</file>