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6" r:id="rId5"/>
    <p:sldId id="262" r:id="rId6"/>
    <p:sldId id="258" r:id="rId7"/>
    <p:sldId id="259" r:id="rId8"/>
    <p:sldId id="265" r:id="rId9"/>
    <p:sldId id="257" r:id="rId10"/>
    <p:sldId id="260" r:id="rId11"/>
    <p:sldId id="264" r:id="rId12"/>
    <p:sldId id="266" r:id="rId13"/>
    <p:sldId id="261" r:id="rId14"/>
    <p:sldId id="267" r:id="rId15"/>
  </p:sldIdLst>
  <p:sldSz cx="9144000" cy="6858000" type="screen4x3"/>
  <p:notesSz cx="6858000" cy="9144000"/>
  <p:defaultTextStyle>
    <a:defPPr rtl="0">
      <a:defRPr lang="cy-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1183" autoAdjust="0"/>
  </p:normalViewPr>
  <p:slideViewPr>
    <p:cSldViewPr>
      <p:cViewPr varScale="1">
        <p:scale>
          <a:sx n="76" d="100"/>
          <a:sy n="76" d="100"/>
        </p:scale>
        <p:origin x="263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4B3D2BB-7C81-44D8-91DD-3B7AD0C8B91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cs typeface="Arial" charset="0"/>
              </a:defRPr>
            </a:lvl1pPr>
          </a:lstStyle>
          <a:p>
            <a:pPr rtl="0">
              <a:defRPr/>
            </a:pPr>
            <a:endParaRPr lang="en-GB"/>
          </a:p>
        </p:txBody>
      </p:sp>
      <p:sp>
        <p:nvSpPr>
          <p:cNvPr id="3" name="Date Placeholder 2">
            <a:extLst>
              <a:ext uri="{FF2B5EF4-FFF2-40B4-BE49-F238E27FC236}">
                <a16:creationId xmlns:a16="http://schemas.microsoft.com/office/drawing/2014/main" id="{3A0826B0-F2D8-479A-AC62-3CFF165C640C}"/>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cs typeface="Arial" charset="0"/>
              </a:defRPr>
            </a:lvl1pPr>
          </a:lstStyle>
          <a:p>
            <a:pPr rtl="0">
              <a:defRPr/>
            </a:pPr>
            <a:fld id="{597719C9-05ED-4E24-A1D4-15914A889930}" type="datetimeFigureOut">
              <a:rPr lang="en-GB"/>
              <a:pPr rtl="0">
                <a:defRPr/>
              </a:pPr>
              <a:t>18/03/2025</a:t>
            </a:fld>
            <a:endParaRPr lang="en-GB"/>
          </a:p>
        </p:txBody>
      </p:sp>
      <p:sp>
        <p:nvSpPr>
          <p:cNvPr id="4" name="Slide Image Placeholder 3">
            <a:extLst>
              <a:ext uri="{FF2B5EF4-FFF2-40B4-BE49-F238E27FC236}">
                <a16:creationId xmlns:a16="http://schemas.microsoft.com/office/drawing/2014/main" id="{E4A92604-3F90-4EFA-A039-89433C127513}"/>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rtl="0"/>
            <a:endParaRPr lang="en-GB" noProof="0"/>
          </a:p>
        </p:txBody>
      </p:sp>
      <p:sp>
        <p:nvSpPr>
          <p:cNvPr id="5" name="Notes Placeholder 4">
            <a:extLst>
              <a:ext uri="{FF2B5EF4-FFF2-40B4-BE49-F238E27FC236}">
                <a16:creationId xmlns:a16="http://schemas.microsoft.com/office/drawing/2014/main" id="{BE790B79-AAF8-4B5F-826D-69C16BB8701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rtl="0"/>
            <a:r>
              <a:rPr lang="cy" noProof="0"/>
              <a:t>Click to edit Master text styles</a:t>
            </a:r>
          </a:p>
          <a:p>
            <a:pPr lvl="1" rtl="0"/>
            <a:r>
              <a:rPr lang="cy" noProof="0"/>
              <a:t>Second level</a:t>
            </a:r>
          </a:p>
          <a:p>
            <a:pPr lvl="2" rtl="0"/>
            <a:r>
              <a:rPr lang="cy" noProof="0"/>
              <a:t>Third level</a:t>
            </a:r>
          </a:p>
          <a:p>
            <a:pPr lvl="3" rtl="0"/>
            <a:r>
              <a:rPr lang="cy" noProof="0"/>
              <a:t>Fourth level</a:t>
            </a:r>
          </a:p>
          <a:p>
            <a:pPr lvl="4" rtl="0"/>
            <a:r>
              <a:rPr lang="cy" noProof="0"/>
              <a:t>Fifth level</a:t>
            </a:r>
            <a:endParaRPr lang="en-GB" noProof="0"/>
          </a:p>
        </p:txBody>
      </p:sp>
      <p:sp>
        <p:nvSpPr>
          <p:cNvPr id="6" name="Footer Placeholder 5">
            <a:extLst>
              <a:ext uri="{FF2B5EF4-FFF2-40B4-BE49-F238E27FC236}">
                <a16:creationId xmlns:a16="http://schemas.microsoft.com/office/drawing/2014/main" id="{C2B41645-3958-4794-B3E6-B586CBE12883}"/>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rtl="0">
              <a:defRPr/>
            </a:pPr>
            <a:endParaRPr lang="en-GB"/>
          </a:p>
        </p:txBody>
      </p:sp>
      <p:sp>
        <p:nvSpPr>
          <p:cNvPr id="7" name="Slide Number Placeholder 6">
            <a:extLst>
              <a:ext uri="{FF2B5EF4-FFF2-40B4-BE49-F238E27FC236}">
                <a16:creationId xmlns:a16="http://schemas.microsoft.com/office/drawing/2014/main" id="{6DF6CB4E-496C-4DE3-A8F3-AAB328DB3C1F}"/>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rtlCol="0" anchor="b" anchorCtr="0" compatLnSpc="1">
            <a:prstTxWarp prst="textNoShape">
              <a:avLst/>
            </a:prstTxWarp>
          </a:bodyPr>
          <a:lstStyle>
            <a:lvl1pPr algn="r" eaLnBrk="1" hangingPunct="1">
              <a:defRPr sz="1200"/>
            </a:lvl1pPr>
          </a:lstStyle>
          <a:p>
            <a:pPr rtl="0"/>
            <a:fld id="{57F1C7AB-1323-44CD-8556-FF06D886D67D}"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53A31D38-5A2A-3859-A230-C160A5406BA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F14C3158-18E4-BE3D-2ED5-800ED846751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rtlCol="0" anchor="t" anchorCtr="0" compatLnSpc="1">
            <a:prstTxWarp prst="textNoShape">
              <a:avLst/>
            </a:prstTxWarp>
          </a:bodyPr>
          <a:lstStyle/>
          <a:p>
            <a:pPr rtl="0" eaLnBrk="1" hangingPunct="1">
              <a:spcBef>
                <a:spcPct val="0"/>
              </a:spcBef>
            </a:pPr>
            <a:r>
              <a:rPr lang="cy"/>
              <a:t>The courts examine </a:t>
            </a:r>
            <a:r>
              <a:rPr lang="cy" b="1"/>
              <a:t>the decision itself</a:t>
            </a:r>
            <a:r>
              <a:rPr lang="cy"/>
              <a:t>, and the </a:t>
            </a:r>
            <a:r>
              <a:rPr lang="cy" b="1"/>
              <a:t>process of decision-making</a:t>
            </a:r>
            <a:r>
              <a:rPr lang="cy"/>
              <a:t>.</a:t>
            </a:r>
          </a:p>
          <a:p>
            <a:pPr rtl="0" eaLnBrk="1" hangingPunct="1">
              <a:spcBef>
                <a:spcPct val="0"/>
              </a:spcBef>
            </a:pPr>
            <a:endParaRPr lang="en-GB" altLang="en-US" dirty="0"/>
          </a:p>
          <a:p>
            <a:pPr rtl="0" eaLnBrk="1" hangingPunct="1">
              <a:spcBef>
                <a:spcPct val="0"/>
              </a:spcBef>
            </a:pPr>
            <a:r>
              <a:rPr lang="cy"/>
              <a:t>The grounds for judicial review are:</a:t>
            </a:r>
          </a:p>
          <a:p>
            <a:pPr rtl="0" eaLnBrk="1" hangingPunct="1">
              <a:spcBef>
                <a:spcPct val="0"/>
              </a:spcBef>
              <a:buFontTx/>
              <a:buChar char="•"/>
            </a:pPr>
            <a:r>
              <a:rPr lang="cy"/>
              <a:t>Illegality </a:t>
            </a:r>
          </a:p>
          <a:p>
            <a:pPr rtl="0" eaLnBrk="1" hangingPunct="1">
              <a:spcBef>
                <a:spcPct val="0"/>
              </a:spcBef>
              <a:buFontTx/>
              <a:buChar char="•"/>
            </a:pPr>
            <a:r>
              <a:rPr lang="cy"/>
              <a:t>Irrationality  (need due &amp; rational process)</a:t>
            </a:r>
          </a:p>
          <a:p>
            <a:pPr rtl="0" eaLnBrk="1" hangingPunct="1">
              <a:spcBef>
                <a:spcPct val="0"/>
              </a:spcBef>
              <a:buFontTx/>
              <a:buChar char="•"/>
            </a:pPr>
            <a:r>
              <a:rPr lang="cy"/>
              <a:t>Procedural impropriety</a:t>
            </a:r>
          </a:p>
        </p:txBody>
      </p:sp>
      <p:sp>
        <p:nvSpPr>
          <p:cNvPr id="7172" name="Slide Number Placeholder 3">
            <a:extLst>
              <a:ext uri="{FF2B5EF4-FFF2-40B4-BE49-F238E27FC236}">
                <a16:creationId xmlns:a16="http://schemas.microsoft.com/office/drawing/2014/main" id="{84FD1B58-8706-D0AE-163A-0E8508994B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rtl="0">
              <a:spcBef>
                <a:spcPct val="0"/>
              </a:spcBef>
            </a:pPr>
            <a:fld id="{1469402A-63DD-40C3-8CBA-EDAC1273F826}" type="slidenum">
              <a:rPr lang="en-GB" altLang="en-US">
                <a:latin typeface="Arial" panose="020B0604020202020204" pitchFamily="34" charset="0"/>
              </a:rPr>
              <a:pPr>
                <a:spcBef>
                  <a:spcPct val="0"/>
                </a:spcBef>
              </a:pPr>
              <a:t>4</a:t>
            </a:fld>
            <a:endParaRPr lang="en-GB"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7A1E6DAC-FCBA-7117-2C2E-738EDA1188E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a:extLst>
              <a:ext uri="{FF2B5EF4-FFF2-40B4-BE49-F238E27FC236}">
                <a16:creationId xmlns:a16="http://schemas.microsoft.com/office/drawing/2014/main" id="{0571A70B-0058-8D39-DD80-37B15C37CBC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rtlCol="0" anchor="t" anchorCtr="0" compatLnSpc="1">
            <a:prstTxWarp prst="textNoShape">
              <a:avLst/>
            </a:prstTxWarp>
          </a:bodyPr>
          <a:lstStyle/>
          <a:p>
            <a:pPr rtl="0" eaLnBrk="1" hangingPunct="1">
              <a:spcBef>
                <a:spcPct val="0"/>
              </a:spcBef>
            </a:pPr>
            <a:r>
              <a:rPr lang="cy"/>
              <a:t>Clinical effectiveness and cost effectiveness are deemed the minimum 2 for triaging funding decisions. </a:t>
            </a:r>
          </a:p>
          <a:p>
            <a:pPr rtl="0" eaLnBrk="1" hangingPunct="1">
              <a:spcBef>
                <a:spcPct val="0"/>
              </a:spcBef>
            </a:pPr>
            <a:endParaRPr lang="en-GB" altLang="en-US"/>
          </a:p>
          <a:p>
            <a:pPr rtl="0" eaLnBrk="1" hangingPunct="1">
              <a:spcBef>
                <a:spcPct val="0"/>
              </a:spcBef>
            </a:pPr>
            <a:r>
              <a:rPr lang="cy"/>
              <a:t>Nuffield Trust report (2012) Rationing health care, explored whether a national NHS England health services benefits package should be developed, stating explicitly what patients would and would not be entitled to. Conclusion was that this should not be done (unworkable – technically challenging to enforce; would limit local autonomy – decision making &amp; meeting patient needs...). Rather it argued for a set of national NHS principles as to how money should be spent ( clinical effectiveness; cost effectiveness and equity).</a:t>
            </a:r>
          </a:p>
        </p:txBody>
      </p:sp>
      <p:sp>
        <p:nvSpPr>
          <p:cNvPr id="11268" name="Slide Number Placeholder 3">
            <a:extLst>
              <a:ext uri="{FF2B5EF4-FFF2-40B4-BE49-F238E27FC236}">
                <a16:creationId xmlns:a16="http://schemas.microsoft.com/office/drawing/2014/main" id="{5FBE8507-0CD4-092C-B610-2F5A47CC43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rtl="0">
              <a:spcBef>
                <a:spcPct val="0"/>
              </a:spcBef>
            </a:pPr>
            <a:fld id="{1AC5C7C6-8A0E-457E-BAE2-2CEC2BB8540B}" type="slidenum">
              <a:rPr lang="en-GB" altLang="en-US">
                <a:latin typeface="Arial" panose="020B0604020202020204" pitchFamily="34" charset="0"/>
              </a:rPr>
              <a:pPr>
                <a:spcBef>
                  <a:spcPct val="0"/>
                </a:spcBef>
              </a:pPr>
              <a:t>7</a:t>
            </a:fld>
            <a:endParaRPr lang="en-GB"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A1C5B27F-466E-A4B9-FA64-83688031ABA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AFE4EFC5-163C-DD5B-99EA-E28A1BEE933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rtlCol="0" anchor="t" anchorCtr="0" compatLnSpc="1">
            <a:prstTxWarp prst="textNoShape">
              <a:avLst/>
            </a:prstTxWarp>
          </a:bodyPr>
          <a:lstStyle/>
          <a:p>
            <a:pPr rtl="0" eaLnBrk="1" hangingPunct="1">
              <a:spcBef>
                <a:spcPct val="0"/>
              </a:spcBef>
            </a:pPr>
            <a:r>
              <a:rPr lang="cy"/>
              <a:t>The question we need at answer at each level is:</a:t>
            </a:r>
          </a:p>
          <a:p>
            <a:pPr rtl="0" eaLnBrk="1" hangingPunct="1">
              <a:spcBef>
                <a:spcPct val="0"/>
              </a:spcBef>
            </a:pPr>
            <a:endParaRPr lang="en-GB" altLang="en-US"/>
          </a:p>
          <a:p>
            <a:pPr rtl="0" eaLnBrk="1" hangingPunct="1">
              <a:spcBef>
                <a:spcPct val="0"/>
              </a:spcBef>
            </a:pPr>
            <a:r>
              <a:rPr lang="cy"/>
              <a:t>Which of all the possible options that are available, are the most important investments for the population/patient groups we are responsible for?</a:t>
            </a:r>
          </a:p>
          <a:p>
            <a:pPr rtl="0" eaLnBrk="1" hangingPunct="1">
              <a:spcBef>
                <a:spcPct val="0"/>
              </a:spcBef>
            </a:pPr>
            <a:endParaRPr lang="en-GB" altLang="en-US"/>
          </a:p>
          <a:p>
            <a:pPr rtl="0" eaLnBrk="1" hangingPunct="1">
              <a:spcBef>
                <a:spcPct val="0"/>
              </a:spcBef>
            </a:pPr>
            <a:r>
              <a:rPr lang="cy"/>
              <a:t>Process can include:</a:t>
            </a:r>
          </a:p>
          <a:p>
            <a:pPr rtl="0" eaLnBrk="1" hangingPunct="1">
              <a:spcBef>
                <a:spcPct val="0"/>
              </a:spcBef>
            </a:pPr>
            <a:r>
              <a:rPr lang="cy"/>
              <a:t>Most important priority setting done within the context of strategic planning, at the level of services &amp; programmes</a:t>
            </a:r>
          </a:p>
          <a:p>
            <a:pPr rtl="0" eaLnBrk="1" hangingPunct="1">
              <a:spcBef>
                <a:spcPct val="0"/>
              </a:spcBef>
            </a:pPr>
            <a:r>
              <a:rPr lang="cy"/>
              <a:t>Use population health care needs assessment, involve professionals, patients, public health, commissioners/planners</a:t>
            </a:r>
          </a:p>
          <a:p>
            <a:pPr rtl="0" eaLnBrk="1" hangingPunct="1">
              <a:spcBef>
                <a:spcPct val="0"/>
              </a:spcBef>
              <a:buFontTx/>
              <a:buChar char="•"/>
            </a:pPr>
            <a:r>
              <a:rPr lang="cy"/>
              <a:t>Devise list of priorities for a service area e.g. Addressing variation; addressing projected growth; changing the configuration of a service; list of new service developments (including those around quality); targets for disinvestment</a:t>
            </a:r>
          </a:p>
          <a:p>
            <a:pPr rtl="0" eaLnBrk="1" hangingPunct="1">
              <a:spcBef>
                <a:spcPct val="0"/>
              </a:spcBef>
              <a:buFontTx/>
              <a:buChar char="•"/>
            </a:pPr>
            <a:r>
              <a:rPr lang="cy"/>
              <a:t>Apply a prioritisation process (criteria/standard decision aid)</a:t>
            </a:r>
          </a:p>
          <a:p>
            <a:pPr rtl="0" eaLnBrk="1" hangingPunct="1">
              <a:spcBef>
                <a:spcPct val="0"/>
              </a:spcBef>
              <a:buFontTx/>
              <a:buChar char="•"/>
            </a:pPr>
            <a:r>
              <a:rPr lang="cy"/>
              <a:t>Implement the priorities &amp; monitor the implementation</a:t>
            </a:r>
          </a:p>
          <a:p>
            <a:pPr rtl="0" eaLnBrk="1" hangingPunct="1">
              <a:spcBef>
                <a:spcPct val="0"/>
              </a:spcBef>
              <a:buFontTx/>
              <a:buChar char="•"/>
            </a:pPr>
            <a:r>
              <a:rPr lang="cy"/>
              <a:t>Continuous process where there is a constant stream of new treatments</a:t>
            </a:r>
          </a:p>
        </p:txBody>
      </p:sp>
      <p:sp>
        <p:nvSpPr>
          <p:cNvPr id="13316" name="Slide Number Placeholder 3">
            <a:extLst>
              <a:ext uri="{FF2B5EF4-FFF2-40B4-BE49-F238E27FC236}">
                <a16:creationId xmlns:a16="http://schemas.microsoft.com/office/drawing/2014/main" id="{D6BE34FE-5CF7-BC70-DC80-D94B9969EED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rtl="0">
              <a:spcBef>
                <a:spcPct val="0"/>
              </a:spcBef>
            </a:pPr>
            <a:fld id="{8307DD7F-0449-4019-BF34-856BCB306CBD}" type="slidenum">
              <a:rPr lang="en-GB" altLang="en-US">
                <a:latin typeface="Arial" panose="020B0604020202020204" pitchFamily="34" charset="0"/>
              </a:rPr>
              <a:pPr>
                <a:spcBef>
                  <a:spcPct val="0"/>
                </a:spcBef>
              </a:pPr>
              <a:t>8</a:t>
            </a:fld>
            <a:endParaRPr lang="en-GB"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72985C27-9227-2B7A-7763-4C506F52BCF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959B69E9-A08C-6990-2795-2F208DF2FE3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rtlCol="0" anchor="t" anchorCtr="0" compatLnSpc="1">
            <a:prstTxWarp prst="textNoShape">
              <a:avLst/>
            </a:prstTxWarp>
          </a:bodyPr>
          <a:lstStyle/>
          <a:p>
            <a:pPr rtl="0" eaLnBrk="1" hangingPunct="1">
              <a:spcBef>
                <a:spcPct val="0"/>
              </a:spcBef>
            </a:pPr>
            <a:r>
              <a:rPr lang="cy"/>
              <a:t>Decision support tools can include lean prioritisation, multi-criteria score cards, NHS comparators; McKinsey dashboard analysis</a:t>
            </a:r>
          </a:p>
        </p:txBody>
      </p:sp>
      <p:sp>
        <p:nvSpPr>
          <p:cNvPr id="15364" name="Slide Number Placeholder 3">
            <a:extLst>
              <a:ext uri="{FF2B5EF4-FFF2-40B4-BE49-F238E27FC236}">
                <a16:creationId xmlns:a16="http://schemas.microsoft.com/office/drawing/2014/main" id="{EB2EFAC0-A58D-380C-4049-03FD67754D3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rtl="0">
              <a:spcBef>
                <a:spcPct val="0"/>
              </a:spcBef>
            </a:pPr>
            <a:fld id="{D958A1F7-76E5-429E-BA23-CCE58D557BAB}" type="slidenum">
              <a:rPr lang="en-GB" altLang="en-US">
                <a:latin typeface="Arial" panose="020B0604020202020204" pitchFamily="34" charset="0"/>
              </a:rPr>
              <a:pPr>
                <a:spcBef>
                  <a:spcPct val="0"/>
                </a:spcBef>
              </a:pPr>
              <a:t>9</a:t>
            </a:fld>
            <a:endParaRPr lang="en-GB"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rtlCol="0"/>
          <a:lstStyle/>
          <a:p>
            <a:pPr rtl="0"/>
            <a:r>
              <a:rPr lang="cy"/>
              <a:t>Click to edit Master title style</a:t>
            </a:r>
            <a:endParaRPr lang="en-GB"/>
          </a:p>
        </p:txBody>
      </p:sp>
      <p:sp>
        <p:nvSpPr>
          <p:cNvPr id="3" name="Subtitle 2"/>
          <p:cNvSpPr>
            <a:spLocks noGrp="1"/>
          </p:cNvSpPr>
          <p:nvPr>
            <p:ph type="subTitle" idx="1"/>
          </p:nvPr>
        </p:nvSpPr>
        <p:spPr>
          <a:xfrm>
            <a:off x="1371600" y="3886200"/>
            <a:ext cx="6400800" cy="1752600"/>
          </a:xfrm>
        </p:spPr>
        <p:txBody>
          <a:bodyPr rtlCol="0"/>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cy"/>
              <a:t>Click to edit Master subtitle style</a:t>
            </a:r>
            <a:endParaRPr lang="en-GB"/>
          </a:p>
        </p:txBody>
      </p:sp>
      <p:sp>
        <p:nvSpPr>
          <p:cNvPr id="4" name="Date Placeholder 3">
            <a:extLst>
              <a:ext uri="{FF2B5EF4-FFF2-40B4-BE49-F238E27FC236}">
                <a16:creationId xmlns:a16="http://schemas.microsoft.com/office/drawing/2014/main" id="{5152EDCB-E283-A0AF-6E17-D8794137475E}"/>
              </a:ext>
            </a:extLst>
          </p:cNvPr>
          <p:cNvSpPr>
            <a:spLocks noGrp="1"/>
          </p:cNvSpPr>
          <p:nvPr>
            <p:ph type="dt" sz="half" idx="10"/>
          </p:nvPr>
        </p:nvSpPr>
        <p:spPr/>
        <p:txBody>
          <a:bodyPr rtlCol="0"/>
          <a:lstStyle>
            <a:lvl1pPr>
              <a:defRPr/>
            </a:lvl1pPr>
          </a:lstStyle>
          <a:p>
            <a:pPr rtl="0">
              <a:defRPr/>
            </a:pPr>
            <a:fld id="{D125FC1C-CDA4-4E6A-AC1D-CCD73505A4ED}" type="datetimeFigureOut">
              <a:rPr lang="en-GB"/>
              <a:pPr rtl="0">
                <a:defRPr/>
              </a:pPr>
              <a:t>18/03/2025</a:t>
            </a:fld>
            <a:endParaRPr lang="en-GB"/>
          </a:p>
        </p:txBody>
      </p:sp>
      <p:sp>
        <p:nvSpPr>
          <p:cNvPr id="5" name="Footer Placeholder 4">
            <a:extLst>
              <a:ext uri="{FF2B5EF4-FFF2-40B4-BE49-F238E27FC236}">
                <a16:creationId xmlns:a16="http://schemas.microsoft.com/office/drawing/2014/main" id="{B77DCDE5-775A-7E39-298F-6BE0AB97E2D0}"/>
              </a:ext>
            </a:extLst>
          </p:cNvPr>
          <p:cNvSpPr>
            <a:spLocks noGrp="1"/>
          </p:cNvSpPr>
          <p:nvPr>
            <p:ph type="ftr" sz="quarter" idx="11"/>
          </p:nvPr>
        </p:nvSpPr>
        <p:spPr/>
        <p:txBody>
          <a:bodyPr rtlCol="0"/>
          <a:lstStyle>
            <a:lvl1pPr>
              <a:defRPr/>
            </a:lvl1pPr>
          </a:lstStyle>
          <a:p>
            <a:pPr rtl="0">
              <a:defRPr/>
            </a:pPr>
            <a:endParaRPr lang="en-GB"/>
          </a:p>
        </p:txBody>
      </p:sp>
      <p:sp>
        <p:nvSpPr>
          <p:cNvPr id="6" name="Slide Number Placeholder 5">
            <a:extLst>
              <a:ext uri="{FF2B5EF4-FFF2-40B4-BE49-F238E27FC236}">
                <a16:creationId xmlns:a16="http://schemas.microsoft.com/office/drawing/2014/main" id="{87D130CA-225A-E135-E6B4-370470D8666D}"/>
              </a:ext>
            </a:extLst>
          </p:cNvPr>
          <p:cNvSpPr>
            <a:spLocks noGrp="1"/>
          </p:cNvSpPr>
          <p:nvPr>
            <p:ph type="sldNum" sz="quarter" idx="12"/>
          </p:nvPr>
        </p:nvSpPr>
        <p:spPr/>
        <p:txBody>
          <a:bodyPr rtlCol="0"/>
          <a:lstStyle>
            <a:lvl1pPr>
              <a:defRPr/>
            </a:lvl1pPr>
          </a:lstStyle>
          <a:p>
            <a:pPr rtl="0"/>
            <a:fld id="{8582C0C1-9EAE-4609-A694-9DF2728490EE}" type="slidenum">
              <a:rPr lang="en-GB" altLang="en-US"/>
              <a:pPr/>
              <a:t>‹#›</a:t>
            </a:fld>
            <a:endParaRPr lang="en-GB" altLang="en-US"/>
          </a:p>
        </p:txBody>
      </p:sp>
    </p:spTree>
    <p:extLst>
      <p:ext uri="{BB962C8B-B14F-4D97-AF65-F5344CB8AC3E}">
        <p14:creationId xmlns:p14="http://schemas.microsoft.com/office/powerpoint/2010/main" val="1864051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cy"/>
              <a:t>Click to edit Master title style</a:t>
            </a:r>
            <a:endParaRPr lang="en-GB"/>
          </a:p>
        </p:txBody>
      </p:sp>
      <p:sp>
        <p:nvSpPr>
          <p:cNvPr id="3" name="Vertical Text Placeholder 2"/>
          <p:cNvSpPr>
            <a:spLocks noGrp="1"/>
          </p:cNvSpPr>
          <p:nvPr>
            <p:ph type="body" orient="vert" idx="1"/>
          </p:nvPr>
        </p:nvSpPr>
        <p:spPr/>
        <p:txBody>
          <a:bodyPr vert="eaVert" rtlCol="0"/>
          <a:lstStyle/>
          <a:p>
            <a:pPr lvl="0" rtl="0"/>
            <a:r>
              <a:rPr lang="cy"/>
              <a:t>Click to edit Master text styles</a:t>
            </a:r>
          </a:p>
          <a:p>
            <a:pPr lvl="1" rtl="0"/>
            <a:r>
              <a:rPr lang="cy"/>
              <a:t>Second level</a:t>
            </a:r>
          </a:p>
          <a:p>
            <a:pPr lvl="2" rtl="0"/>
            <a:r>
              <a:rPr lang="cy"/>
              <a:t>Third level</a:t>
            </a:r>
          </a:p>
          <a:p>
            <a:pPr lvl="3" rtl="0"/>
            <a:r>
              <a:rPr lang="cy"/>
              <a:t>Fourth level</a:t>
            </a:r>
          </a:p>
          <a:p>
            <a:pPr lvl="4" rtl="0"/>
            <a:r>
              <a:rPr lang="cy"/>
              <a:t>Fifth level</a:t>
            </a:r>
            <a:endParaRPr lang="en-GB"/>
          </a:p>
        </p:txBody>
      </p:sp>
      <p:sp>
        <p:nvSpPr>
          <p:cNvPr id="4" name="Date Placeholder 3">
            <a:extLst>
              <a:ext uri="{FF2B5EF4-FFF2-40B4-BE49-F238E27FC236}">
                <a16:creationId xmlns:a16="http://schemas.microsoft.com/office/drawing/2014/main" id="{E095241F-878C-57D3-8E2A-6467CF323460}"/>
              </a:ext>
            </a:extLst>
          </p:cNvPr>
          <p:cNvSpPr>
            <a:spLocks noGrp="1"/>
          </p:cNvSpPr>
          <p:nvPr>
            <p:ph type="dt" sz="half" idx="10"/>
          </p:nvPr>
        </p:nvSpPr>
        <p:spPr/>
        <p:txBody>
          <a:bodyPr rtlCol="0"/>
          <a:lstStyle>
            <a:lvl1pPr>
              <a:defRPr/>
            </a:lvl1pPr>
          </a:lstStyle>
          <a:p>
            <a:pPr rtl="0">
              <a:defRPr/>
            </a:pPr>
            <a:fld id="{E7DE0315-D85F-492E-9616-DEFD2F2A7A89}" type="datetimeFigureOut">
              <a:rPr lang="en-GB"/>
              <a:pPr rtl="0">
                <a:defRPr/>
              </a:pPr>
              <a:t>18/03/2025</a:t>
            </a:fld>
            <a:endParaRPr lang="en-GB"/>
          </a:p>
        </p:txBody>
      </p:sp>
      <p:sp>
        <p:nvSpPr>
          <p:cNvPr id="5" name="Footer Placeholder 4">
            <a:extLst>
              <a:ext uri="{FF2B5EF4-FFF2-40B4-BE49-F238E27FC236}">
                <a16:creationId xmlns:a16="http://schemas.microsoft.com/office/drawing/2014/main" id="{579ED34E-0CCE-8801-639A-44734BFDF32D}"/>
              </a:ext>
            </a:extLst>
          </p:cNvPr>
          <p:cNvSpPr>
            <a:spLocks noGrp="1"/>
          </p:cNvSpPr>
          <p:nvPr>
            <p:ph type="ftr" sz="quarter" idx="11"/>
          </p:nvPr>
        </p:nvSpPr>
        <p:spPr/>
        <p:txBody>
          <a:bodyPr rtlCol="0"/>
          <a:lstStyle>
            <a:lvl1pPr>
              <a:defRPr/>
            </a:lvl1pPr>
          </a:lstStyle>
          <a:p>
            <a:pPr rtl="0">
              <a:defRPr/>
            </a:pPr>
            <a:endParaRPr lang="en-GB"/>
          </a:p>
        </p:txBody>
      </p:sp>
      <p:sp>
        <p:nvSpPr>
          <p:cNvPr id="6" name="Slide Number Placeholder 5">
            <a:extLst>
              <a:ext uri="{FF2B5EF4-FFF2-40B4-BE49-F238E27FC236}">
                <a16:creationId xmlns:a16="http://schemas.microsoft.com/office/drawing/2014/main" id="{D700FB10-6888-A4E0-1C19-ADD403A4FB59}"/>
              </a:ext>
            </a:extLst>
          </p:cNvPr>
          <p:cNvSpPr>
            <a:spLocks noGrp="1"/>
          </p:cNvSpPr>
          <p:nvPr>
            <p:ph type="sldNum" sz="quarter" idx="12"/>
          </p:nvPr>
        </p:nvSpPr>
        <p:spPr/>
        <p:txBody>
          <a:bodyPr rtlCol="0"/>
          <a:lstStyle>
            <a:lvl1pPr>
              <a:defRPr/>
            </a:lvl1pPr>
          </a:lstStyle>
          <a:p>
            <a:pPr rtl="0"/>
            <a:fld id="{ED8C156F-0E42-468A-8A17-5B984AB22F34}" type="slidenum">
              <a:rPr lang="en-GB" altLang="en-US"/>
              <a:pPr/>
              <a:t>‹#›</a:t>
            </a:fld>
            <a:endParaRPr lang="en-GB" altLang="en-US"/>
          </a:p>
        </p:txBody>
      </p:sp>
    </p:spTree>
    <p:extLst>
      <p:ext uri="{BB962C8B-B14F-4D97-AF65-F5344CB8AC3E}">
        <p14:creationId xmlns:p14="http://schemas.microsoft.com/office/powerpoint/2010/main" val="23828425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rtlCol="0"/>
          <a:lstStyle/>
          <a:p>
            <a:pPr rtl="0"/>
            <a:r>
              <a:rPr lang="cy"/>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rtlCol="0"/>
          <a:lstStyle/>
          <a:p>
            <a:pPr lvl="0" rtl="0"/>
            <a:r>
              <a:rPr lang="cy"/>
              <a:t>Click to edit Master text styles</a:t>
            </a:r>
          </a:p>
          <a:p>
            <a:pPr lvl="1" rtl="0"/>
            <a:r>
              <a:rPr lang="cy"/>
              <a:t>Second level</a:t>
            </a:r>
          </a:p>
          <a:p>
            <a:pPr lvl="2" rtl="0"/>
            <a:r>
              <a:rPr lang="cy"/>
              <a:t>Third level</a:t>
            </a:r>
          </a:p>
          <a:p>
            <a:pPr lvl="3" rtl="0"/>
            <a:r>
              <a:rPr lang="cy"/>
              <a:t>Fourth level</a:t>
            </a:r>
          </a:p>
          <a:p>
            <a:pPr lvl="4" rtl="0"/>
            <a:r>
              <a:rPr lang="cy"/>
              <a:t>Fifth level</a:t>
            </a:r>
            <a:endParaRPr lang="en-GB"/>
          </a:p>
        </p:txBody>
      </p:sp>
      <p:sp>
        <p:nvSpPr>
          <p:cNvPr id="4" name="Date Placeholder 3">
            <a:extLst>
              <a:ext uri="{FF2B5EF4-FFF2-40B4-BE49-F238E27FC236}">
                <a16:creationId xmlns:a16="http://schemas.microsoft.com/office/drawing/2014/main" id="{9E0FA856-CD01-1345-0475-25BFB05CCA67}"/>
              </a:ext>
            </a:extLst>
          </p:cNvPr>
          <p:cNvSpPr>
            <a:spLocks noGrp="1"/>
          </p:cNvSpPr>
          <p:nvPr>
            <p:ph type="dt" sz="half" idx="10"/>
          </p:nvPr>
        </p:nvSpPr>
        <p:spPr/>
        <p:txBody>
          <a:bodyPr rtlCol="0"/>
          <a:lstStyle>
            <a:lvl1pPr>
              <a:defRPr/>
            </a:lvl1pPr>
          </a:lstStyle>
          <a:p>
            <a:pPr rtl="0">
              <a:defRPr/>
            </a:pPr>
            <a:fld id="{EBC132D6-453A-4B45-B08D-8530CFB4B89A}" type="datetimeFigureOut">
              <a:rPr lang="en-GB"/>
              <a:pPr rtl="0">
                <a:defRPr/>
              </a:pPr>
              <a:t>18/03/2025</a:t>
            </a:fld>
            <a:endParaRPr lang="en-GB"/>
          </a:p>
        </p:txBody>
      </p:sp>
      <p:sp>
        <p:nvSpPr>
          <p:cNvPr id="5" name="Footer Placeholder 4">
            <a:extLst>
              <a:ext uri="{FF2B5EF4-FFF2-40B4-BE49-F238E27FC236}">
                <a16:creationId xmlns:a16="http://schemas.microsoft.com/office/drawing/2014/main" id="{51DE9C56-D40B-ECE3-C328-3B1460EF710D}"/>
              </a:ext>
            </a:extLst>
          </p:cNvPr>
          <p:cNvSpPr>
            <a:spLocks noGrp="1"/>
          </p:cNvSpPr>
          <p:nvPr>
            <p:ph type="ftr" sz="quarter" idx="11"/>
          </p:nvPr>
        </p:nvSpPr>
        <p:spPr/>
        <p:txBody>
          <a:bodyPr rtlCol="0"/>
          <a:lstStyle>
            <a:lvl1pPr>
              <a:defRPr/>
            </a:lvl1pPr>
          </a:lstStyle>
          <a:p>
            <a:pPr rtl="0">
              <a:defRPr/>
            </a:pPr>
            <a:endParaRPr lang="en-GB"/>
          </a:p>
        </p:txBody>
      </p:sp>
      <p:sp>
        <p:nvSpPr>
          <p:cNvPr id="6" name="Slide Number Placeholder 5">
            <a:extLst>
              <a:ext uri="{FF2B5EF4-FFF2-40B4-BE49-F238E27FC236}">
                <a16:creationId xmlns:a16="http://schemas.microsoft.com/office/drawing/2014/main" id="{0DC48AED-A0AE-8537-E23C-35543C6B9E16}"/>
              </a:ext>
            </a:extLst>
          </p:cNvPr>
          <p:cNvSpPr>
            <a:spLocks noGrp="1"/>
          </p:cNvSpPr>
          <p:nvPr>
            <p:ph type="sldNum" sz="quarter" idx="12"/>
          </p:nvPr>
        </p:nvSpPr>
        <p:spPr/>
        <p:txBody>
          <a:bodyPr rtlCol="0"/>
          <a:lstStyle>
            <a:lvl1pPr>
              <a:defRPr/>
            </a:lvl1pPr>
          </a:lstStyle>
          <a:p>
            <a:pPr rtl="0"/>
            <a:fld id="{B9AE8E26-F37A-4370-B7F3-6B5D0B083F52}" type="slidenum">
              <a:rPr lang="en-GB" altLang="en-US"/>
              <a:pPr/>
              <a:t>‹#›</a:t>
            </a:fld>
            <a:endParaRPr lang="en-GB" altLang="en-US"/>
          </a:p>
        </p:txBody>
      </p:sp>
    </p:spTree>
    <p:extLst>
      <p:ext uri="{BB962C8B-B14F-4D97-AF65-F5344CB8AC3E}">
        <p14:creationId xmlns:p14="http://schemas.microsoft.com/office/powerpoint/2010/main" val="3887981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cy"/>
              <a:t>Click to edit Master title style</a:t>
            </a:r>
            <a:endParaRPr lang="en-GB"/>
          </a:p>
        </p:txBody>
      </p:sp>
      <p:sp>
        <p:nvSpPr>
          <p:cNvPr id="3" name="Content Placeholder 2"/>
          <p:cNvSpPr>
            <a:spLocks noGrp="1"/>
          </p:cNvSpPr>
          <p:nvPr>
            <p:ph idx="1"/>
          </p:nvPr>
        </p:nvSpPr>
        <p:spPr/>
        <p:txBody>
          <a:bodyPr rtlCol="0"/>
          <a:lstStyle/>
          <a:p>
            <a:pPr lvl="0" rtl="0"/>
            <a:r>
              <a:rPr lang="cy"/>
              <a:t>Click to edit Master text styles</a:t>
            </a:r>
          </a:p>
          <a:p>
            <a:pPr lvl="1" rtl="0"/>
            <a:r>
              <a:rPr lang="cy"/>
              <a:t>Second level</a:t>
            </a:r>
          </a:p>
          <a:p>
            <a:pPr lvl="2" rtl="0"/>
            <a:r>
              <a:rPr lang="cy"/>
              <a:t>Third level</a:t>
            </a:r>
          </a:p>
          <a:p>
            <a:pPr lvl="3" rtl="0"/>
            <a:r>
              <a:rPr lang="cy"/>
              <a:t>Fourth level</a:t>
            </a:r>
          </a:p>
          <a:p>
            <a:pPr lvl="4" rtl="0"/>
            <a:r>
              <a:rPr lang="cy"/>
              <a:t>Fifth level</a:t>
            </a:r>
            <a:endParaRPr lang="en-GB"/>
          </a:p>
        </p:txBody>
      </p:sp>
      <p:sp>
        <p:nvSpPr>
          <p:cNvPr id="4" name="Date Placeholder 3">
            <a:extLst>
              <a:ext uri="{FF2B5EF4-FFF2-40B4-BE49-F238E27FC236}">
                <a16:creationId xmlns:a16="http://schemas.microsoft.com/office/drawing/2014/main" id="{73AEB3E3-D5DE-942D-413C-10EE31AC0564}"/>
              </a:ext>
            </a:extLst>
          </p:cNvPr>
          <p:cNvSpPr>
            <a:spLocks noGrp="1"/>
          </p:cNvSpPr>
          <p:nvPr>
            <p:ph type="dt" sz="half" idx="10"/>
          </p:nvPr>
        </p:nvSpPr>
        <p:spPr/>
        <p:txBody>
          <a:bodyPr rtlCol="0"/>
          <a:lstStyle>
            <a:lvl1pPr>
              <a:defRPr/>
            </a:lvl1pPr>
          </a:lstStyle>
          <a:p>
            <a:pPr rtl="0">
              <a:defRPr/>
            </a:pPr>
            <a:fld id="{DCE9E46A-E350-4E61-AE22-E10478E11623}" type="datetimeFigureOut">
              <a:rPr lang="en-GB"/>
              <a:pPr rtl="0">
                <a:defRPr/>
              </a:pPr>
              <a:t>18/03/2025</a:t>
            </a:fld>
            <a:endParaRPr lang="en-GB"/>
          </a:p>
        </p:txBody>
      </p:sp>
      <p:sp>
        <p:nvSpPr>
          <p:cNvPr id="5" name="Footer Placeholder 4">
            <a:extLst>
              <a:ext uri="{FF2B5EF4-FFF2-40B4-BE49-F238E27FC236}">
                <a16:creationId xmlns:a16="http://schemas.microsoft.com/office/drawing/2014/main" id="{3D0501DE-C6D2-29C0-EE73-A787BFB38077}"/>
              </a:ext>
            </a:extLst>
          </p:cNvPr>
          <p:cNvSpPr>
            <a:spLocks noGrp="1"/>
          </p:cNvSpPr>
          <p:nvPr>
            <p:ph type="ftr" sz="quarter" idx="11"/>
          </p:nvPr>
        </p:nvSpPr>
        <p:spPr/>
        <p:txBody>
          <a:bodyPr rtlCol="0"/>
          <a:lstStyle>
            <a:lvl1pPr>
              <a:defRPr/>
            </a:lvl1pPr>
          </a:lstStyle>
          <a:p>
            <a:pPr rtl="0">
              <a:defRPr/>
            </a:pPr>
            <a:endParaRPr lang="en-GB"/>
          </a:p>
        </p:txBody>
      </p:sp>
      <p:sp>
        <p:nvSpPr>
          <p:cNvPr id="6" name="Slide Number Placeholder 5">
            <a:extLst>
              <a:ext uri="{FF2B5EF4-FFF2-40B4-BE49-F238E27FC236}">
                <a16:creationId xmlns:a16="http://schemas.microsoft.com/office/drawing/2014/main" id="{85168565-2F78-1D81-B264-24F3CB3D0205}"/>
              </a:ext>
            </a:extLst>
          </p:cNvPr>
          <p:cNvSpPr>
            <a:spLocks noGrp="1"/>
          </p:cNvSpPr>
          <p:nvPr>
            <p:ph type="sldNum" sz="quarter" idx="12"/>
          </p:nvPr>
        </p:nvSpPr>
        <p:spPr/>
        <p:txBody>
          <a:bodyPr rtlCol="0"/>
          <a:lstStyle>
            <a:lvl1pPr>
              <a:defRPr/>
            </a:lvl1pPr>
          </a:lstStyle>
          <a:p>
            <a:pPr rtl="0"/>
            <a:fld id="{63FBE7CE-1ECF-4CBF-867F-0B98538EBC65}" type="slidenum">
              <a:rPr lang="en-GB" altLang="en-US"/>
              <a:pPr/>
              <a:t>‹#›</a:t>
            </a:fld>
            <a:endParaRPr lang="en-GB" altLang="en-US"/>
          </a:p>
        </p:txBody>
      </p:sp>
    </p:spTree>
    <p:extLst>
      <p:ext uri="{BB962C8B-B14F-4D97-AF65-F5344CB8AC3E}">
        <p14:creationId xmlns:p14="http://schemas.microsoft.com/office/powerpoint/2010/main" val="2031871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rtlCol="0" anchor="t"/>
          <a:lstStyle>
            <a:lvl1pPr algn="l">
              <a:defRPr sz="4000" b="1" cap="all"/>
            </a:lvl1pPr>
          </a:lstStyle>
          <a:p>
            <a:pPr rtl="0"/>
            <a:r>
              <a:rPr lang="cy"/>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rtlCol="0"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cy"/>
              <a:t>Click to edit Master text styles</a:t>
            </a:r>
          </a:p>
        </p:txBody>
      </p:sp>
      <p:sp>
        <p:nvSpPr>
          <p:cNvPr id="4" name="Date Placeholder 3">
            <a:extLst>
              <a:ext uri="{FF2B5EF4-FFF2-40B4-BE49-F238E27FC236}">
                <a16:creationId xmlns:a16="http://schemas.microsoft.com/office/drawing/2014/main" id="{4176B57B-6D3B-6F2F-D142-044DD39E45A2}"/>
              </a:ext>
            </a:extLst>
          </p:cNvPr>
          <p:cNvSpPr>
            <a:spLocks noGrp="1"/>
          </p:cNvSpPr>
          <p:nvPr>
            <p:ph type="dt" sz="half" idx="10"/>
          </p:nvPr>
        </p:nvSpPr>
        <p:spPr/>
        <p:txBody>
          <a:bodyPr rtlCol="0"/>
          <a:lstStyle>
            <a:lvl1pPr>
              <a:defRPr/>
            </a:lvl1pPr>
          </a:lstStyle>
          <a:p>
            <a:pPr rtl="0">
              <a:defRPr/>
            </a:pPr>
            <a:fld id="{ED8B4F87-B4A9-48D6-8EEA-73E78A48C43C}" type="datetimeFigureOut">
              <a:rPr lang="en-GB"/>
              <a:pPr rtl="0">
                <a:defRPr/>
              </a:pPr>
              <a:t>18/03/2025</a:t>
            </a:fld>
            <a:endParaRPr lang="en-GB"/>
          </a:p>
        </p:txBody>
      </p:sp>
      <p:sp>
        <p:nvSpPr>
          <p:cNvPr id="5" name="Footer Placeholder 4">
            <a:extLst>
              <a:ext uri="{FF2B5EF4-FFF2-40B4-BE49-F238E27FC236}">
                <a16:creationId xmlns:a16="http://schemas.microsoft.com/office/drawing/2014/main" id="{9E6FDF0C-07EC-BACB-1573-0FCE9603E2C9}"/>
              </a:ext>
            </a:extLst>
          </p:cNvPr>
          <p:cNvSpPr>
            <a:spLocks noGrp="1"/>
          </p:cNvSpPr>
          <p:nvPr>
            <p:ph type="ftr" sz="quarter" idx="11"/>
          </p:nvPr>
        </p:nvSpPr>
        <p:spPr/>
        <p:txBody>
          <a:bodyPr rtlCol="0"/>
          <a:lstStyle>
            <a:lvl1pPr>
              <a:defRPr/>
            </a:lvl1pPr>
          </a:lstStyle>
          <a:p>
            <a:pPr rtl="0">
              <a:defRPr/>
            </a:pPr>
            <a:endParaRPr lang="en-GB"/>
          </a:p>
        </p:txBody>
      </p:sp>
      <p:sp>
        <p:nvSpPr>
          <p:cNvPr id="6" name="Slide Number Placeholder 5">
            <a:extLst>
              <a:ext uri="{FF2B5EF4-FFF2-40B4-BE49-F238E27FC236}">
                <a16:creationId xmlns:a16="http://schemas.microsoft.com/office/drawing/2014/main" id="{F76F4402-367D-3858-E93A-14B0F65A8F85}"/>
              </a:ext>
            </a:extLst>
          </p:cNvPr>
          <p:cNvSpPr>
            <a:spLocks noGrp="1"/>
          </p:cNvSpPr>
          <p:nvPr>
            <p:ph type="sldNum" sz="quarter" idx="12"/>
          </p:nvPr>
        </p:nvSpPr>
        <p:spPr/>
        <p:txBody>
          <a:bodyPr rtlCol="0"/>
          <a:lstStyle>
            <a:lvl1pPr>
              <a:defRPr/>
            </a:lvl1pPr>
          </a:lstStyle>
          <a:p>
            <a:pPr rtl="0"/>
            <a:fld id="{C2A2B979-2D81-4464-8D61-47E87AF3FE39}" type="slidenum">
              <a:rPr lang="en-GB" altLang="en-US"/>
              <a:pPr/>
              <a:t>‹#›</a:t>
            </a:fld>
            <a:endParaRPr lang="en-GB" altLang="en-US"/>
          </a:p>
        </p:txBody>
      </p:sp>
    </p:spTree>
    <p:extLst>
      <p:ext uri="{BB962C8B-B14F-4D97-AF65-F5344CB8AC3E}">
        <p14:creationId xmlns:p14="http://schemas.microsoft.com/office/powerpoint/2010/main" val="369045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cy"/>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cy"/>
              <a:t>Click to edit Master text styles</a:t>
            </a:r>
          </a:p>
          <a:p>
            <a:pPr lvl="1" rtl="0"/>
            <a:r>
              <a:rPr lang="cy"/>
              <a:t>Second level</a:t>
            </a:r>
          </a:p>
          <a:p>
            <a:pPr lvl="2" rtl="0"/>
            <a:r>
              <a:rPr lang="cy"/>
              <a:t>Third level</a:t>
            </a:r>
          </a:p>
          <a:p>
            <a:pPr lvl="3" rtl="0"/>
            <a:r>
              <a:rPr lang="cy"/>
              <a:t>Fourth level</a:t>
            </a:r>
          </a:p>
          <a:p>
            <a:pPr lvl="4" rtl="0"/>
            <a:r>
              <a:rPr lang="cy"/>
              <a:t>Fifth level</a:t>
            </a:r>
            <a:endParaRPr lang="en-GB"/>
          </a:p>
        </p:txBody>
      </p:sp>
      <p:sp>
        <p:nvSpPr>
          <p:cNvPr id="4" name="Content Placeholder 3"/>
          <p:cNvSpPr>
            <a:spLocks noGrp="1"/>
          </p:cNvSpPr>
          <p:nvPr>
            <p:ph sz="half" idx="2"/>
          </p:nvPr>
        </p:nvSpPr>
        <p:spPr>
          <a:xfrm>
            <a:off x="4648200" y="1600200"/>
            <a:ext cx="403860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cy"/>
              <a:t>Click to edit Master text styles</a:t>
            </a:r>
          </a:p>
          <a:p>
            <a:pPr lvl="1" rtl="0"/>
            <a:r>
              <a:rPr lang="cy"/>
              <a:t>Second level</a:t>
            </a:r>
          </a:p>
          <a:p>
            <a:pPr lvl="2" rtl="0"/>
            <a:r>
              <a:rPr lang="cy"/>
              <a:t>Third level</a:t>
            </a:r>
          </a:p>
          <a:p>
            <a:pPr lvl="3" rtl="0"/>
            <a:r>
              <a:rPr lang="cy"/>
              <a:t>Fourth level</a:t>
            </a:r>
          </a:p>
          <a:p>
            <a:pPr lvl="4" rtl="0"/>
            <a:r>
              <a:rPr lang="cy"/>
              <a:t>Fifth level</a:t>
            </a:r>
            <a:endParaRPr lang="en-GB"/>
          </a:p>
        </p:txBody>
      </p:sp>
      <p:sp>
        <p:nvSpPr>
          <p:cNvPr id="5" name="Date Placeholder 3">
            <a:extLst>
              <a:ext uri="{FF2B5EF4-FFF2-40B4-BE49-F238E27FC236}">
                <a16:creationId xmlns:a16="http://schemas.microsoft.com/office/drawing/2014/main" id="{0B6E9346-691F-108F-A915-9DCB04B0C762}"/>
              </a:ext>
            </a:extLst>
          </p:cNvPr>
          <p:cNvSpPr>
            <a:spLocks noGrp="1"/>
          </p:cNvSpPr>
          <p:nvPr>
            <p:ph type="dt" sz="half" idx="10"/>
          </p:nvPr>
        </p:nvSpPr>
        <p:spPr/>
        <p:txBody>
          <a:bodyPr rtlCol="0"/>
          <a:lstStyle>
            <a:lvl1pPr>
              <a:defRPr/>
            </a:lvl1pPr>
          </a:lstStyle>
          <a:p>
            <a:pPr rtl="0">
              <a:defRPr/>
            </a:pPr>
            <a:fld id="{4C53C275-0E27-4FCF-A857-3AEA6995B1E5}" type="datetimeFigureOut">
              <a:rPr lang="en-GB"/>
              <a:pPr rtl="0">
                <a:defRPr/>
              </a:pPr>
              <a:t>18/03/2025</a:t>
            </a:fld>
            <a:endParaRPr lang="en-GB"/>
          </a:p>
        </p:txBody>
      </p:sp>
      <p:sp>
        <p:nvSpPr>
          <p:cNvPr id="6" name="Footer Placeholder 4">
            <a:extLst>
              <a:ext uri="{FF2B5EF4-FFF2-40B4-BE49-F238E27FC236}">
                <a16:creationId xmlns:a16="http://schemas.microsoft.com/office/drawing/2014/main" id="{0FD590D0-3FF6-BF53-9155-6D34DCDE9A84}"/>
              </a:ext>
            </a:extLst>
          </p:cNvPr>
          <p:cNvSpPr>
            <a:spLocks noGrp="1"/>
          </p:cNvSpPr>
          <p:nvPr>
            <p:ph type="ftr" sz="quarter" idx="11"/>
          </p:nvPr>
        </p:nvSpPr>
        <p:spPr/>
        <p:txBody>
          <a:bodyPr rtlCol="0"/>
          <a:lstStyle>
            <a:lvl1pPr>
              <a:defRPr/>
            </a:lvl1pPr>
          </a:lstStyle>
          <a:p>
            <a:pPr rtl="0">
              <a:defRPr/>
            </a:pPr>
            <a:endParaRPr lang="en-GB"/>
          </a:p>
        </p:txBody>
      </p:sp>
      <p:sp>
        <p:nvSpPr>
          <p:cNvPr id="7" name="Slide Number Placeholder 5">
            <a:extLst>
              <a:ext uri="{FF2B5EF4-FFF2-40B4-BE49-F238E27FC236}">
                <a16:creationId xmlns:a16="http://schemas.microsoft.com/office/drawing/2014/main" id="{06D97A3B-4467-033E-C0C1-913720DB8570}"/>
              </a:ext>
            </a:extLst>
          </p:cNvPr>
          <p:cNvSpPr>
            <a:spLocks noGrp="1"/>
          </p:cNvSpPr>
          <p:nvPr>
            <p:ph type="sldNum" sz="quarter" idx="12"/>
          </p:nvPr>
        </p:nvSpPr>
        <p:spPr/>
        <p:txBody>
          <a:bodyPr rtlCol="0"/>
          <a:lstStyle>
            <a:lvl1pPr>
              <a:defRPr/>
            </a:lvl1pPr>
          </a:lstStyle>
          <a:p>
            <a:pPr rtl="0"/>
            <a:fld id="{02A9868C-A0AC-40D6-91AD-E12FBF255A41}" type="slidenum">
              <a:rPr lang="en-GB" altLang="en-US"/>
              <a:pPr/>
              <a:t>‹#›</a:t>
            </a:fld>
            <a:endParaRPr lang="en-GB" altLang="en-US"/>
          </a:p>
        </p:txBody>
      </p:sp>
    </p:spTree>
    <p:extLst>
      <p:ext uri="{BB962C8B-B14F-4D97-AF65-F5344CB8AC3E}">
        <p14:creationId xmlns:p14="http://schemas.microsoft.com/office/powerpoint/2010/main" val="601028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a:lvl1pPr>
          </a:lstStyle>
          <a:p>
            <a:pPr rtl="0"/>
            <a:r>
              <a:rPr lang="cy"/>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cy"/>
              <a:t>Click to edit Master text styles</a:t>
            </a:r>
          </a:p>
        </p:txBody>
      </p:sp>
      <p:sp>
        <p:nvSpPr>
          <p:cNvPr id="4" name="Content Placeholder 3"/>
          <p:cNvSpPr>
            <a:spLocks noGrp="1"/>
          </p:cNvSpPr>
          <p:nvPr>
            <p:ph sz="half" idx="2"/>
          </p:nvPr>
        </p:nvSpPr>
        <p:spPr>
          <a:xfrm>
            <a:off x="457200" y="2174875"/>
            <a:ext cx="4040188"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cy"/>
              <a:t>Click to edit Master text styles</a:t>
            </a:r>
          </a:p>
          <a:p>
            <a:pPr lvl="1" rtl="0"/>
            <a:r>
              <a:rPr lang="cy"/>
              <a:t>Second level</a:t>
            </a:r>
          </a:p>
          <a:p>
            <a:pPr lvl="2" rtl="0"/>
            <a:r>
              <a:rPr lang="cy"/>
              <a:t>Third level</a:t>
            </a:r>
          </a:p>
          <a:p>
            <a:pPr lvl="3" rtl="0"/>
            <a:r>
              <a:rPr lang="cy"/>
              <a:t>Fourth level</a:t>
            </a:r>
          </a:p>
          <a:p>
            <a:pPr lvl="4" rtl="0"/>
            <a:r>
              <a:rPr lang="cy"/>
              <a:t>Fifth level</a:t>
            </a:r>
            <a:endParaRPr lang="en-GB"/>
          </a:p>
        </p:txBody>
      </p:sp>
      <p:sp>
        <p:nvSpPr>
          <p:cNvPr id="5" name="Text Placeholder 4"/>
          <p:cNvSpPr>
            <a:spLocks noGrp="1"/>
          </p:cNvSpPr>
          <p:nvPr>
            <p:ph type="body" sz="quarter" idx="3"/>
          </p:nvPr>
        </p:nvSpPr>
        <p:spPr>
          <a:xfrm>
            <a:off x="4645025" y="1535113"/>
            <a:ext cx="4041775"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cy"/>
              <a:t>Click to edit Master text styles</a:t>
            </a:r>
          </a:p>
        </p:txBody>
      </p:sp>
      <p:sp>
        <p:nvSpPr>
          <p:cNvPr id="6" name="Content Placeholder 5"/>
          <p:cNvSpPr>
            <a:spLocks noGrp="1"/>
          </p:cNvSpPr>
          <p:nvPr>
            <p:ph sz="quarter" idx="4"/>
          </p:nvPr>
        </p:nvSpPr>
        <p:spPr>
          <a:xfrm>
            <a:off x="4645025" y="2174875"/>
            <a:ext cx="4041775"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cy"/>
              <a:t>Click to edit Master text styles</a:t>
            </a:r>
          </a:p>
          <a:p>
            <a:pPr lvl="1" rtl="0"/>
            <a:r>
              <a:rPr lang="cy"/>
              <a:t>Second level</a:t>
            </a:r>
          </a:p>
          <a:p>
            <a:pPr lvl="2" rtl="0"/>
            <a:r>
              <a:rPr lang="cy"/>
              <a:t>Third level</a:t>
            </a:r>
          </a:p>
          <a:p>
            <a:pPr lvl="3" rtl="0"/>
            <a:r>
              <a:rPr lang="cy"/>
              <a:t>Fourth level</a:t>
            </a:r>
          </a:p>
          <a:p>
            <a:pPr lvl="4" rtl="0"/>
            <a:r>
              <a:rPr lang="cy"/>
              <a:t>Fifth level</a:t>
            </a:r>
            <a:endParaRPr lang="en-GB"/>
          </a:p>
        </p:txBody>
      </p:sp>
      <p:sp>
        <p:nvSpPr>
          <p:cNvPr id="7" name="Date Placeholder 3">
            <a:extLst>
              <a:ext uri="{FF2B5EF4-FFF2-40B4-BE49-F238E27FC236}">
                <a16:creationId xmlns:a16="http://schemas.microsoft.com/office/drawing/2014/main" id="{373C38F2-94DC-A088-99AA-34E86A26786A}"/>
              </a:ext>
            </a:extLst>
          </p:cNvPr>
          <p:cNvSpPr>
            <a:spLocks noGrp="1"/>
          </p:cNvSpPr>
          <p:nvPr>
            <p:ph type="dt" sz="half" idx="10"/>
          </p:nvPr>
        </p:nvSpPr>
        <p:spPr/>
        <p:txBody>
          <a:bodyPr rtlCol="0"/>
          <a:lstStyle>
            <a:lvl1pPr>
              <a:defRPr/>
            </a:lvl1pPr>
          </a:lstStyle>
          <a:p>
            <a:pPr rtl="0">
              <a:defRPr/>
            </a:pPr>
            <a:fld id="{3FA217F7-CB92-4472-B56D-8E581CC63269}" type="datetimeFigureOut">
              <a:rPr lang="en-GB"/>
              <a:pPr rtl="0">
                <a:defRPr/>
              </a:pPr>
              <a:t>18/03/2025</a:t>
            </a:fld>
            <a:endParaRPr lang="en-GB"/>
          </a:p>
        </p:txBody>
      </p:sp>
      <p:sp>
        <p:nvSpPr>
          <p:cNvPr id="8" name="Footer Placeholder 4">
            <a:extLst>
              <a:ext uri="{FF2B5EF4-FFF2-40B4-BE49-F238E27FC236}">
                <a16:creationId xmlns:a16="http://schemas.microsoft.com/office/drawing/2014/main" id="{3643DA9C-D0DC-D59D-09E0-6917717B287A}"/>
              </a:ext>
            </a:extLst>
          </p:cNvPr>
          <p:cNvSpPr>
            <a:spLocks noGrp="1"/>
          </p:cNvSpPr>
          <p:nvPr>
            <p:ph type="ftr" sz="quarter" idx="11"/>
          </p:nvPr>
        </p:nvSpPr>
        <p:spPr/>
        <p:txBody>
          <a:bodyPr rtlCol="0"/>
          <a:lstStyle>
            <a:lvl1pPr>
              <a:defRPr/>
            </a:lvl1pPr>
          </a:lstStyle>
          <a:p>
            <a:pPr rtl="0">
              <a:defRPr/>
            </a:pPr>
            <a:endParaRPr lang="en-GB"/>
          </a:p>
        </p:txBody>
      </p:sp>
      <p:sp>
        <p:nvSpPr>
          <p:cNvPr id="9" name="Slide Number Placeholder 5">
            <a:extLst>
              <a:ext uri="{FF2B5EF4-FFF2-40B4-BE49-F238E27FC236}">
                <a16:creationId xmlns:a16="http://schemas.microsoft.com/office/drawing/2014/main" id="{7EA2F966-F597-0247-CE41-54841C3C820D}"/>
              </a:ext>
            </a:extLst>
          </p:cNvPr>
          <p:cNvSpPr>
            <a:spLocks noGrp="1"/>
          </p:cNvSpPr>
          <p:nvPr>
            <p:ph type="sldNum" sz="quarter" idx="12"/>
          </p:nvPr>
        </p:nvSpPr>
        <p:spPr/>
        <p:txBody>
          <a:bodyPr rtlCol="0"/>
          <a:lstStyle>
            <a:lvl1pPr>
              <a:defRPr/>
            </a:lvl1pPr>
          </a:lstStyle>
          <a:p>
            <a:pPr rtl="0"/>
            <a:fld id="{4B69DF3C-358D-4B03-8B62-FB5F92D214CE}" type="slidenum">
              <a:rPr lang="en-GB" altLang="en-US"/>
              <a:pPr/>
              <a:t>‹#›</a:t>
            </a:fld>
            <a:endParaRPr lang="en-GB" altLang="en-US"/>
          </a:p>
        </p:txBody>
      </p:sp>
    </p:spTree>
    <p:extLst>
      <p:ext uri="{BB962C8B-B14F-4D97-AF65-F5344CB8AC3E}">
        <p14:creationId xmlns:p14="http://schemas.microsoft.com/office/powerpoint/2010/main" val="1164559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cy"/>
              <a:t>Click to edit Master title style</a:t>
            </a:r>
            <a:endParaRPr lang="en-GB"/>
          </a:p>
        </p:txBody>
      </p:sp>
      <p:sp>
        <p:nvSpPr>
          <p:cNvPr id="3" name="Date Placeholder 3">
            <a:extLst>
              <a:ext uri="{FF2B5EF4-FFF2-40B4-BE49-F238E27FC236}">
                <a16:creationId xmlns:a16="http://schemas.microsoft.com/office/drawing/2014/main" id="{8B1B6974-1EF0-D942-023B-6326053B03D3}"/>
              </a:ext>
            </a:extLst>
          </p:cNvPr>
          <p:cNvSpPr>
            <a:spLocks noGrp="1"/>
          </p:cNvSpPr>
          <p:nvPr>
            <p:ph type="dt" sz="half" idx="10"/>
          </p:nvPr>
        </p:nvSpPr>
        <p:spPr/>
        <p:txBody>
          <a:bodyPr rtlCol="0"/>
          <a:lstStyle>
            <a:lvl1pPr>
              <a:defRPr/>
            </a:lvl1pPr>
          </a:lstStyle>
          <a:p>
            <a:pPr rtl="0">
              <a:defRPr/>
            </a:pPr>
            <a:fld id="{12C91C09-7E0D-4CBC-B171-43EC8F9D6735}" type="datetimeFigureOut">
              <a:rPr lang="en-GB"/>
              <a:pPr rtl="0">
                <a:defRPr/>
              </a:pPr>
              <a:t>18/03/2025</a:t>
            </a:fld>
            <a:endParaRPr lang="en-GB"/>
          </a:p>
        </p:txBody>
      </p:sp>
      <p:sp>
        <p:nvSpPr>
          <p:cNvPr id="4" name="Footer Placeholder 4">
            <a:extLst>
              <a:ext uri="{FF2B5EF4-FFF2-40B4-BE49-F238E27FC236}">
                <a16:creationId xmlns:a16="http://schemas.microsoft.com/office/drawing/2014/main" id="{33389118-2A1E-93A5-77A4-73C8EF4AC5CF}"/>
              </a:ext>
            </a:extLst>
          </p:cNvPr>
          <p:cNvSpPr>
            <a:spLocks noGrp="1"/>
          </p:cNvSpPr>
          <p:nvPr>
            <p:ph type="ftr" sz="quarter" idx="11"/>
          </p:nvPr>
        </p:nvSpPr>
        <p:spPr/>
        <p:txBody>
          <a:bodyPr rtlCol="0"/>
          <a:lstStyle>
            <a:lvl1pPr>
              <a:defRPr/>
            </a:lvl1pPr>
          </a:lstStyle>
          <a:p>
            <a:pPr rtl="0">
              <a:defRPr/>
            </a:pPr>
            <a:endParaRPr lang="en-GB"/>
          </a:p>
        </p:txBody>
      </p:sp>
      <p:sp>
        <p:nvSpPr>
          <p:cNvPr id="5" name="Slide Number Placeholder 5">
            <a:extLst>
              <a:ext uri="{FF2B5EF4-FFF2-40B4-BE49-F238E27FC236}">
                <a16:creationId xmlns:a16="http://schemas.microsoft.com/office/drawing/2014/main" id="{1AFFBBCC-7B8D-A84C-67CF-E157E37D8090}"/>
              </a:ext>
            </a:extLst>
          </p:cNvPr>
          <p:cNvSpPr>
            <a:spLocks noGrp="1"/>
          </p:cNvSpPr>
          <p:nvPr>
            <p:ph type="sldNum" sz="quarter" idx="12"/>
          </p:nvPr>
        </p:nvSpPr>
        <p:spPr/>
        <p:txBody>
          <a:bodyPr rtlCol="0"/>
          <a:lstStyle>
            <a:lvl1pPr>
              <a:defRPr/>
            </a:lvl1pPr>
          </a:lstStyle>
          <a:p>
            <a:pPr rtl="0"/>
            <a:fld id="{B653F634-CEC4-4279-B34B-CECF8372634F}" type="slidenum">
              <a:rPr lang="en-GB" altLang="en-US"/>
              <a:pPr/>
              <a:t>‹#›</a:t>
            </a:fld>
            <a:endParaRPr lang="en-GB" altLang="en-US"/>
          </a:p>
        </p:txBody>
      </p:sp>
    </p:spTree>
    <p:extLst>
      <p:ext uri="{BB962C8B-B14F-4D97-AF65-F5344CB8AC3E}">
        <p14:creationId xmlns:p14="http://schemas.microsoft.com/office/powerpoint/2010/main" val="3121402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622F935-3096-407E-E4A9-90C0E9912E18}"/>
              </a:ext>
            </a:extLst>
          </p:cNvPr>
          <p:cNvSpPr>
            <a:spLocks noGrp="1"/>
          </p:cNvSpPr>
          <p:nvPr>
            <p:ph type="dt" sz="half" idx="10"/>
          </p:nvPr>
        </p:nvSpPr>
        <p:spPr/>
        <p:txBody>
          <a:bodyPr rtlCol="0"/>
          <a:lstStyle>
            <a:lvl1pPr>
              <a:defRPr/>
            </a:lvl1pPr>
          </a:lstStyle>
          <a:p>
            <a:pPr rtl="0">
              <a:defRPr/>
            </a:pPr>
            <a:fld id="{516A7FE9-4688-4BD8-A74A-BD679B86A7AB}" type="datetimeFigureOut">
              <a:rPr lang="en-GB"/>
              <a:pPr rtl="0">
                <a:defRPr/>
              </a:pPr>
              <a:t>18/03/2025</a:t>
            </a:fld>
            <a:endParaRPr lang="en-GB"/>
          </a:p>
        </p:txBody>
      </p:sp>
      <p:sp>
        <p:nvSpPr>
          <p:cNvPr id="3" name="Footer Placeholder 4">
            <a:extLst>
              <a:ext uri="{FF2B5EF4-FFF2-40B4-BE49-F238E27FC236}">
                <a16:creationId xmlns:a16="http://schemas.microsoft.com/office/drawing/2014/main" id="{4256E68F-DE13-81FF-6F30-272130F19AE9}"/>
              </a:ext>
            </a:extLst>
          </p:cNvPr>
          <p:cNvSpPr>
            <a:spLocks noGrp="1"/>
          </p:cNvSpPr>
          <p:nvPr>
            <p:ph type="ftr" sz="quarter" idx="11"/>
          </p:nvPr>
        </p:nvSpPr>
        <p:spPr/>
        <p:txBody>
          <a:bodyPr rtlCol="0"/>
          <a:lstStyle>
            <a:lvl1pPr>
              <a:defRPr/>
            </a:lvl1pPr>
          </a:lstStyle>
          <a:p>
            <a:pPr rtl="0">
              <a:defRPr/>
            </a:pPr>
            <a:endParaRPr lang="en-GB"/>
          </a:p>
        </p:txBody>
      </p:sp>
      <p:sp>
        <p:nvSpPr>
          <p:cNvPr id="4" name="Slide Number Placeholder 5">
            <a:extLst>
              <a:ext uri="{FF2B5EF4-FFF2-40B4-BE49-F238E27FC236}">
                <a16:creationId xmlns:a16="http://schemas.microsoft.com/office/drawing/2014/main" id="{69AFC3B6-67D6-648E-8609-D421CAAC949A}"/>
              </a:ext>
            </a:extLst>
          </p:cNvPr>
          <p:cNvSpPr>
            <a:spLocks noGrp="1"/>
          </p:cNvSpPr>
          <p:nvPr>
            <p:ph type="sldNum" sz="quarter" idx="12"/>
          </p:nvPr>
        </p:nvSpPr>
        <p:spPr/>
        <p:txBody>
          <a:bodyPr rtlCol="0"/>
          <a:lstStyle>
            <a:lvl1pPr>
              <a:defRPr/>
            </a:lvl1pPr>
          </a:lstStyle>
          <a:p>
            <a:pPr rtl="0"/>
            <a:fld id="{A8E93E79-2522-49EF-9E32-2638F82969BC}" type="slidenum">
              <a:rPr lang="en-GB" altLang="en-US"/>
              <a:pPr/>
              <a:t>‹#›</a:t>
            </a:fld>
            <a:endParaRPr lang="en-GB" altLang="en-US"/>
          </a:p>
        </p:txBody>
      </p:sp>
    </p:spTree>
    <p:extLst>
      <p:ext uri="{BB962C8B-B14F-4D97-AF65-F5344CB8AC3E}">
        <p14:creationId xmlns:p14="http://schemas.microsoft.com/office/powerpoint/2010/main" val="4083573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rtlCol="0" anchor="b"/>
          <a:lstStyle>
            <a:lvl1pPr algn="l">
              <a:defRPr sz="2000" b="1"/>
            </a:lvl1pPr>
          </a:lstStyle>
          <a:p>
            <a:pPr rtl="0"/>
            <a:r>
              <a:rPr lang="cy"/>
              <a:t>Click to edit Master title style</a:t>
            </a:r>
            <a:endParaRPr lang="en-GB"/>
          </a:p>
        </p:txBody>
      </p:sp>
      <p:sp>
        <p:nvSpPr>
          <p:cNvPr id="3" name="Content Placeholder 2"/>
          <p:cNvSpPr>
            <a:spLocks noGrp="1"/>
          </p:cNvSpPr>
          <p:nvPr>
            <p:ph idx="1"/>
          </p:nvPr>
        </p:nvSpPr>
        <p:spPr>
          <a:xfrm>
            <a:off x="3575050" y="273050"/>
            <a:ext cx="5111750" cy="5853113"/>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cy"/>
              <a:t>Click to edit Master text styles</a:t>
            </a:r>
          </a:p>
          <a:p>
            <a:pPr lvl="1" rtl="0"/>
            <a:r>
              <a:rPr lang="cy"/>
              <a:t>Second level</a:t>
            </a:r>
          </a:p>
          <a:p>
            <a:pPr lvl="2" rtl="0"/>
            <a:r>
              <a:rPr lang="cy"/>
              <a:t>Third level</a:t>
            </a:r>
          </a:p>
          <a:p>
            <a:pPr lvl="3" rtl="0"/>
            <a:r>
              <a:rPr lang="cy"/>
              <a:t>Fourth level</a:t>
            </a:r>
          </a:p>
          <a:p>
            <a:pPr lvl="4" rtl="0"/>
            <a:r>
              <a:rPr lang="cy"/>
              <a:t>Fifth level</a:t>
            </a:r>
            <a:endParaRPr lang="en-GB"/>
          </a:p>
        </p:txBody>
      </p:sp>
      <p:sp>
        <p:nvSpPr>
          <p:cNvPr id="4" name="Text Placeholder 3"/>
          <p:cNvSpPr>
            <a:spLocks noGrp="1"/>
          </p:cNvSpPr>
          <p:nvPr>
            <p:ph type="body" sz="half" idx="2"/>
          </p:nvPr>
        </p:nvSpPr>
        <p:spPr>
          <a:xfrm>
            <a:off x="457200" y="1435100"/>
            <a:ext cx="3008313" cy="4691063"/>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cy"/>
              <a:t>Click to edit Master text styles</a:t>
            </a:r>
          </a:p>
        </p:txBody>
      </p:sp>
      <p:sp>
        <p:nvSpPr>
          <p:cNvPr id="5" name="Date Placeholder 3">
            <a:extLst>
              <a:ext uri="{FF2B5EF4-FFF2-40B4-BE49-F238E27FC236}">
                <a16:creationId xmlns:a16="http://schemas.microsoft.com/office/drawing/2014/main" id="{C9EE2DFE-1801-613C-3C0D-4437382BD392}"/>
              </a:ext>
            </a:extLst>
          </p:cNvPr>
          <p:cNvSpPr>
            <a:spLocks noGrp="1"/>
          </p:cNvSpPr>
          <p:nvPr>
            <p:ph type="dt" sz="half" idx="10"/>
          </p:nvPr>
        </p:nvSpPr>
        <p:spPr/>
        <p:txBody>
          <a:bodyPr rtlCol="0"/>
          <a:lstStyle>
            <a:lvl1pPr>
              <a:defRPr/>
            </a:lvl1pPr>
          </a:lstStyle>
          <a:p>
            <a:pPr rtl="0">
              <a:defRPr/>
            </a:pPr>
            <a:fld id="{7B73C322-B43D-4096-9044-95852ADF6AFB}" type="datetimeFigureOut">
              <a:rPr lang="en-GB"/>
              <a:pPr rtl="0">
                <a:defRPr/>
              </a:pPr>
              <a:t>18/03/2025</a:t>
            </a:fld>
            <a:endParaRPr lang="en-GB"/>
          </a:p>
        </p:txBody>
      </p:sp>
      <p:sp>
        <p:nvSpPr>
          <p:cNvPr id="6" name="Footer Placeholder 4">
            <a:extLst>
              <a:ext uri="{FF2B5EF4-FFF2-40B4-BE49-F238E27FC236}">
                <a16:creationId xmlns:a16="http://schemas.microsoft.com/office/drawing/2014/main" id="{091B04D4-E602-8427-C6CA-02B9A5DA9F82}"/>
              </a:ext>
            </a:extLst>
          </p:cNvPr>
          <p:cNvSpPr>
            <a:spLocks noGrp="1"/>
          </p:cNvSpPr>
          <p:nvPr>
            <p:ph type="ftr" sz="quarter" idx="11"/>
          </p:nvPr>
        </p:nvSpPr>
        <p:spPr/>
        <p:txBody>
          <a:bodyPr rtlCol="0"/>
          <a:lstStyle>
            <a:lvl1pPr>
              <a:defRPr/>
            </a:lvl1pPr>
          </a:lstStyle>
          <a:p>
            <a:pPr rtl="0">
              <a:defRPr/>
            </a:pPr>
            <a:endParaRPr lang="en-GB"/>
          </a:p>
        </p:txBody>
      </p:sp>
      <p:sp>
        <p:nvSpPr>
          <p:cNvPr id="7" name="Slide Number Placeholder 5">
            <a:extLst>
              <a:ext uri="{FF2B5EF4-FFF2-40B4-BE49-F238E27FC236}">
                <a16:creationId xmlns:a16="http://schemas.microsoft.com/office/drawing/2014/main" id="{EB20DAEF-D2C9-7290-39A7-E632F792665E}"/>
              </a:ext>
            </a:extLst>
          </p:cNvPr>
          <p:cNvSpPr>
            <a:spLocks noGrp="1"/>
          </p:cNvSpPr>
          <p:nvPr>
            <p:ph type="sldNum" sz="quarter" idx="12"/>
          </p:nvPr>
        </p:nvSpPr>
        <p:spPr/>
        <p:txBody>
          <a:bodyPr rtlCol="0"/>
          <a:lstStyle>
            <a:lvl1pPr>
              <a:defRPr/>
            </a:lvl1pPr>
          </a:lstStyle>
          <a:p>
            <a:pPr rtl="0"/>
            <a:fld id="{B5184D28-63E0-42A0-95C5-11308DC84637}" type="slidenum">
              <a:rPr lang="en-GB" altLang="en-US"/>
              <a:pPr/>
              <a:t>‹#›</a:t>
            </a:fld>
            <a:endParaRPr lang="en-GB" altLang="en-US"/>
          </a:p>
        </p:txBody>
      </p:sp>
    </p:spTree>
    <p:extLst>
      <p:ext uri="{BB962C8B-B14F-4D97-AF65-F5344CB8AC3E}">
        <p14:creationId xmlns:p14="http://schemas.microsoft.com/office/powerpoint/2010/main" val="899786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rtlCol="0" anchor="b"/>
          <a:lstStyle>
            <a:lvl1pPr algn="l">
              <a:defRPr sz="2000" b="1"/>
            </a:lvl1pPr>
          </a:lstStyle>
          <a:p>
            <a:pPr rtl="0"/>
            <a:r>
              <a:rPr lang="cy"/>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rtl="0"/>
            <a:endParaRPr lang="en-GB" noProof="0"/>
          </a:p>
        </p:txBody>
      </p:sp>
      <p:sp>
        <p:nvSpPr>
          <p:cNvPr id="4" name="Text Placeholder 3"/>
          <p:cNvSpPr>
            <a:spLocks noGrp="1"/>
          </p:cNvSpPr>
          <p:nvPr>
            <p:ph type="body" sz="half" idx="2"/>
          </p:nvPr>
        </p:nvSpPr>
        <p:spPr>
          <a:xfrm>
            <a:off x="1792288" y="5367338"/>
            <a:ext cx="5486400" cy="804862"/>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cy"/>
              <a:t>Click to edit Master text styles</a:t>
            </a:r>
          </a:p>
        </p:txBody>
      </p:sp>
      <p:sp>
        <p:nvSpPr>
          <p:cNvPr id="5" name="Date Placeholder 3">
            <a:extLst>
              <a:ext uri="{FF2B5EF4-FFF2-40B4-BE49-F238E27FC236}">
                <a16:creationId xmlns:a16="http://schemas.microsoft.com/office/drawing/2014/main" id="{CD2564EE-368E-2A8D-A4CC-5E89C3106C57}"/>
              </a:ext>
            </a:extLst>
          </p:cNvPr>
          <p:cNvSpPr>
            <a:spLocks noGrp="1"/>
          </p:cNvSpPr>
          <p:nvPr>
            <p:ph type="dt" sz="half" idx="10"/>
          </p:nvPr>
        </p:nvSpPr>
        <p:spPr/>
        <p:txBody>
          <a:bodyPr rtlCol="0"/>
          <a:lstStyle>
            <a:lvl1pPr>
              <a:defRPr/>
            </a:lvl1pPr>
          </a:lstStyle>
          <a:p>
            <a:pPr rtl="0">
              <a:defRPr/>
            </a:pPr>
            <a:fld id="{875EE49F-AA52-42E8-B792-C571D520B628}" type="datetimeFigureOut">
              <a:rPr lang="en-GB"/>
              <a:pPr rtl="0">
                <a:defRPr/>
              </a:pPr>
              <a:t>18/03/2025</a:t>
            </a:fld>
            <a:endParaRPr lang="en-GB"/>
          </a:p>
        </p:txBody>
      </p:sp>
      <p:sp>
        <p:nvSpPr>
          <p:cNvPr id="6" name="Footer Placeholder 4">
            <a:extLst>
              <a:ext uri="{FF2B5EF4-FFF2-40B4-BE49-F238E27FC236}">
                <a16:creationId xmlns:a16="http://schemas.microsoft.com/office/drawing/2014/main" id="{269B1A95-D95D-9D35-3E45-E0995D03C968}"/>
              </a:ext>
            </a:extLst>
          </p:cNvPr>
          <p:cNvSpPr>
            <a:spLocks noGrp="1"/>
          </p:cNvSpPr>
          <p:nvPr>
            <p:ph type="ftr" sz="quarter" idx="11"/>
          </p:nvPr>
        </p:nvSpPr>
        <p:spPr/>
        <p:txBody>
          <a:bodyPr rtlCol="0"/>
          <a:lstStyle>
            <a:lvl1pPr>
              <a:defRPr/>
            </a:lvl1pPr>
          </a:lstStyle>
          <a:p>
            <a:pPr rtl="0">
              <a:defRPr/>
            </a:pPr>
            <a:endParaRPr lang="en-GB"/>
          </a:p>
        </p:txBody>
      </p:sp>
      <p:sp>
        <p:nvSpPr>
          <p:cNvPr id="7" name="Slide Number Placeholder 5">
            <a:extLst>
              <a:ext uri="{FF2B5EF4-FFF2-40B4-BE49-F238E27FC236}">
                <a16:creationId xmlns:a16="http://schemas.microsoft.com/office/drawing/2014/main" id="{989070DF-1974-8540-A368-48078BF9B107}"/>
              </a:ext>
            </a:extLst>
          </p:cNvPr>
          <p:cNvSpPr>
            <a:spLocks noGrp="1"/>
          </p:cNvSpPr>
          <p:nvPr>
            <p:ph type="sldNum" sz="quarter" idx="12"/>
          </p:nvPr>
        </p:nvSpPr>
        <p:spPr/>
        <p:txBody>
          <a:bodyPr rtlCol="0"/>
          <a:lstStyle>
            <a:lvl1pPr>
              <a:defRPr/>
            </a:lvl1pPr>
          </a:lstStyle>
          <a:p>
            <a:pPr rtl="0"/>
            <a:fld id="{51C1B01E-A804-4211-AE99-BFE007838490}" type="slidenum">
              <a:rPr lang="en-GB" altLang="en-US"/>
              <a:pPr/>
              <a:t>‹#›</a:t>
            </a:fld>
            <a:endParaRPr lang="en-GB" altLang="en-US"/>
          </a:p>
        </p:txBody>
      </p:sp>
    </p:spTree>
    <p:extLst>
      <p:ext uri="{BB962C8B-B14F-4D97-AF65-F5344CB8AC3E}">
        <p14:creationId xmlns:p14="http://schemas.microsoft.com/office/powerpoint/2010/main" val="309227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FECAC148-1FBF-5BB9-6F9C-CE951D68724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p>
            <a:pPr lvl="0" rtl="0"/>
            <a:r>
              <a:rPr lang="cy"/>
              <a:t>Click to edit Master title style</a:t>
            </a:r>
            <a:endParaRPr lang="en-GB" altLang="en-US"/>
          </a:p>
        </p:txBody>
      </p:sp>
      <p:sp>
        <p:nvSpPr>
          <p:cNvPr id="1027" name="Text Placeholder 2">
            <a:extLst>
              <a:ext uri="{FF2B5EF4-FFF2-40B4-BE49-F238E27FC236}">
                <a16:creationId xmlns:a16="http://schemas.microsoft.com/office/drawing/2014/main" id="{0B89159D-CEEF-CCBA-28E5-36B76EA40986}"/>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bodyPr>
          <a:lstStyle/>
          <a:p>
            <a:pPr lvl="0" rtl="0"/>
            <a:r>
              <a:rPr lang="cy"/>
              <a:t>Click to edit Master text styles</a:t>
            </a:r>
          </a:p>
          <a:p>
            <a:pPr lvl="1" rtl="0"/>
            <a:r>
              <a:rPr lang="cy"/>
              <a:t>Second level</a:t>
            </a:r>
          </a:p>
          <a:p>
            <a:pPr lvl="2" rtl="0"/>
            <a:r>
              <a:rPr lang="cy"/>
              <a:t>Third level</a:t>
            </a:r>
          </a:p>
          <a:p>
            <a:pPr lvl="3" rtl="0"/>
            <a:r>
              <a:rPr lang="cy"/>
              <a:t>Fourth level</a:t>
            </a:r>
          </a:p>
          <a:p>
            <a:pPr lvl="4" rtl="0"/>
            <a:r>
              <a:rPr lang="cy"/>
              <a:t>Fifth level</a:t>
            </a:r>
            <a:endParaRPr lang="en-GB" altLang="en-US"/>
          </a:p>
        </p:txBody>
      </p:sp>
      <p:sp>
        <p:nvSpPr>
          <p:cNvPr id="4" name="Date Placeholder 3">
            <a:extLst>
              <a:ext uri="{FF2B5EF4-FFF2-40B4-BE49-F238E27FC236}">
                <a16:creationId xmlns:a16="http://schemas.microsoft.com/office/drawing/2014/main" id="{C7D94734-9781-4A9B-8BAB-8DDC7D0001A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rtl="0">
              <a:defRPr/>
            </a:pPr>
            <a:fld id="{C2AA4ADE-3BAE-4AB9-8DFC-DD89DD29AB78}" type="datetimeFigureOut">
              <a:rPr lang="en-GB"/>
              <a:pPr rtl="0">
                <a:defRPr/>
              </a:pPr>
              <a:t>18/03/2025</a:t>
            </a:fld>
            <a:endParaRPr lang="en-GB"/>
          </a:p>
        </p:txBody>
      </p:sp>
      <p:sp>
        <p:nvSpPr>
          <p:cNvPr id="5" name="Footer Placeholder 4">
            <a:extLst>
              <a:ext uri="{FF2B5EF4-FFF2-40B4-BE49-F238E27FC236}">
                <a16:creationId xmlns:a16="http://schemas.microsoft.com/office/drawing/2014/main" id="{C4D1446E-7394-4CEC-BCD3-32EC9AFFDEE4}"/>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rtl="0">
              <a:defRPr/>
            </a:pPr>
            <a:endParaRPr lang="en-GB"/>
          </a:p>
        </p:txBody>
      </p:sp>
      <p:sp>
        <p:nvSpPr>
          <p:cNvPr id="6" name="Slide Number Placeholder 5">
            <a:extLst>
              <a:ext uri="{FF2B5EF4-FFF2-40B4-BE49-F238E27FC236}">
                <a16:creationId xmlns:a16="http://schemas.microsoft.com/office/drawing/2014/main" id="{FBE9E0F3-F82C-41BD-B9D7-FC53393DA23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rtlCol="0"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rtl="0"/>
            <a:fld id="{28EB6924-32CC-4832-BB7F-DEC2C6235F1E}"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hyperlink" Target="mailto:Fiona.kinghorn2@wales.nhs.uk"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nuffieldtrust.org.uk/efficiency" TargetMode="External"/><Relationship Id="rId2" Type="http://schemas.openxmlformats.org/officeDocument/2006/relationships/hyperlink" Target="http://www.fph.org.u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B0CBF-DDD4-4053-94AF-1D34771A6C56}"/>
              </a:ext>
            </a:extLst>
          </p:cNvPr>
          <p:cNvSpPr>
            <a:spLocks noGrp="1"/>
          </p:cNvSpPr>
          <p:nvPr>
            <p:ph type="ctrTitle"/>
          </p:nvPr>
        </p:nvSpPr>
        <p:spPr/>
        <p:txBody>
          <a:bodyPr rtlCol="0">
            <a:normAutofit/>
          </a:bodyPr>
          <a:lstStyle/>
          <a:p>
            <a:pPr rtl="0" eaLnBrk="1" fontAlgn="auto" hangingPunct="1">
              <a:spcAft>
                <a:spcPts val="0"/>
              </a:spcAft>
              <a:defRPr/>
            </a:pPr>
            <a:r>
              <a:rPr lang="cy" b="1">
                <a:solidFill>
                  <a:schemeClr val="tx2">
                    <a:lumMod val="75000"/>
                  </a:schemeClr>
                </a:solidFill>
              </a:rPr>
              <a:t>Elfennau allweddol o bennu blaenoriaethau</a:t>
            </a:r>
          </a:p>
        </p:txBody>
      </p:sp>
      <p:sp>
        <p:nvSpPr>
          <p:cNvPr id="3" name="Subtitle 2">
            <a:extLst>
              <a:ext uri="{FF2B5EF4-FFF2-40B4-BE49-F238E27FC236}">
                <a16:creationId xmlns:a16="http://schemas.microsoft.com/office/drawing/2014/main" id="{14B71F5D-4005-4205-A4DD-556801540B53}"/>
              </a:ext>
            </a:extLst>
          </p:cNvPr>
          <p:cNvSpPr>
            <a:spLocks noGrp="1"/>
          </p:cNvSpPr>
          <p:nvPr>
            <p:ph type="subTitle" idx="1"/>
          </p:nvPr>
        </p:nvSpPr>
        <p:spPr>
          <a:xfrm>
            <a:off x="1371600" y="3886200"/>
            <a:ext cx="6400800" cy="1919288"/>
          </a:xfrm>
        </p:spPr>
        <p:txBody>
          <a:bodyPr rtlCol="0">
            <a:normAutofit fontScale="85000" lnSpcReduction="20000"/>
          </a:bodyPr>
          <a:lstStyle/>
          <a:p>
            <a:pPr rtl="0" eaLnBrk="1" fontAlgn="auto" hangingPunct="1">
              <a:spcBef>
                <a:spcPts val="0"/>
              </a:spcBef>
              <a:spcAft>
                <a:spcPts val="0"/>
              </a:spcAft>
              <a:defRPr/>
            </a:pPr>
            <a:r>
              <a:rPr lang="cy" sz="2400" b="1" dirty="0">
                <a:solidFill>
                  <a:schemeClr val="tx2">
                    <a:lumMod val="75000"/>
                  </a:schemeClr>
                </a:solidFill>
              </a:rPr>
              <a:t>Fiona Kinghorn</a:t>
            </a:r>
          </a:p>
          <a:p>
            <a:pPr rtl="0" eaLnBrk="1" fontAlgn="auto" hangingPunct="1">
              <a:spcBef>
                <a:spcPts val="0"/>
              </a:spcBef>
              <a:spcAft>
                <a:spcPts val="0"/>
              </a:spcAft>
              <a:defRPr/>
            </a:pPr>
            <a:r>
              <a:rPr lang="cy" sz="2400" b="1" dirty="0">
                <a:solidFill>
                  <a:schemeClr val="tx2">
                    <a:lumMod val="75000"/>
                  </a:schemeClr>
                </a:solidFill>
              </a:rPr>
              <a:t>Ymgynghorydd Iechyd y Cyhoedd/Arweinydd Blaenoriaethu Cenedlaethol, </a:t>
            </a:r>
            <a:br>
              <a:rPr lang="cy" sz="2400" b="1" dirty="0">
                <a:solidFill>
                  <a:schemeClr val="tx2">
                    <a:lumMod val="75000"/>
                  </a:schemeClr>
                </a:solidFill>
              </a:rPr>
            </a:br>
            <a:r>
              <a:rPr lang="cy" sz="2400" b="1" dirty="0">
                <a:solidFill>
                  <a:schemeClr val="tx2">
                    <a:lumMod val="75000"/>
                  </a:schemeClr>
                </a:solidFill>
              </a:rPr>
              <a:t>Iechyd Cyhoeddus Cymru</a:t>
            </a:r>
          </a:p>
          <a:p>
            <a:pPr rtl="0" eaLnBrk="1" fontAlgn="auto" hangingPunct="1">
              <a:spcBef>
                <a:spcPts val="0"/>
              </a:spcBef>
              <a:spcAft>
                <a:spcPts val="0"/>
              </a:spcAft>
              <a:defRPr/>
            </a:pPr>
            <a:r>
              <a:rPr lang="cy" sz="2400" b="1" dirty="0">
                <a:solidFill>
                  <a:schemeClr val="tx2">
                    <a:lumMod val="75000"/>
                  </a:schemeClr>
                </a:solidFill>
              </a:rPr>
              <a:t>Iechyd Cyhoeddus Cymru/BIP Caerdydd a'r Fro</a:t>
            </a:r>
          </a:p>
          <a:p>
            <a:pPr rtl="0" eaLnBrk="1" fontAlgn="auto" hangingPunct="1">
              <a:spcBef>
                <a:spcPts val="0"/>
              </a:spcBef>
              <a:spcAft>
                <a:spcPts val="0"/>
              </a:spcAft>
              <a:defRPr/>
            </a:pPr>
            <a:r>
              <a:rPr lang="cy" sz="2400" b="1" dirty="0">
                <a:solidFill>
                  <a:schemeClr val="tx2">
                    <a:lumMod val="75000"/>
                  </a:schemeClr>
                </a:solidFill>
              </a:rPr>
              <a:t>13 Mawrth 2014</a:t>
            </a:r>
          </a:p>
          <a:p>
            <a:pPr rtl="0" eaLnBrk="1" fontAlgn="auto" hangingPunct="1">
              <a:spcBef>
                <a:spcPts val="0"/>
              </a:spcBef>
              <a:spcAft>
                <a:spcPts val="0"/>
              </a:spcAft>
              <a:defRPr/>
            </a:pPr>
            <a:r>
              <a:rPr lang="cy" sz="2400" b="1" dirty="0">
                <a:solidFill>
                  <a:schemeClr val="tx2">
                    <a:lumMod val="75000"/>
                  </a:schemeClr>
                </a:solidFill>
                <a:hlinkClick r:id="rId2"/>
              </a:rPr>
              <a:t>Fiona.kinghorn2@wales.nhs.uk</a:t>
            </a:r>
            <a:r>
              <a:rPr lang="cy" sz="2400" b="1" dirty="0">
                <a:solidFill>
                  <a:schemeClr val="tx2">
                    <a:lumMod val="75000"/>
                  </a:schemeClr>
                </a:solidFill>
              </a:rPr>
              <a:t> </a:t>
            </a:r>
          </a:p>
          <a:p>
            <a:pPr rtl="0" eaLnBrk="1" fontAlgn="auto" hangingPunct="1">
              <a:spcBef>
                <a:spcPts val="0"/>
              </a:spcBef>
              <a:spcAft>
                <a:spcPts val="0"/>
              </a:spcAft>
              <a:defRPr/>
            </a:pPr>
            <a:endParaRPr lang="en-GB" sz="2400" b="1" dirty="0">
              <a:solidFill>
                <a:schemeClr val="tx2">
                  <a:lumMod val="75000"/>
                </a:schemeClr>
              </a:solidFill>
            </a:endParaRPr>
          </a:p>
        </p:txBody>
      </p:sp>
      <p:pic>
        <p:nvPicPr>
          <p:cNvPr id="3076" name="Picture 1">
            <a:extLst>
              <a:ext uri="{FF2B5EF4-FFF2-40B4-BE49-F238E27FC236}">
                <a16:creationId xmlns:a16="http://schemas.microsoft.com/office/drawing/2014/main" id="{12D52F17-3FD9-4F1D-AB86-5FBD1FCABF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3575" y="692150"/>
            <a:ext cx="2663825"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A7DB26AC-3EA9-2D83-3C71-F536A2A34EFC}"/>
              </a:ext>
            </a:extLst>
          </p:cNvPr>
          <p:cNvSpPr>
            <a:spLocks noGrp="1"/>
          </p:cNvSpPr>
          <p:nvPr>
            <p:ph type="title"/>
          </p:nvPr>
        </p:nvSpPr>
        <p:spPr>
          <a:xfrm>
            <a:off x="457200" y="188913"/>
            <a:ext cx="8229600" cy="431800"/>
          </a:xfrm>
        </p:spPr>
        <p:txBody>
          <a:bodyPr rtlCol="0"/>
          <a:lstStyle/>
          <a:p>
            <a:pPr rtl="0" eaLnBrk="1" hangingPunct="1"/>
            <a:r>
              <a:rPr lang="cy" b="1">
                <a:solidFill>
                  <a:srgbClr val="002060"/>
                </a:solidFill>
              </a:rPr>
              <a:t>Rhestr wirio gryno?</a:t>
            </a:r>
          </a:p>
        </p:txBody>
      </p:sp>
      <p:sp>
        <p:nvSpPr>
          <p:cNvPr id="16387" name="Content Placeholder 2">
            <a:extLst>
              <a:ext uri="{FF2B5EF4-FFF2-40B4-BE49-F238E27FC236}">
                <a16:creationId xmlns:a16="http://schemas.microsoft.com/office/drawing/2014/main" id="{F630B6D0-B7C4-3B95-2973-08231BD21261}"/>
              </a:ext>
            </a:extLst>
          </p:cNvPr>
          <p:cNvSpPr>
            <a:spLocks noGrp="1"/>
          </p:cNvSpPr>
          <p:nvPr>
            <p:ph idx="1"/>
          </p:nvPr>
        </p:nvSpPr>
        <p:spPr>
          <a:xfrm>
            <a:off x="0" y="692150"/>
            <a:ext cx="9144000" cy="6769298"/>
          </a:xfrm>
        </p:spPr>
        <p:txBody>
          <a:bodyPr rtlCol="0"/>
          <a:lstStyle/>
          <a:p>
            <a:pPr rtl="0" eaLnBrk="1" hangingPunct="1"/>
            <a:r>
              <a:rPr lang="cy" sz="2400" b="1" dirty="0">
                <a:solidFill>
                  <a:srgbClr val="002060"/>
                </a:solidFill>
              </a:rPr>
              <a:t>Fframwaith gwneud penderfyniadau moesegol </a:t>
            </a:r>
            <a:r>
              <a:rPr lang="cy" sz="2400" dirty="0">
                <a:solidFill>
                  <a:srgbClr val="002060"/>
                </a:solidFill>
              </a:rPr>
              <a:t>i'w ddefnyddio ar gyfer penderfyniadau ar lefelau allweddol y sefydliad a phrosesau allweddol ar bob lefel √</a:t>
            </a:r>
          </a:p>
          <a:p>
            <a:pPr rtl="0" eaLnBrk="1" hangingPunct="1"/>
            <a:r>
              <a:rPr lang="cy" sz="2400" b="1" dirty="0">
                <a:solidFill>
                  <a:srgbClr val="002060"/>
                </a:solidFill>
              </a:rPr>
              <a:t>Set graidd y cytunwyd arni o feini prawf </a:t>
            </a:r>
            <a:r>
              <a:rPr lang="cy" sz="2400" dirty="0">
                <a:solidFill>
                  <a:srgbClr val="002060"/>
                </a:solidFill>
              </a:rPr>
              <a:t>yn eu lle a </a:t>
            </a:r>
            <a:r>
              <a:rPr lang="cy" sz="2400" b="1" dirty="0">
                <a:solidFill>
                  <a:srgbClr val="002060"/>
                </a:solidFill>
              </a:rPr>
              <a:t>mecanwaith ar gyfer darparu gwybodaeth/tystiolaeth yn eu herbyn </a:t>
            </a:r>
            <a:r>
              <a:rPr lang="cy" sz="2400" dirty="0">
                <a:solidFill>
                  <a:srgbClr val="002060"/>
                </a:solidFill>
              </a:rPr>
              <a:t>i'w defnyddio ar bob lefel gwneud penderfyniadau y cytunwyd arni √</a:t>
            </a:r>
          </a:p>
          <a:p>
            <a:pPr rtl="0" eaLnBrk="1" hangingPunct="1"/>
            <a:r>
              <a:rPr lang="cy" sz="2400" b="1" dirty="0">
                <a:solidFill>
                  <a:srgbClr val="002060"/>
                </a:solidFill>
              </a:rPr>
              <a:t>Mae'r rhai sy'n gwneud penderfyniadau </a:t>
            </a:r>
            <a:r>
              <a:rPr lang="cy" sz="2400" dirty="0">
                <a:solidFill>
                  <a:srgbClr val="002060"/>
                </a:solidFill>
              </a:rPr>
              <a:t>ar bob lefel </a:t>
            </a:r>
            <a:r>
              <a:rPr lang="cy" sz="2400" b="1" dirty="0">
                <a:solidFill>
                  <a:srgbClr val="002060"/>
                </a:solidFill>
              </a:rPr>
              <a:t>wedi'u hyfforddi </a:t>
            </a:r>
            <a:r>
              <a:rPr lang="cy" sz="2400" dirty="0">
                <a:solidFill>
                  <a:srgbClr val="002060"/>
                </a:solidFill>
              </a:rPr>
              <a:t>i ddefnyddio'r fframwaith a'r broses √</a:t>
            </a:r>
          </a:p>
          <a:p>
            <a:pPr rtl="0" eaLnBrk="1" hangingPunct="1"/>
            <a:r>
              <a:rPr lang="cy" sz="2400" dirty="0">
                <a:solidFill>
                  <a:srgbClr val="002060"/>
                </a:solidFill>
              </a:rPr>
              <a:t>Ar gyfer pob lefel gwneud penderfyniadau, mae </a:t>
            </a:r>
            <a:r>
              <a:rPr lang="cy" sz="2400" b="1" dirty="0">
                <a:solidFill>
                  <a:srgbClr val="002060"/>
                </a:solidFill>
              </a:rPr>
              <a:t>dull rhesymol o ymgysylltu â’r cyhoedd</a:t>
            </a:r>
            <a:r>
              <a:rPr lang="cy" sz="2400" dirty="0">
                <a:solidFill>
                  <a:srgbClr val="002060"/>
                </a:solidFill>
              </a:rPr>
              <a:t>/grwpiau targed penodol yn ei le √</a:t>
            </a:r>
          </a:p>
          <a:p>
            <a:pPr rtl="0" eaLnBrk="1" hangingPunct="1"/>
            <a:r>
              <a:rPr lang="cy" sz="2400" dirty="0">
                <a:solidFill>
                  <a:srgbClr val="002060"/>
                </a:solidFill>
              </a:rPr>
              <a:t>Mae </a:t>
            </a:r>
            <a:r>
              <a:rPr lang="cy" sz="2400" b="1" dirty="0">
                <a:solidFill>
                  <a:srgbClr val="002060"/>
                </a:solidFill>
              </a:rPr>
              <a:t>Asesiad o Effaith ar Gydraddoldeb</a:t>
            </a:r>
            <a:r>
              <a:rPr lang="cy" sz="2400" dirty="0">
                <a:solidFill>
                  <a:srgbClr val="002060"/>
                </a:solidFill>
              </a:rPr>
              <a:t> yn rhan o'r broses √</a:t>
            </a:r>
          </a:p>
          <a:p>
            <a:pPr rtl="0" eaLnBrk="1" hangingPunct="1"/>
            <a:r>
              <a:rPr lang="cy" sz="2400" dirty="0">
                <a:solidFill>
                  <a:srgbClr val="002060"/>
                </a:solidFill>
              </a:rPr>
              <a:t>Mae risgiau wedi'u hasesu, eu deall a'u rheoli √ </a:t>
            </a:r>
          </a:p>
          <a:p>
            <a:pPr rtl="0" eaLnBrk="1" hangingPunct="1"/>
            <a:r>
              <a:rPr lang="cy" sz="2400" dirty="0">
                <a:solidFill>
                  <a:srgbClr val="002060"/>
                </a:solidFill>
              </a:rPr>
              <a:t>Mae'r </a:t>
            </a:r>
            <a:r>
              <a:rPr lang="cy" sz="2400" b="1" dirty="0">
                <a:solidFill>
                  <a:srgbClr val="002060"/>
                </a:solidFill>
              </a:rPr>
              <a:t>dull gwneud penderfyniadau yn dryloyw </a:t>
            </a:r>
            <a:r>
              <a:rPr lang="cy" sz="2400" dirty="0">
                <a:solidFill>
                  <a:srgbClr val="002060"/>
                </a:solidFill>
              </a:rPr>
              <a:t>i'r cyhoedd √</a:t>
            </a:r>
          </a:p>
          <a:p>
            <a:pPr rtl="0" eaLnBrk="1" hangingPunct="1"/>
            <a:r>
              <a:rPr lang="cy" sz="2400" dirty="0">
                <a:solidFill>
                  <a:srgbClr val="002060"/>
                </a:solidFill>
              </a:rPr>
              <a:t>Cynlluniwyd y </a:t>
            </a:r>
            <a:r>
              <a:rPr lang="cy" sz="2400" b="1" dirty="0">
                <a:solidFill>
                  <a:srgbClr val="002060"/>
                </a:solidFill>
              </a:rPr>
              <a:t>system lywodraethu </a:t>
            </a:r>
            <a:r>
              <a:rPr lang="cy" sz="2400" dirty="0">
                <a:solidFill>
                  <a:srgbClr val="002060"/>
                </a:solidFill>
              </a:rPr>
              <a:t>i sicrhau cydymffurfedd a chysondeb (gan gynnwys archwiliad) √</a:t>
            </a:r>
          </a:p>
          <a:p>
            <a:pPr rtl="0" eaLnBrk="1" hangingPunct="1"/>
            <a:r>
              <a:rPr lang="cy" sz="2400" dirty="0">
                <a:solidFill>
                  <a:srgbClr val="002060"/>
                </a:solidFill>
              </a:rPr>
              <a:t>Mae </a:t>
            </a:r>
            <a:r>
              <a:rPr lang="cy" sz="2400" b="1" dirty="0">
                <a:solidFill>
                  <a:srgbClr val="002060"/>
                </a:solidFill>
              </a:rPr>
              <a:t>system o eithriadoldeb </a:t>
            </a:r>
            <a:r>
              <a:rPr lang="cy" sz="2400" dirty="0">
                <a:solidFill>
                  <a:srgbClr val="002060"/>
                </a:solidFill>
              </a:rPr>
              <a:t>yn ei lle √</a:t>
            </a:r>
          </a:p>
          <a:p>
            <a:pPr rtl="0" eaLnBrk="1" hangingPunct="1"/>
            <a:endParaRPr lang="en-GB" altLang="en-US" dirty="0"/>
          </a:p>
          <a:p>
            <a:pPr rtl="0" eaLnBrk="1" hangingPunct="1"/>
            <a:endParaRPr lang="en-GB" altLang="en-US" dirty="0">
              <a:solidFill>
                <a:srgbClr val="002060"/>
              </a:solidFill>
            </a:endParaRPr>
          </a:p>
          <a:p>
            <a:pPr rtl="0" eaLnBrk="1" hangingPunct="1"/>
            <a:endParaRPr lang="en-GB" altLang="en-US" dirty="0">
              <a:solidFill>
                <a:srgbClr val="00206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132BDE75-DD01-DF4A-982B-6AD71920123E}"/>
              </a:ext>
            </a:extLst>
          </p:cNvPr>
          <p:cNvSpPr>
            <a:spLocks noGrp="1"/>
          </p:cNvSpPr>
          <p:nvPr>
            <p:ph type="title"/>
          </p:nvPr>
        </p:nvSpPr>
        <p:spPr/>
        <p:txBody>
          <a:bodyPr rtlCol="0"/>
          <a:lstStyle/>
          <a:p>
            <a:pPr rtl="0" eaLnBrk="1" hangingPunct="1"/>
            <a:r>
              <a:rPr lang="cy" b="1">
                <a:solidFill>
                  <a:srgbClr val="002060"/>
                </a:solidFill>
              </a:rPr>
              <a:t>Cyfeiriadau</a:t>
            </a:r>
          </a:p>
        </p:txBody>
      </p:sp>
      <p:sp>
        <p:nvSpPr>
          <p:cNvPr id="17411" name="Content Placeholder 2">
            <a:extLst>
              <a:ext uri="{FF2B5EF4-FFF2-40B4-BE49-F238E27FC236}">
                <a16:creationId xmlns:a16="http://schemas.microsoft.com/office/drawing/2014/main" id="{A5A95117-A537-B466-1573-29D7304D9CB8}"/>
              </a:ext>
            </a:extLst>
          </p:cNvPr>
          <p:cNvSpPr>
            <a:spLocks noGrp="1"/>
          </p:cNvSpPr>
          <p:nvPr>
            <p:ph idx="1"/>
          </p:nvPr>
        </p:nvSpPr>
        <p:spPr>
          <a:xfrm>
            <a:off x="457200" y="1341438"/>
            <a:ext cx="8229600" cy="5183187"/>
          </a:xfrm>
        </p:spPr>
        <p:txBody>
          <a:bodyPr rtlCol="0"/>
          <a:lstStyle/>
          <a:p>
            <a:pPr marL="0" indent="0" rtl="0" eaLnBrk="1" hangingPunct="1">
              <a:spcBef>
                <a:spcPct val="0"/>
              </a:spcBef>
              <a:spcAft>
                <a:spcPts val="600"/>
              </a:spcAft>
              <a:buFont typeface="Arial" panose="020B0604020202020204" pitchFamily="34" charset="0"/>
              <a:buNone/>
            </a:pPr>
            <a:r>
              <a:rPr lang="cy" sz="2400">
                <a:solidFill>
                  <a:srgbClr val="002060"/>
                </a:solidFill>
              </a:rPr>
              <a:t>Cyfadran Iechyd y Cyhoedd (2014) Priority setting in the NHS Ar gael yn: </a:t>
            </a:r>
            <a:r>
              <a:rPr lang="cy" sz="2400">
                <a:solidFill>
                  <a:srgbClr val="002060"/>
                </a:solidFill>
                <a:hlinkClick r:id="rId2"/>
              </a:rPr>
              <a:t>http://www.fph.org.uk</a:t>
            </a:r>
            <a:r>
              <a:rPr lang="cy" sz="2400">
                <a:solidFill>
                  <a:srgbClr val="002060"/>
                </a:solidFill>
              </a:rPr>
              <a:t> </a:t>
            </a:r>
          </a:p>
          <a:p>
            <a:pPr marL="0" indent="0" rtl="0" eaLnBrk="1" hangingPunct="1">
              <a:spcBef>
                <a:spcPct val="0"/>
              </a:spcBef>
              <a:spcAft>
                <a:spcPts val="600"/>
              </a:spcAft>
              <a:buFont typeface="Arial" panose="020B0604020202020204" pitchFamily="34" charset="0"/>
              <a:buNone/>
            </a:pPr>
            <a:r>
              <a:rPr lang="cy" sz="2400">
                <a:solidFill>
                  <a:srgbClr val="002060"/>
                </a:solidFill>
              </a:rPr>
              <a:t>Daniels N a Sabin J (2008) Setting limits fairly: learning to share resources for health Rhydychen: Gwasg Prifysgol Rhydychen</a:t>
            </a:r>
          </a:p>
          <a:p>
            <a:pPr marL="0" indent="0" rtl="0" eaLnBrk="1" hangingPunct="1">
              <a:spcBef>
                <a:spcPct val="0"/>
              </a:spcBef>
              <a:spcAft>
                <a:spcPts val="600"/>
              </a:spcAft>
              <a:buFont typeface="Arial" panose="020B0604020202020204" pitchFamily="34" charset="0"/>
              <a:buNone/>
            </a:pPr>
            <a:r>
              <a:rPr lang="cy" sz="2400">
                <a:solidFill>
                  <a:srgbClr val="002060"/>
                </a:solidFill>
              </a:rPr>
              <a:t>Iechyd Cyhoeddus Lloegr (2014) The principles of priority setting and resource allocation</a:t>
            </a:r>
            <a:endParaRPr lang="en-GB" altLang="en-US" sz="2400">
              <a:solidFill>
                <a:srgbClr val="FF0000"/>
              </a:solidFill>
            </a:endParaRPr>
          </a:p>
          <a:p>
            <a:pPr marL="0" indent="0" rtl="0" eaLnBrk="1" hangingPunct="1">
              <a:spcBef>
                <a:spcPct val="0"/>
              </a:spcBef>
              <a:spcAft>
                <a:spcPts val="600"/>
              </a:spcAft>
              <a:buFont typeface="Arial" panose="020B0604020202020204" pitchFamily="34" charset="0"/>
              <a:buNone/>
            </a:pPr>
            <a:r>
              <a:rPr lang="cy" sz="2400">
                <a:solidFill>
                  <a:srgbClr val="002060"/>
                </a:solidFill>
              </a:rPr>
              <a:t>GIG Cymru (2011) Fframwaith Blaenoriaethu Cymru Gyfan </a:t>
            </a:r>
          </a:p>
          <a:p>
            <a:pPr marL="0" indent="0" rtl="0" eaLnBrk="1" hangingPunct="1">
              <a:spcBef>
                <a:spcPct val="0"/>
              </a:spcBef>
              <a:spcAft>
                <a:spcPts val="600"/>
              </a:spcAft>
              <a:buFont typeface="Arial" panose="020B0604020202020204" pitchFamily="34" charset="0"/>
              <a:buNone/>
            </a:pPr>
            <a:r>
              <a:rPr lang="cy" sz="2400">
                <a:solidFill>
                  <a:srgbClr val="002060"/>
                </a:solidFill>
              </a:rPr>
              <a:t>Tessa Shellens, Morgan Cole Choices framework: is it lawful? Cyflwyniad i weithdy blaenoriaethu Cymru Gyfan 21-06-11</a:t>
            </a:r>
          </a:p>
          <a:p>
            <a:pPr marL="0" indent="0" rtl="0" eaLnBrk="1" hangingPunct="1">
              <a:spcBef>
                <a:spcPct val="0"/>
              </a:spcBef>
              <a:spcAft>
                <a:spcPts val="600"/>
              </a:spcAft>
              <a:buFont typeface="Arial" panose="020B0604020202020204" pitchFamily="34" charset="0"/>
              <a:buNone/>
            </a:pPr>
            <a:r>
              <a:rPr lang="cy" sz="2400">
                <a:solidFill>
                  <a:srgbClr val="002060"/>
                </a:solidFill>
              </a:rPr>
              <a:t>Ymddiriedolaeth Nuffield (2011) Setting priorities in health </a:t>
            </a:r>
            <a:r>
              <a:rPr lang="cy" sz="2400">
                <a:solidFill>
                  <a:srgbClr val="002060"/>
                </a:solidFill>
                <a:hlinkClick r:id="rId3"/>
              </a:rPr>
              <a:t>http://www.nuffieldtrust.org.uk/efficiency</a:t>
            </a:r>
            <a:r>
              <a:rPr lang="cy" sz="2400">
                <a:solidFill>
                  <a:srgbClr val="002060"/>
                </a:solidFill>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7615BE24-CCEC-3637-89EA-5CDA22F2CF38}"/>
              </a:ext>
            </a:extLst>
          </p:cNvPr>
          <p:cNvSpPr>
            <a:spLocks noGrp="1"/>
          </p:cNvSpPr>
          <p:nvPr>
            <p:ph type="title"/>
          </p:nvPr>
        </p:nvSpPr>
        <p:spPr>
          <a:xfrm>
            <a:off x="457200" y="188913"/>
            <a:ext cx="8229600" cy="719137"/>
          </a:xfrm>
        </p:spPr>
        <p:txBody>
          <a:bodyPr rtlCol="0"/>
          <a:lstStyle/>
          <a:p>
            <a:pPr rtl="0" eaLnBrk="1" hangingPunct="1"/>
            <a:r>
              <a:rPr lang="cy" b="1">
                <a:solidFill>
                  <a:srgbClr val="002060"/>
                </a:solidFill>
              </a:rPr>
              <a:t>Yr her...</a:t>
            </a:r>
          </a:p>
        </p:txBody>
      </p:sp>
      <p:sp>
        <p:nvSpPr>
          <p:cNvPr id="4099" name="Content Placeholder 2">
            <a:extLst>
              <a:ext uri="{FF2B5EF4-FFF2-40B4-BE49-F238E27FC236}">
                <a16:creationId xmlns:a16="http://schemas.microsoft.com/office/drawing/2014/main" id="{7D33A2FE-F3DF-5CF6-BAB3-C9B5F55A44E7}"/>
              </a:ext>
            </a:extLst>
          </p:cNvPr>
          <p:cNvSpPr>
            <a:spLocks noGrp="1"/>
          </p:cNvSpPr>
          <p:nvPr>
            <p:ph idx="1"/>
          </p:nvPr>
        </p:nvSpPr>
        <p:spPr>
          <a:xfrm>
            <a:off x="250825" y="1125538"/>
            <a:ext cx="8642350" cy="5472112"/>
          </a:xfrm>
        </p:spPr>
        <p:txBody>
          <a:bodyPr rtlCol="0"/>
          <a:lstStyle/>
          <a:p>
            <a:pPr rtl="0" eaLnBrk="1" hangingPunct="1"/>
            <a:r>
              <a:rPr lang="cy" sz="2800">
                <a:solidFill>
                  <a:srgbClr val="002060"/>
                </a:solidFill>
              </a:rPr>
              <a:t>Darparu system GIG sy'n DEG, YN RHESYMOL AC YN DRYLOYW, gan wneud y defnydd doethaf o arian cyhoeddus</a:t>
            </a:r>
          </a:p>
          <a:p>
            <a:pPr rtl="0" eaLnBrk="1" hangingPunct="1"/>
            <a:r>
              <a:rPr lang="cy" sz="2800">
                <a:solidFill>
                  <a:srgbClr val="002060"/>
                </a:solidFill>
              </a:rPr>
              <a:t>CWESTIWN ALLWEDDOL: </a:t>
            </a:r>
            <a:r>
              <a:rPr lang="cy" sz="2800" i="1">
                <a:solidFill>
                  <a:srgbClr val="002060"/>
                </a:solidFill>
              </a:rPr>
              <a:t>Pa un o’r holl opsiynau posibl sydd ar gael yw’r buddsoddiadau pwysicaf ar gyfer y boblogaeth/grwpiau cleifion rydym yn gyfrifol amdanynt</a:t>
            </a:r>
            <a:r>
              <a:rPr lang="cy" sz="2800">
                <a:solidFill>
                  <a:srgbClr val="002060"/>
                </a:solidFill>
              </a:rPr>
              <a:t>?</a:t>
            </a:r>
          </a:p>
          <a:p>
            <a:pPr rtl="0" eaLnBrk="1" hangingPunct="1"/>
            <a:r>
              <a:rPr lang="cy" sz="2800">
                <a:solidFill>
                  <a:srgbClr val="002060"/>
                </a:solidFill>
              </a:rPr>
              <a:t>Mae </a:t>
            </a:r>
            <a:r>
              <a:rPr lang="cy" sz="2800" u="sng">
                <a:solidFill>
                  <a:srgbClr val="002060"/>
                </a:solidFill>
              </a:rPr>
              <a:t>cost cyfle </a:t>
            </a:r>
            <a:r>
              <a:rPr lang="cy" sz="2800">
                <a:solidFill>
                  <a:srgbClr val="002060"/>
                </a:solidFill>
              </a:rPr>
              <a:t>yn allweddol - pa ofal bydd yn rhaid ei aberthu i dalu am hyn?</a:t>
            </a:r>
          </a:p>
          <a:p>
            <a:pPr rtl="0" eaLnBrk="1" hangingPunct="1"/>
            <a:r>
              <a:rPr lang="cy" sz="2800">
                <a:solidFill>
                  <a:srgbClr val="002060"/>
                </a:solidFill>
              </a:rPr>
              <a:t>Ond mae tensiwn rhwng eirioli dros gleifion unigol mewn system sy'n darparu ar gyfer poblogaeth o gleifion o fewn cyllideb gyffredinol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30B01-8FD0-420D-BDEA-5218BAA7B436}"/>
              </a:ext>
            </a:extLst>
          </p:cNvPr>
          <p:cNvSpPr>
            <a:spLocks noGrp="1"/>
          </p:cNvSpPr>
          <p:nvPr>
            <p:ph type="title"/>
          </p:nvPr>
        </p:nvSpPr>
        <p:spPr/>
        <p:txBody>
          <a:bodyPr rtlCol="0">
            <a:normAutofit/>
          </a:bodyPr>
          <a:lstStyle/>
          <a:p>
            <a:pPr rtl="0" eaLnBrk="1" fontAlgn="auto" hangingPunct="1">
              <a:spcAft>
                <a:spcPts val="0"/>
              </a:spcAft>
              <a:defRPr/>
            </a:pPr>
            <a:r>
              <a:rPr lang="cy" b="1">
                <a:solidFill>
                  <a:schemeClr val="tx2">
                    <a:lumMod val="75000"/>
                  </a:schemeClr>
                </a:solidFill>
              </a:rPr>
              <a:t>Rydym i gyd yn cymryd rhan...</a:t>
            </a:r>
          </a:p>
        </p:txBody>
      </p:sp>
      <p:sp>
        <p:nvSpPr>
          <p:cNvPr id="3" name="Content Placeholder 2">
            <a:extLst>
              <a:ext uri="{FF2B5EF4-FFF2-40B4-BE49-F238E27FC236}">
                <a16:creationId xmlns:a16="http://schemas.microsoft.com/office/drawing/2014/main" id="{FD8B3913-DE4D-4B7C-9368-7328586F6642}"/>
              </a:ext>
            </a:extLst>
          </p:cNvPr>
          <p:cNvSpPr>
            <a:spLocks noGrp="1"/>
          </p:cNvSpPr>
          <p:nvPr>
            <p:ph idx="1"/>
          </p:nvPr>
        </p:nvSpPr>
        <p:spPr/>
        <p:txBody>
          <a:bodyPr rtlCol="0">
            <a:normAutofit fontScale="92500" lnSpcReduction="10000"/>
          </a:bodyPr>
          <a:lstStyle/>
          <a:p>
            <a:pPr algn="ctr" rtl="0" eaLnBrk="1" fontAlgn="auto" hangingPunct="1">
              <a:spcAft>
                <a:spcPts val="0"/>
              </a:spcAft>
              <a:buFont typeface="Arial" charset="0"/>
              <a:buNone/>
              <a:defRPr/>
            </a:pPr>
            <a:endParaRPr lang="en-GB" dirty="0">
              <a:solidFill>
                <a:schemeClr val="tx2">
                  <a:lumMod val="75000"/>
                </a:schemeClr>
              </a:solidFill>
            </a:endParaRPr>
          </a:p>
          <a:p>
            <a:pPr algn="ctr" rtl="0" eaLnBrk="1" fontAlgn="auto" hangingPunct="1">
              <a:spcAft>
                <a:spcPts val="0"/>
              </a:spcAft>
              <a:buFont typeface="Arial" charset="0"/>
              <a:buNone/>
              <a:defRPr/>
            </a:pPr>
            <a:r>
              <a:rPr lang="cy" dirty="0">
                <a:solidFill>
                  <a:schemeClr val="tx2">
                    <a:lumMod val="75000"/>
                  </a:schemeClr>
                </a:solidFill>
              </a:rPr>
              <a:t>‘Any individual or group that is involved in deliberating or making decisions as to which groups of patients get access to what treatments and services and to what level of quality, is engaged in priority setting’</a:t>
            </a:r>
            <a:endParaRPr lang="en-GB" sz="2800" dirty="0">
              <a:solidFill>
                <a:schemeClr val="tx2">
                  <a:lumMod val="75000"/>
                </a:schemeClr>
              </a:solidFill>
            </a:endParaRPr>
          </a:p>
          <a:p>
            <a:pPr algn="r" rtl="0" eaLnBrk="1" fontAlgn="auto" hangingPunct="1">
              <a:spcAft>
                <a:spcPts val="0"/>
              </a:spcAft>
              <a:buFont typeface="Arial" charset="0"/>
              <a:buNone/>
              <a:defRPr/>
            </a:pPr>
            <a:r>
              <a:rPr lang="cy" sz="2800" dirty="0">
                <a:solidFill>
                  <a:schemeClr val="tx2">
                    <a:lumMod val="75000"/>
                  </a:schemeClr>
                </a:solidFill>
              </a:rPr>
              <a:t>(Iechyd Cyhoeddus Lloegr 2014)</a:t>
            </a:r>
          </a:p>
          <a:p>
            <a:pPr rtl="0" eaLnBrk="1" fontAlgn="auto" hangingPunct="1">
              <a:spcAft>
                <a:spcPts val="0"/>
              </a:spcAft>
              <a:buFont typeface="Arial" charset="0"/>
              <a:buNone/>
              <a:defRPr/>
            </a:pPr>
            <a:endParaRPr lang="en-GB" dirty="0">
              <a:solidFill>
                <a:schemeClr val="tx2">
                  <a:lumMod val="75000"/>
                </a:schemeClr>
              </a:solidFill>
            </a:endParaRPr>
          </a:p>
          <a:p>
            <a:pPr rtl="0" eaLnBrk="1" fontAlgn="auto" hangingPunct="1">
              <a:spcAft>
                <a:spcPts val="0"/>
              </a:spcAft>
              <a:buFont typeface="Arial" charset="0"/>
              <a:buNone/>
              <a:defRPr/>
            </a:pPr>
            <a:r>
              <a:rPr lang="cy" dirty="0">
                <a:solidFill>
                  <a:schemeClr val="tx2">
                    <a:lumMod val="75000"/>
                  </a:schemeClr>
                </a:solidFill>
              </a:rPr>
              <a:t>Ond mae pennu blaenoriaethau yn aml yn ymhlyg yn hytrach nag yn eglur.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D8865539-E875-4456-B10C-D21E651B5899}"/>
              </a:ext>
            </a:extLst>
          </p:cNvPr>
          <p:cNvSpPr>
            <a:spLocks noGrp="1"/>
          </p:cNvSpPr>
          <p:nvPr>
            <p:ph type="title"/>
          </p:nvPr>
        </p:nvSpPr>
        <p:spPr>
          <a:xfrm>
            <a:off x="457199" y="0"/>
            <a:ext cx="8229600" cy="561975"/>
          </a:xfrm>
        </p:spPr>
        <p:txBody>
          <a:bodyPr rtlCol="0"/>
          <a:lstStyle/>
          <a:p>
            <a:pPr rtl="0" eaLnBrk="1" hangingPunct="1"/>
            <a:r>
              <a:rPr lang="cy" b="1" dirty="0">
                <a:solidFill>
                  <a:srgbClr val="002060"/>
                </a:solidFill>
              </a:rPr>
              <a:t>Ystyriaethau cyfreithiol</a:t>
            </a:r>
          </a:p>
        </p:txBody>
      </p:sp>
      <p:sp>
        <p:nvSpPr>
          <p:cNvPr id="6147" name="Content Placeholder 2">
            <a:extLst>
              <a:ext uri="{FF2B5EF4-FFF2-40B4-BE49-F238E27FC236}">
                <a16:creationId xmlns:a16="http://schemas.microsoft.com/office/drawing/2014/main" id="{209367A5-9F6C-A5AD-399D-A62F3116F769}"/>
              </a:ext>
            </a:extLst>
          </p:cNvPr>
          <p:cNvSpPr>
            <a:spLocks noGrp="1"/>
          </p:cNvSpPr>
          <p:nvPr>
            <p:ph idx="1"/>
          </p:nvPr>
        </p:nvSpPr>
        <p:spPr>
          <a:xfrm>
            <a:off x="251171" y="561975"/>
            <a:ext cx="8641655" cy="6623942"/>
          </a:xfrm>
        </p:spPr>
        <p:txBody>
          <a:bodyPr rtlCol="0"/>
          <a:lstStyle/>
          <a:p>
            <a:pPr rtl="0" eaLnBrk="1" hangingPunct="1"/>
            <a:r>
              <a:rPr lang="cy" b="1" dirty="0">
                <a:solidFill>
                  <a:srgbClr val="002060"/>
                </a:solidFill>
              </a:rPr>
              <a:t>Rhaid i’r broses gwneud penderfyniadau fod yn gyfreithlon </a:t>
            </a:r>
            <a:r>
              <a:rPr lang="cy" dirty="0">
                <a:solidFill>
                  <a:srgbClr val="002060"/>
                </a:solidFill>
              </a:rPr>
              <a:t>(methodoleg gadarn i ddiwallu anghenion y boblogaeth: tystiolaeth/data; ymgysylltu â’r cyhoedd; meini prawf priodol; gwerthusiad economaidd; mewnbwn cydraddoldeb; proses dryloyw; asesiad risg; eithriadoldeb)[</a:t>
            </a:r>
            <a:r>
              <a:rPr lang="cy" b="1" dirty="0">
                <a:solidFill>
                  <a:srgbClr val="002060"/>
                </a:solidFill>
              </a:rPr>
              <a:t>proses briodol a rhesymegol</a:t>
            </a:r>
            <a:r>
              <a:rPr lang="cy" dirty="0">
                <a:solidFill>
                  <a:srgbClr val="002060"/>
                </a:solidFill>
              </a:rPr>
              <a:t>]</a:t>
            </a:r>
          </a:p>
          <a:p>
            <a:pPr rtl="0" eaLnBrk="1" hangingPunct="1"/>
            <a:r>
              <a:rPr lang="cy" dirty="0">
                <a:solidFill>
                  <a:srgbClr val="002060"/>
                </a:solidFill>
              </a:rPr>
              <a:t>Mae’r Ddeddf Hawliau Dynol/Erthyglau Confensiwn a'r Ddeddf Cydraddoldeb ill dwy yn ystyriaethau pwysig iawn. </a:t>
            </a:r>
            <a:r>
              <a:rPr lang="cy" b="1" dirty="0">
                <a:solidFill>
                  <a:srgbClr val="002060"/>
                </a:solidFill>
              </a:rPr>
              <a:t>Osgoi gwahaniaethu drwy ymgysylltu â phob grŵp sydd â diddordeb mewn maes clinigol penodol </a:t>
            </a:r>
            <a:r>
              <a:rPr lang="cy" sz="2400" dirty="0">
                <a:solidFill>
                  <a:srgbClr val="002060"/>
                </a:solidFill>
              </a:rPr>
              <a:t>(Tessa Shellens Morgan Cole 2011)</a:t>
            </a:r>
          </a:p>
          <a:p>
            <a:pPr rtl="0" eaLnBrk="1" hangingPunct="1"/>
            <a:endParaRPr lang="en-GB" altLang="en-US" dirty="0">
              <a:solidFill>
                <a:srgbClr val="002060"/>
              </a:solidFill>
            </a:endParaRPr>
          </a:p>
          <a:p>
            <a:pPr rtl="0" eaLnBrk="1" hangingPunct="1"/>
            <a:endParaRPr lang="en-GB" altLang="en-US" dirty="0">
              <a:solidFill>
                <a:srgbClr val="00206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5CE5A2FC-AF74-A6AF-FAD8-957E35491DB6}"/>
              </a:ext>
            </a:extLst>
          </p:cNvPr>
          <p:cNvSpPr>
            <a:spLocks noGrp="1"/>
          </p:cNvSpPr>
          <p:nvPr>
            <p:ph type="title"/>
          </p:nvPr>
        </p:nvSpPr>
        <p:spPr>
          <a:xfrm>
            <a:off x="457200" y="188913"/>
            <a:ext cx="8229600" cy="719137"/>
          </a:xfrm>
        </p:spPr>
        <p:txBody>
          <a:bodyPr rtlCol="0"/>
          <a:lstStyle/>
          <a:p>
            <a:pPr rtl="0" eaLnBrk="1" hangingPunct="1"/>
            <a:r>
              <a:rPr lang="cy" b="1">
                <a:solidFill>
                  <a:srgbClr val="002060"/>
                </a:solidFill>
              </a:rPr>
              <a:t>Atebolrwydd am resymoldeb</a:t>
            </a:r>
          </a:p>
        </p:txBody>
      </p:sp>
      <p:sp>
        <p:nvSpPr>
          <p:cNvPr id="8195" name="Content Placeholder 2">
            <a:extLst>
              <a:ext uri="{FF2B5EF4-FFF2-40B4-BE49-F238E27FC236}">
                <a16:creationId xmlns:a16="http://schemas.microsoft.com/office/drawing/2014/main" id="{607E6173-9A78-72BC-A7B7-3803D68B44D4}"/>
              </a:ext>
            </a:extLst>
          </p:cNvPr>
          <p:cNvSpPr>
            <a:spLocks noGrp="1"/>
          </p:cNvSpPr>
          <p:nvPr>
            <p:ph idx="1"/>
          </p:nvPr>
        </p:nvSpPr>
        <p:spPr>
          <a:xfrm>
            <a:off x="250825" y="908050"/>
            <a:ext cx="8642350" cy="5689600"/>
          </a:xfrm>
        </p:spPr>
        <p:txBody>
          <a:bodyPr rtlCol="0"/>
          <a:lstStyle/>
          <a:p>
            <a:pPr rtl="0" eaLnBrk="1" hangingPunct="1">
              <a:buFont typeface="Arial" panose="020B0604020202020204" pitchFamily="34" charset="0"/>
              <a:buNone/>
            </a:pPr>
            <a:r>
              <a:rPr lang="cy">
                <a:solidFill>
                  <a:srgbClr val="002060"/>
                </a:solidFill>
              </a:rPr>
              <a:t>Yr amodau y mae'n rhaid eu bodloni er mwyn i sefydliadau gael eu derbyn fel awdurdodau moesol cyfreithlon ar gyfer dosbarthu gofal iechyd yn deg:</a:t>
            </a:r>
          </a:p>
          <a:p>
            <a:pPr rtl="0" eaLnBrk="1" hangingPunct="1"/>
            <a:r>
              <a:rPr lang="cy">
                <a:solidFill>
                  <a:srgbClr val="002060"/>
                </a:solidFill>
              </a:rPr>
              <a:t>Dylai </a:t>
            </a:r>
            <a:r>
              <a:rPr lang="cy" b="1">
                <a:solidFill>
                  <a:srgbClr val="002060"/>
                </a:solidFill>
              </a:rPr>
              <a:t>rhesymau</a:t>
            </a:r>
            <a:r>
              <a:rPr lang="cy">
                <a:solidFill>
                  <a:srgbClr val="002060"/>
                </a:solidFill>
              </a:rPr>
              <a:t> neu resymeg dros </a:t>
            </a:r>
            <a:r>
              <a:rPr lang="cy" b="1">
                <a:solidFill>
                  <a:srgbClr val="002060"/>
                </a:solidFill>
              </a:rPr>
              <a:t>benderfyniadau pennu terfynau</a:t>
            </a:r>
            <a:r>
              <a:rPr lang="cy">
                <a:solidFill>
                  <a:srgbClr val="002060"/>
                </a:solidFill>
              </a:rPr>
              <a:t> pwysig fod </a:t>
            </a:r>
            <a:r>
              <a:rPr lang="cy" b="1">
                <a:solidFill>
                  <a:srgbClr val="002060"/>
                </a:solidFill>
              </a:rPr>
              <a:t>ar gael i’r cyhoedd</a:t>
            </a:r>
          </a:p>
          <a:p>
            <a:pPr rtl="0" eaLnBrk="1" hangingPunct="1"/>
            <a:r>
              <a:rPr lang="cy">
                <a:solidFill>
                  <a:srgbClr val="002060"/>
                </a:solidFill>
              </a:rPr>
              <a:t>Rhaid i’r </a:t>
            </a:r>
            <a:r>
              <a:rPr lang="cy" b="1">
                <a:solidFill>
                  <a:srgbClr val="002060"/>
                </a:solidFill>
              </a:rPr>
              <a:t>rhesymau </a:t>
            </a:r>
            <a:r>
              <a:rPr lang="cy">
                <a:solidFill>
                  <a:srgbClr val="002060"/>
                </a:solidFill>
              </a:rPr>
              <a:t>fod yn rhai y </a:t>
            </a:r>
            <a:r>
              <a:rPr lang="cy" b="1">
                <a:solidFill>
                  <a:srgbClr val="002060"/>
                </a:solidFill>
              </a:rPr>
              <a:t>gall pobl deg gytuno eu bod yn berthnasol </a:t>
            </a:r>
            <a:r>
              <a:rPr lang="cy">
                <a:solidFill>
                  <a:srgbClr val="002060"/>
                </a:solidFill>
              </a:rPr>
              <a:t>er mwyn mynd ar drywydd gofal claf priodol o dan gyfyngiadau adnoddau angenrheidiol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7EA2B-F99C-4A27-B82D-34B03952367C}"/>
              </a:ext>
            </a:extLst>
          </p:cNvPr>
          <p:cNvSpPr>
            <a:spLocks noGrp="1"/>
          </p:cNvSpPr>
          <p:nvPr>
            <p:ph type="title"/>
          </p:nvPr>
        </p:nvSpPr>
        <p:spPr>
          <a:xfrm>
            <a:off x="250825" y="274638"/>
            <a:ext cx="8713788" cy="1143000"/>
          </a:xfrm>
        </p:spPr>
        <p:txBody>
          <a:bodyPr rtlCol="0">
            <a:normAutofit fontScale="90000"/>
          </a:bodyPr>
          <a:lstStyle/>
          <a:p>
            <a:pPr rtl="0" eaLnBrk="1" fontAlgn="auto" hangingPunct="1">
              <a:spcAft>
                <a:spcPts val="0"/>
              </a:spcAft>
              <a:defRPr/>
            </a:pPr>
            <a:r>
              <a:rPr lang="cy" b="1">
                <a:solidFill>
                  <a:schemeClr val="tx2">
                    <a:lumMod val="75000"/>
                  </a:schemeClr>
                </a:solidFill>
              </a:rPr>
              <a:t> Angen pennu blaenoriaethau ar gyfer popeth...mae gan bob un gostau cyfle</a:t>
            </a:r>
          </a:p>
        </p:txBody>
      </p:sp>
      <p:sp>
        <p:nvSpPr>
          <p:cNvPr id="3" name="Content Placeholder 2">
            <a:extLst>
              <a:ext uri="{FF2B5EF4-FFF2-40B4-BE49-F238E27FC236}">
                <a16:creationId xmlns:a16="http://schemas.microsoft.com/office/drawing/2014/main" id="{7CBB5AA3-97FD-4C1E-A1B4-0A2A6CEAAE5D}"/>
              </a:ext>
            </a:extLst>
          </p:cNvPr>
          <p:cNvSpPr>
            <a:spLocks noGrp="1"/>
          </p:cNvSpPr>
          <p:nvPr>
            <p:ph idx="1"/>
          </p:nvPr>
        </p:nvSpPr>
        <p:spPr/>
        <p:txBody>
          <a:bodyPr rtlCol="0">
            <a:normAutofit/>
          </a:bodyPr>
          <a:lstStyle/>
          <a:p>
            <a:pPr rtl="0" eaLnBrk="1" fontAlgn="auto" hangingPunct="1">
              <a:spcAft>
                <a:spcPts val="0"/>
              </a:spcAft>
              <a:defRPr/>
            </a:pPr>
            <a:r>
              <a:rPr lang="cy">
                <a:solidFill>
                  <a:schemeClr val="tx2">
                    <a:lumMod val="75000"/>
                  </a:schemeClr>
                </a:solidFill>
              </a:rPr>
              <a:t>Pa </a:t>
            </a:r>
            <a:r>
              <a:rPr lang="cy" b="1">
                <a:solidFill>
                  <a:schemeClr val="tx2">
                    <a:lumMod val="75000"/>
                  </a:schemeClr>
                </a:solidFill>
              </a:rPr>
              <a:t>wasanaethau a thriniaethau </a:t>
            </a:r>
            <a:r>
              <a:rPr lang="cy">
                <a:solidFill>
                  <a:schemeClr val="tx2">
                    <a:lumMod val="75000"/>
                  </a:schemeClr>
                </a:solidFill>
              </a:rPr>
              <a:t>sydd ar gael</a:t>
            </a:r>
          </a:p>
          <a:p>
            <a:pPr rtl="0" eaLnBrk="1" fontAlgn="auto" hangingPunct="1">
              <a:spcAft>
                <a:spcPts val="0"/>
              </a:spcAft>
              <a:defRPr/>
            </a:pPr>
            <a:r>
              <a:rPr lang="cy">
                <a:solidFill>
                  <a:schemeClr val="tx2">
                    <a:lumMod val="75000"/>
                  </a:schemeClr>
                </a:solidFill>
              </a:rPr>
              <a:t>I ba </a:t>
            </a:r>
            <a:r>
              <a:rPr lang="cy" b="1">
                <a:solidFill>
                  <a:schemeClr val="tx2">
                    <a:lumMod val="75000"/>
                  </a:schemeClr>
                </a:solidFill>
              </a:rPr>
              <a:t>lefel</a:t>
            </a:r>
            <a:r>
              <a:rPr lang="cy">
                <a:solidFill>
                  <a:schemeClr val="tx2">
                    <a:lumMod val="75000"/>
                  </a:schemeClr>
                </a:solidFill>
              </a:rPr>
              <a:t> y bydd y gwasanaethau hynny ar gael (meini prawf mynediad clinigol)</a:t>
            </a:r>
          </a:p>
          <a:p>
            <a:pPr rtl="0" eaLnBrk="1" fontAlgn="auto" hangingPunct="1">
              <a:spcAft>
                <a:spcPts val="0"/>
              </a:spcAft>
              <a:defRPr/>
            </a:pPr>
            <a:r>
              <a:rPr lang="cy">
                <a:solidFill>
                  <a:schemeClr val="tx2">
                    <a:lumMod val="75000"/>
                  </a:schemeClr>
                </a:solidFill>
              </a:rPr>
              <a:t>I ba </a:t>
            </a:r>
            <a:r>
              <a:rPr lang="cy" b="1">
                <a:solidFill>
                  <a:schemeClr val="tx2">
                    <a:lumMod val="75000"/>
                  </a:schemeClr>
                </a:solidFill>
              </a:rPr>
              <a:t>gynllun</a:t>
            </a:r>
            <a:r>
              <a:rPr lang="cy">
                <a:solidFill>
                  <a:schemeClr val="tx2">
                    <a:lumMod val="75000"/>
                  </a:schemeClr>
                </a:solidFill>
              </a:rPr>
              <a:t> (mae gan fodelau gofal gwahanol oblygiadau cost gwahanol)</a:t>
            </a:r>
          </a:p>
          <a:p>
            <a:pPr rtl="0" eaLnBrk="1" fontAlgn="auto" hangingPunct="1">
              <a:spcAft>
                <a:spcPts val="0"/>
              </a:spcAft>
              <a:defRPr/>
            </a:pPr>
            <a:r>
              <a:rPr lang="cy">
                <a:solidFill>
                  <a:schemeClr val="tx2">
                    <a:lumMod val="75000"/>
                  </a:schemeClr>
                </a:solidFill>
              </a:rPr>
              <a:t>I ba </a:t>
            </a:r>
            <a:r>
              <a:rPr lang="cy" b="1">
                <a:solidFill>
                  <a:schemeClr val="tx2">
                    <a:lumMod val="75000"/>
                  </a:schemeClr>
                </a:solidFill>
              </a:rPr>
              <a:t>ansawdd</a:t>
            </a:r>
            <a:r>
              <a:rPr lang="cy">
                <a:solidFill>
                  <a:schemeClr val="tx2">
                    <a:lumMod val="75000"/>
                  </a:schemeClr>
                </a:solidFill>
              </a:rPr>
              <a:t> (safonau gwasanaeth)</a:t>
            </a:r>
          </a:p>
          <a:p>
            <a:pPr rtl="0" eaLnBrk="1" fontAlgn="auto" hangingPunct="1">
              <a:spcAft>
                <a:spcPts val="0"/>
              </a:spcAft>
              <a:defRPr/>
            </a:pPr>
            <a:r>
              <a:rPr lang="cy">
                <a:solidFill>
                  <a:schemeClr val="tx2">
                    <a:lumMod val="75000"/>
                  </a:schemeClr>
                </a:solidFill>
              </a:rPr>
              <a:t>Ac wedi’u darparu gan </a:t>
            </a:r>
            <a:r>
              <a:rPr lang="cy" b="1">
                <a:solidFill>
                  <a:schemeClr val="tx2">
                    <a:lumMod val="75000"/>
                  </a:schemeClr>
                </a:solidFill>
              </a:rPr>
              <a:t>bwy</a:t>
            </a:r>
            <a:r>
              <a:rPr lang="cy">
                <a:solidFill>
                  <a:schemeClr val="tx2">
                    <a:lumMod val="75000"/>
                  </a:schemeClr>
                </a:solidFill>
              </a:rPr>
              <a:t>?</a:t>
            </a:r>
          </a:p>
          <a:p>
            <a:pPr rtl="0" eaLnBrk="1" fontAlgn="auto" hangingPunct="1">
              <a:spcAft>
                <a:spcPts val="0"/>
              </a:spcAft>
              <a:defRPr/>
            </a:pPr>
            <a:endParaRPr lang="en-GB" sz="2800" dirty="0"/>
          </a:p>
          <a:p>
            <a:pPr rtl="0" eaLnBrk="1" fontAlgn="auto" hangingPunct="1">
              <a:spcAft>
                <a:spcPts val="0"/>
              </a:spcAft>
              <a:defRPr/>
            </a:pP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DD269EB5-E15B-E015-5C9A-ABA761F36580}"/>
              </a:ext>
            </a:extLst>
          </p:cNvPr>
          <p:cNvSpPr>
            <a:spLocks noGrp="1"/>
          </p:cNvSpPr>
          <p:nvPr>
            <p:ph type="title"/>
          </p:nvPr>
        </p:nvSpPr>
        <p:spPr>
          <a:xfrm>
            <a:off x="250825" y="-531440"/>
            <a:ext cx="8642350" cy="1799853"/>
          </a:xfrm>
        </p:spPr>
        <p:txBody>
          <a:bodyPr rtlCol="0"/>
          <a:lstStyle/>
          <a:p>
            <a:pPr rtl="0" eaLnBrk="1" hangingPunct="1"/>
            <a:r>
              <a:rPr lang="cy" b="1">
                <a:solidFill>
                  <a:srgbClr val="002060"/>
                </a:solidFill>
              </a:rPr>
              <a:t>Meini prawf allweddol y gellir eu defnyddio i gymharu gwasanaethau/ymyriadau</a:t>
            </a:r>
          </a:p>
        </p:txBody>
      </p:sp>
      <p:graphicFrame>
        <p:nvGraphicFramePr>
          <p:cNvPr id="7" name="Content Placeholder 6">
            <a:extLst>
              <a:ext uri="{FF2B5EF4-FFF2-40B4-BE49-F238E27FC236}">
                <a16:creationId xmlns:a16="http://schemas.microsoft.com/office/drawing/2014/main" id="{7CD4E985-9072-4D11-A38F-45E1844A8304}"/>
              </a:ext>
            </a:extLst>
          </p:cNvPr>
          <p:cNvGraphicFramePr>
            <a:graphicFrameLocks noGrp="1"/>
          </p:cNvGraphicFramePr>
          <p:nvPr>
            <p:ph idx="1"/>
            <p:extLst>
              <p:ext uri="{D42A27DB-BD31-4B8C-83A1-F6EECF244321}">
                <p14:modId xmlns:p14="http://schemas.microsoft.com/office/powerpoint/2010/main" val="4051416749"/>
              </p:ext>
            </p:extLst>
          </p:nvPr>
        </p:nvGraphicFramePr>
        <p:xfrm>
          <a:off x="457200" y="1341438"/>
          <a:ext cx="8229600" cy="5975993"/>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402044">
                <a:tc>
                  <a:txBody>
                    <a:bodyPr/>
                    <a:lstStyle/>
                    <a:p>
                      <a:pPr algn="ctr" rtl="0"/>
                      <a:r>
                        <a:rPr lang="cy" sz="1800" b="1"/>
                        <a:t>Mae meini prawf cyffredin wedi dal eu tir</a:t>
                      </a:r>
                    </a:p>
                  </a:txBody>
                  <a:tcPr marT="45714" marB="45714"/>
                </a:tc>
                <a:tc>
                  <a:txBody>
                    <a:bodyPr/>
                    <a:lstStyle/>
                    <a:p>
                      <a:pPr algn="ctr" rtl="0"/>
                      <a:r>
                        <a:rPr lang="cy" sz="1800"/>
                        <a:t>Fframwaith blaenoriaethu GIG Cymru</a:t>
                      </a:r>
                    </a:p>
                  </a:txBody>
                  <a:tcPr marT="45714" marB="45714"/>
                </a:tc>
                <a:extLst>
                  <a:ext uri="{0D108BD9-81ED-4DB2-BD59-A6C34878D82A}">
                    <a16:rowId xmlns:a16="http://schemas.microsoft.com/office/drawing/2014/main" val="10000"/>
                  </a:ext>
                </a:extLst>
              </a:tr>
              <a:tr h="402044">
                <a:tc>
                  <a:txBody>
                    <a:bodyPr/>
                    <a:lstStyle/>
                    <a:p>
                      <a:pPr rtl="0"/>
                      <a:r>
                        <a:rPr lang="cy" sz="1800"/>
                        <a:t>Hyder mewn tystiolaeth glinigol</a:t>
                      </a:r>
                    </a:p>
                  </a:txBody>
                  <a:tcPr marT="45714" marB="45714"/>
                </a:tc>
                <a:tc>
                  <a:txBody>
                    <a:bodyPr/>
                    <a:lstStyle/>
                    <a:p>
                      <a:pPr rtl="0"/>
                      <a:r>
                        <a:rPr lang="cy" sz="1800"/>
                        <a:t>Ydy e'n gweithio? </a:t>
                      </a:r>
                      <a:r>
                        <a:rPr lang="cy" sz="1800" b="1"/>
                        <a:t>Effeithiolrwydd clinigol</a:t>
                      </a:r>
                    </a:p>
                  </a:txBody>
                  <a:tcPr marT="45714" marB="45714"/>
                </a:tc>
                <a:extLst>
                  <a:ext uri="{0D108BD9-81ED-4DB2-BD59-A6C34878D82A}">
                    <a16:rowId xmlns:a16="http://schemas.microsoft.com/office/drawing/2014/main" val="10001"/>
                  </a:ext>
                </a:extLst>
              </a:tr>
              <a:tr h="4020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y" sz="1800"/>
                        <a:t>Natur a maint y budd iechyd</a:t>
                      </a:r>
                    </a:p>
                  </a:txBody>
                  <a:tcPr marT="45714" marB="45714"/>
                </a:tc>
                <a:tc>
                  <a:txBody>
                    <a:bodyPr/>
                    <a:lstStyle/>
                    <a:p>
                      <a:pPr rtl="0"/>
                      <a:r>
                        <a:rPr lang="cy" sz="1800"/>
                        <a:t>Ydy e'n gweithio? </a:t>
                      </a:r>
                      <a:r>
                        <a:rPr lang="cy" sz="1800" b="1"/>
                        <a:t>Budd iechyd</a:t>
                      </a:r>
                    </a:p>
                  </a:txBody>
                  <a:tcPr marT="45714" marB="45714"/>
                </a:tc>
                <a:extLst>
                  <a:ext uri="{0D108BD9-81ED-4DB2-BD59-A6C34878D82A}">
                    <a16:rowId xmlns:a16="http://schemas.microsoft.com/office/drawing/2014/main" val="10002"/>
                  </a:ext>
                </a:extLst>
              </a:tr>
              <a:tr h="4020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y" sz="1800"/>
                        <a:t>Blaenoriaethau cenedlaethol</a:t>
                      </a:r>
                    </a:p>
                  </a:txBody>
                  <a:tcPr marT="45714" marB="45714"/>
                </a:tc>
                <a:tc rowSpan="3">
                  <a:txBody>
                    <a:bodyPr/>
                    <a:lstStyle/>
                    <a:p>
                      <a:pPr rtl="0"/>
                      <a:r>
                        <a:rPr lang="cy" sz="1800"/>
                        <a:t>A yw'n ychwanegu gwerth at gymdeithas?</a:t>
                      </a:r>
                    </a:p>
                    <a:p>
                      <a:pPr rtl="0">
                        <a:buFont typeface="Arial" pitchFamily="34" charset="0"/>
                        <a:buChar char="•"/>
                      </a:pPr>
                      <a:r>
                        <a:rPr lang="cy" sz="1800" b="1"/>
                        <a:t>Statws blaenoriaeth</a:t>
                      </a:r>
                    </a:p>
                    <a:p>
                      <a:pPr rtl="0">
                        <a:buFont typeface="Arial" pitchFamily="34" charset="0"/>
                        <a:buChar char="•"/>
                      </a:pPr>
                      <a:r>
                        <a:rPr lang="cy" sz="1800" b="1"/>
                        <a:t>Effaith ar y boblogaeth ac unigolion</a:t>
                      </a:r>
                    </a:p>
                    <a:p>
                      <a:pPr rtl="0">
                        <a:buFont typeface="Arial" pitchFamily="34" charset="0"/>
                        <a:buChar char="•"/>
                      </a:pPr>
                      <a:r>
                        <a:rPr lang="cy" sz="1800" b="1"/>
                        <a:t>Anghydraddoldebau iechyd</a:t>
                      </a:r>
                    </a:p>
                  </a:txBody>
                  <a:tcPr marT="45714" marB="45714"/>
                </a:tc>
                <a:extLst>
                  <a:ext uri="{0D108BD9-81ED-4DB2-BD59-A6C34878D82A}">
                    <a16:rowId xmlns:a16="http://schemas.microsoft.com/office/drawing/2014/main" val="10003"/>
                  </a:ext>
                </a:extLst>
              </a:tr>
              <a:tr h="4020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y" sz="1800"/>
                        <a:t>Nifer yr unigolion sy'n cael budd</a:t>
                      </a:r>
                    </a:p>
                  </a:txBody>
                  <a:tcPr marT="45714" marB="45714"/>
                </a:tc>
                <a:tc vMerge="1">
                  <a:txBody>
                    <a:bodyPr/>
                    <a:lstStyle/>
                    <a:p>
                      <a:pPr rtl="0"/>
                      <a:endParaRPr lang="en-GB" dirty="0"/>
                    </a:p>
                  </a:txBody>
                  <a:tcPr/>
                </a:tc>
                <a:extLst>
                  <a:ext uri="{0D108BD9-81ED-4DB2-BD59-A6C34878D82A}">
                    <a16:rowId xmlns:a16="http://schemas.microsoft.com/office/drawing/2014/main" val="10004"/>
                  </a:ext>
                </a:extLst>
              </a:tr>
              <a:tr h="991443">
                <a:tc>
                  <a:txBody>
                    <a:bodyPr/>
                    <a:lstStyle/>
                    <a:p>
                      <a:pPr rtl="0"/>
                      <a:r>
                        <a:rPr lang="cy" sz="1800"/>
                        <a:t>Yr angen i wneud iawn am anghydraddoldebau iechyd ac anghydraddoldebau o ran mynediad</a:t>
                      </a:r>
                    </a:p>
                  </a:txBody>
                  <a:tcPr marT="45714" marB="45714"/>
                </a:tc>
                <a:tc vMerge="1">
                  <a:txBody>
                    <a:bodyPr/>
                    <a:lstStyle/>
                    <a:p>
                      <a:pPr rtl="0"/>
                      <a:endParaRPr lang="en-GB" dirty="0"/>
                    </a:p>
                  </a:txBody>
                  <a:tcPr/>
                </a:tc>
                <a:extLst>
                  <a:ext uri="{0D108BD9-81ED-4DB2-BD59-A6C34878D82A}">
                    <a16:rowId xmlns:a16="http://schemas.microsoft.com/office/drawing/2014/main" val="10005"/>
                  </a:ext>
                </a:extLst>
              </a:tr>
              <a:tr h="99144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y" sz="1800"/>
                        <a:t>Cost-effeithiolrwydd cymharol</a:t>
                      </a:r>
                    </a:p>
                  </a:txBody>
                  <a:tcPr marT="45714" marB="45714"/>
                </a:tc>
                <a:tc>
                  <a:txBody>
                    <a:bodyPr/>
                    <a:lstStyle/>
                    <a:p>
                      <a:pPr rtl="0"/>
                      <a:r>
                        <a:rPr lang="cy" sz="1800"/>
                        <a:t>A yw'n gost resymol i'r cyhoedd?</a:t>
                      </a:r>
                    </a:p>
                    <a:p>
                      <a:pPr rtl="0">
                        <a:buFont typeface="Arial" pitchFamily="34" charset="0"/>
                        <a:buChar char="•"/>
                      </a:pPr>
                      <a:r>
                        <a:rPr lang="cy" sz="1800" b="1"/>
                        <a:t>Cost-effeithiolrwydd</a:t>
                      </a:r>
                    </a:p>
                    <a:p>
                      <a:pPr rtl="0">
                        <a:buFont typeface="Arial" pitchFamily="34" charset="0"/>
                        <a:buChar char="•"/>
                      </a:pPr>
                      <a:r>
                        <a:rPr lang="cy" sz="1800" b="1"/>
                        <a:t>Fforddiadwyedd</a:t>
                      </a:r>
                    </a:p>
                  </a:txBody>
                  <a:tcPr marT="45714" marB="45714"/>
                </a:tc>
                <a:extLst>
                  <a:ext uri="{0D108BD9-81ED-4DB2-BD59-A6C34878D82A}">
                    <a16:rowId xmlns:a16="http://schemas.microsoft.com/office/drawing/2014/main" val="10006"/>
                  </a:ext>
                </a:extLst>
              </a:tr>
              <a:tr h="1288880">
                <a:tc>
                  <a:txBody>
                    <a:bodyPr/>
                    <a:lstStyle/>
                    <a:p>
                      <a:pPr rtl="0"/>
                      <a:endParaRPr lang="en-GB" sz="1800" dirty="0"/>
                    </a:p>
                  </a:txBody>
                  <a:tcPr marT="45714" marB="45714"/>
                </a:tc>
                <a:tc>
                  <a:txBody>
                    <a:bodyPr/>
                    <a:lstStyle/>
                    <a:p>
                      <a:pPr rtl="0"/>
                      <a:r>
                        <a:rPr lang="cy" sz="1800"/>
                        <a:t>Ai dyma'r ffordd orau o ddarparu'r gwasanaeth?</a:t>
                      </a:r>
                    </a:p>
                    <a:p>
                      <a:pPr rtl="0">
                        <a:buFont typeface="Arial" pitchFamily="34" charset="0"/>
                        <a:buChar char="•"/>
                      </a:pPr>
                      <a:r>
                        <a:rPr lang="cy" sz="1800" b="1"/>
                        <a:t>Gwasanaethau amgen</a:t>
                      </a:r>
                    </a:p>
                    <a:p>
                      <a:pPr rtl="0">
                        <a:buFont typeface="Arial" pitchFamily="34" charset="0"/>
                        <a:buChar char="•"/>
                      </a:pPr>
                      <a:r>
                        <a:rPr lang="cy" sz="1800" b="1"/>
                        <a:t>Effaith ar wasanaethau unrhyw le arall</a:t>
                      </a:r>
                    </a:p>
                  </a:txBody>
                  <a:tcPr marT="45714" marB="45714"/>
                </a:tc>
                <a:extLst>
                  <a:ext uri="{0D108BD9-81ED-4DB2-BD59-A6C34878D82A}">
                    <a16:rowId xmlns:a16="http://schemas.microsoft.com/office/drawing/2014/main" val="10007"/>
                  </a:ext>
                </a:extLst>
              </a:tr>
              <a:tr h="6940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y" sz="1800"/>
                        <a:t>Hygyrchedd</a:t>
                      </a:r>
                    </a:p>
                    <a:p>
                      <a:pPr rtl="0"/>
                      <a:endParaRPr lang="en-GB" sz="1800" dirty="0"/>
                    </a:p>
                  </a:txBody>
                  <a:tcPr marT="45714" marB="45714"/>
                </a:tc>
                <a:tc>
                  <a:txBody>
                    <a:bodyPr/>
                    <a:lstStyle/>
                    <a:p>
                      <a:pPr rtl="0">
                        <a:buFont typeface="Arial" pitchFamily="34" charset="0"/>
                        <a:buChar char="•"/>
                      </a:pPr>
                      <a:r>
                        <a:rPr lang="cy" sz="1800" b="1" dirty="0"/>
                        <a:t>Profiad y claf </a:t>
                      </a:r>
                      <a:r>
                        <a:rPr lang="cy" sz="1800" dirty="0"/>
                        <a:t>wedi'i gynnwys yn yr adran Effeithiolrwydd Clinigol</a:t>
                      </a:r>
                    </a:p>
                  </a:txBody>
                  <a:tcPr marT="45714" marB="45714"/>
                </a:tc>
                <a:extLst>
                  <a:ext uri="{0D108BD9-81ED-4DB2-BD59-A6C34878D82A}">
                    <a16:rowId xmlns:a16="http://schemas.microsoft.com/office/drawing/2014/main" val="10008"/>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2109E2B0-968C-39A3-8D62-EC5121552B73}"/>
              </a:ext>
            </a:extLst>
          </p:cNvPr>
          <p:cNvSpPr>
            <a:spLocks noGrp="1"/>
          </p:cNvSpPr>
          <p:nvPr>
            <p:ph type="title"/>
          </p:nvPr>
        </p:nvSpPr>
        <p:spPr>
          <a:xfrm>
            <a:off x="250825" y="274638"/>
            <a:ext cx="8642350" cy="1143000"/>
          </a:xfrm>
        </p:spPr>
        <p:txBody>
          <a:bodyPr rtlCol="0"/>
          <a:lstStyle/>
          <a:p>
            <a:pPr rtl="0" eaLnBrk="1" hangingPunct="1"/>
            <a:r>
              <a:rPr lang="cy" sz="4000" b="1">
                <a:solidFill>
                  <a:srgbClr val="002060"/>
                </a:solidFill>
              </a:rPr>
              <a:t>Pennu blaenoriaethau ar draws y </a:t>
            </a:r>
            <a:r>
              <a:rPr lang="cy" sz="4000" b="1" u="sng">
                <a:solidFill>
                  <a:srgbClr val="002060"/>
                </a:solidFill>
              </a:rPr>
              <a:t>system</a:t>
            </a:r>
            <a:r>
              <a:rPr lang="cy" sz="4000" b="1">
                <a:solidFill>
                  <a:srgbClr val="002060"/>
                </a:solidFill>
              </a:rPr>
              <a:t> – beth yw'r cyfleoedd?</a:t>
            </a:r>
          </a:p>
        </p:txBody>
      </p:sp>
      <p:sp>
        <p:nvSpPr>
          <p:cNvPr id="12291" name="Content Placeholder 2">
            <a:extLst>
              <a:ext uri="{FF2B5EF4-FFF2-40B4-BE49-F238E27FC236}">
                <a16:creationId xmlns:a16="http://schemas.microsoft.com/office/drawing/2014/main" id="{48251B4C-A02E-5AB9-2711-81821BF72E8E}"/>
              </a:ext>
            </a:extLst>
          </p:cNvPr>
          <p:cNvSpPr>
            <a:spLocks noGrp="1"/>
          </p:cNvSpPr>
          <p:nvPr>
            <p:ph idx="1"/>
          </p:nvPr>
        </p:nvSpPr>
        <p:spPr>
          <a:xfrm>
            <a:off x="179388" y="1417638"/>
            <a:ext cx="8713787" cy="5501208"/>
          </a:xfrm>
        </p:spPr>
        <p:txBody>
          <a:bodyPr rtlCol="0"/>
          <a:lstStyle/>
          <a:p>
            <a:pPr rtl="0" eaLnBrk="1" hangingPunct="1">
              <a:buFont typeface="Arial" panose="020B0604020202020204" pitchFamily="34" charset="0"/>
              <a:buNone/>
            </a:pPr>
            <a:r>
              <a:rPr lang="cy" sz="3600" dirty="0">
                <a:solidFill>
                  <a:srgbClr val="002060"/>
                </a:solidFill>
              </a:rPr>
              <a:t>MAE ANGEN IDDI FOD YN DEG, YN RHESYMOL, YN DRYLOYW:</a:t>
            </a:r>
          </a:p>
          <a:p>
            <a:pPr rtl="0" eaLnBrk="1" hangingPunct="1"/>
            <a:r>
              <a:rPr lang="cy" sz="3600" dirty="0">
                <a:solidFill>
                  <a:srgbClr val="002060"/>
                </a:solidFill>
              </a:rPr>
              <a:t>Ar draws y prosesau comisiynu/cynllunio a'r Cynllun Tymor Canolig Integredig 3 blynedd?</a:t>
            </a:r>
          </a:p>
          <a:p>
            <a:pPr rtl="0" eaLnBrk="1" hangingPunct="1"/>
            <a:r>
              <a:rPr lang="cy" sz="3600" dirty="0">
                <a:solidFill>
                  <a:srgbClr val="002060"/>
                </a:solidFill>
              </a:rPr>
              <a:t>Ar lefel gwneud penderfyniadau is-adrannol/Bwrdd Clinigol?</a:t>
            </a:r>
          </a:p>
          <a:p>
            <a:pPr rtl="0" eaLnBrk="1" hangingPunct="1"/>
            <a:r>
              <a:rPr lang="cy" sz="3600" dirty="0">
                <a:solidFill>
                  <a:srgbClr val="002060"/>
                </a:solidFill>
              </a:rPr>
              <a:t>Ar lefel cyfarwyddiaeth?</a:t>
            </a:r>
          </a:p>
          <a:p>
            <a:pPr rtl="0" eaLnBrk="1" hangingPunct="1"/>
            <a:r>
              <a:rPr lang="cy" sz="3600" dirty="0">
                <a:solidFill>
                  <a:srgbClr val="002060"/>
                </a:solidFill>
              </a:rPr>
              <a:t>Ar lefel gwasanaeth?</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36DD2681-374E-AB00-B055-E5638E90F251}"/>
              </a:ext>
            </a:extLst>
          </p:cNvPr>
          <p:cNvSpPr>
            <a:spLocks noGrp="1"/>
          </p:cNvSpPr>
          <p:nvPr>
            <p:ph type="title"/>
          </p:nvPr>
        </p:nvSpPr>
        <p:spPr>
          <a:xfrm>
            <a:off x="179388" y="0"/>
            <a:ext cx="8785225" cy="1052513"/>
          </a:xfrm>
        </p:spPr>
        <p:txBody>
          <a:bodyPr rtlCol="0"/>
          <a:lstStyle/>
          <a:p>
            <a:pPr rtl="0" eaLnBrk="1" hangingPunct="1"/>
            <a:r>
              <a:rPr lang="cy" sz="4000" b="1">
                <a:solidFill>
                  <a:srgbClr val="002060"/>
                </a:solidFill>
              </a:rPr>
              <a:t>Offer i gynorthwyo prosesau pennu blaenoriaethau/penderfyniadau buddsoddi</a:t>
            </a:r>
          </a:p>
        </p:txBody>
      </p:sp>
      <p:sp>
        <p:nvSpPr>
          <p:cNvPr id="14339" name="Content Placeholder 2">
            <a:extLst>
              <a:ext uri="{FF2B5EF4-FFF2-40B4-BE49-F238E27FC236}">
                <a16:creationId xmlns:a16="http://schemas.microsoft.com/office/drawing/2014/main" id="{F2EC79D7-E99A-F75A-0A28-66535D1E5F3D}"/>
              </a:ext>
            </a:extLst>
          </p:cNvPr>
          <p:cNvSpPr>
            <a:spLocks noGrp="1"/>
          </p:cNvSpPr>
          <p:nvPr>
            <p:ph idx="1"/>
          </p:nvPr>
        </p:nvSpPr>
        <p:spPr>
          <a:xfrm>
            <a:off x="250825" y="1125538"/>
            <a:ext cx="8569325" cy="5543550"/>
          </a:xfrm>
        </p:spPr>
        <p:txBody>
          <a:bodyPr rtlCol="0"/>
          <a:lstStyle/>
          <a:p>
            <a:pPr rtl="0" eaLnBrk="1" hangingPunct="1"/>
            <a:r>
              <a:rPr lang="cy" sz="2800">
                <a:solidFill>
                  <a:srgbClr val="002060"/>
                </a:solidFill>
              </a:rPr>
              <a:t>Asesiad o anghenion iechyd – data epidemiolegol</a:t>
            </a:r>
          </a:p>
          <a:p>
            <a:pPr rtl="0" eaLnBrk="1" hangingPunct="1"/>
            <a:r>
              <a:rPr lang="cy" sz="2800">
                <a:solidFill>
                  <a:srgbClr val="002060"/>
                </a:solidFill>
              </a:rPr>
              <a:t>Gwybodaeth a thystiolaeth ymchwil – llenwi'r meini prawf a ddefnyddiwyd</a:t>
            </a:r>
          </a:p>
          <a:p>
            <a:pPr rtl="0" eaLnBrk="1" hangingPunct="1"/>
            <a:r>
              <a:rPr lang="cy" sz="2800">
                <a:solidFill>
                  <a:srgbClr val="002060"/>
                </a:solidFill>
              </a:rPr>
              <a:t>Data economaidd, e.e. Cost-effeithiolrwydd; dadansoddi cost a budd; Cost fesul blwyddyn fywyd a addaswyd yn ôl ansawdd</a:t>
            </a:r>
          </a:p>
          <a:p>
            <a:pPr rtl="0" eaLnBrk="1" hangingPunct="1"/>
            <a:r>
              <a:rPr lang="cy" sz="2800">
                <a:solidFill>
                  <a:srgbClr val="002060"/>
                </a:solidFill>
              </a:rPr>
              <a:t>Cymhorthion gwneud penderfyniadau sy'n caniatáu cymhariaeth gan ddefnyddio meini prawf ond gan neu heb raddio, e.e. Dyraniad adnoddau cymdeithasol-dechnegol (STAR) (offeryn dadansoddi penderfyniadau aml-faen prawf)</a:t>
            </a:r>
          </a:p>
          <a:p>
            <a:pPr rtl="0" eaLnBrk="1" hangingPunct="1"/>
            <a:r>
              <a:rPr lang="cy" sz="2800">
                <a:solidFill>
                  <a:srgbClr val="002060"/>
                </a:solidFill>
              </a:rPr>
              <a:t>Cyllidebu rhaglenni a dadansoddi ymylol</a:t>
            </a:r>
          </a:p>
          <a:p>
            <a:pPr rtl="0" eaLnBrk="1" hangingPunct="1"/>
            <a:r>
              <a:rPr lang="cy" sz="2800">
                <a:solidFill>
                  <a:srgbClr val="002060"/>
                </a:solidFill>
              </a:rPr>
              <a:t>Atlas amrywiadau</a:t>
            </a:r>
          </a:p>
          <a:p>
            <a:pPr rtl="0" eaLnBrk="1" hangingPunct="1"/>
            <a:r>
              <a:rPr lang="cy" sz="2800">
                <a:solidFill>
                  <a:srgbClr val="002060"/>
                </a:solidFill>
              </a:rPr>
              <a:t>Modelu rhagfynegol</a:t>
            </a:r>
          </a:p>
          <a:p>
            <a:pPr rtl="0" eaLnBrk="1" hangingPunct="1"/>
            <a:endParaRPr lang="en-GB" altLang="en-US">
              <a:solidFill>
                <a:srgbClr val="002060"/>
              </a:solidFill>
            </a:endParaRPr>
          </a:p>
          <a:p>
            <a:pPr rtl="0" eaLnBrk="1" hangingPunct="1"/>
            <a:endParaRPr lang="en-GB" altLang="en-US">
              <a:solidFill>
                <a:srgbClr val="00206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914E40B-15AE-4475-8DA2-8249E5CD61F1}">
  <ds:schemaRefs>
    <ds:schemaRef ds:uri="http://schemas.microsoft.com/sharepoint/v3/contenttype/forms"/>
  </ds:schemaRefs>
</ds:datastoreItem>
</file>

<file path=customXml/itemProps2.xml><?xml version="1.0" encoding="utf-8"?>
<ds:datastoreItem xmlns:ds="http://schemas.openxmlformats.org/officeDocument/2006/customXml" ds:itemID="{6B047834-057C-4CC4-9250-4460A809436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AC2E8021-1127-4C6B-8A42-E79FC654E347}">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1778</TotalTime>
  <Words>1251</Words>
  <Application>Microsoft Office PowerPoint</Application>
  <PresentationFormat>On-screen Show (4:3)</PresentationFormat>
  <Paragraphs>110</Paragraphs>
  <Slides>11</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Elfennau allweddol o bennu blaenoriaethau</vt:lpstr>
      <vt:lpstr>Yr her...</vt:lpstr>
      <vt:lpstr>Rydym i gyd yn cymryd rhan...</vt:lpstr>
      <vt:lpstr>Ystyriaethau cyfreithiol</vt:lpstr>
      <vt:lpstr>Atebolrwydd am resymoldeb</vt:lpstr>
      <vt:lpstr> Angen pennu blaenoriaethau ar gyfer popeth...mae gan bob un gostau cyfle</vt:lpstr>
      <vt:lpstr>Meini prawf allweddol y gellir eu defnyddio i gymharu gwasanaethau/ymyriadau</vt:lpstr>
      <vt:lpstr>Pennu blaenoriaethau ar draws y system – beth yw'r cyfleoedd?</vt:lpstr>
      <vt:lpstr>Offer i gynorthwyo prosesau pennu blaenoriaethau/penderfyniadau buddsoddi</vt:lpstr>
      <vt:lpstr>Rhestr wirio gryno?</vt:lpstr>
      <vt:lpstr>Cyfeiriadau</vt:lpstr>
    </vt:vector>
  </TitlesOfParts>
  <Company>NHS Wales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 components of priority setting</dc:title>
  <dc:creator>Fiona Kinghorn</dc:creator>
  <cp:lastModifiedBy>Holly McAnoy (Public Health Wales - No. 2 Capital Quarter)</cp:lastModifiedBy>
  <cp:revision>59</cp:revision>
  <dcterms:created xsi:type="dcterms:W3CDTF">2014-03-06T15:12:10Z</dcterms:created>
  <dcterms:modified xsi:type="dcterms:W3CDTF">2025-03-19T12:00:52Z</dcterms:modified>
</cp:coreProperties>
</file>