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64011"/>
  <bookViews>
    <workbookView xWindow="0" yWindow="0" windowWidth="21570" windowHeight="10215"/>
  </bookViews>
  <sheets>
    <sheet name="Sheet1" sheetId="1" r:id="rId1"/>
  </sheets>
  <calcPr calcId="162913"/>
  <oleSize ref="A1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6" uniqueCount="6">
  <si>
    <t>Sales</t>
  </si>
  <si>
    <t>1st Qtr</t>
  </si>
  <si>
    <t>2nd Qtr</t>
  </si>
  <si>
    <t>3rd Qtr</t>
  </si>
  <si>
    <t>4th Qtr</t>
  </si>
  <si>
    <t xml:space="preserve">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" x14ac:knownFonts="1"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">
    <xf numFmtId="0" fontId="0" fillId="0" borderId="0" xfId="0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styles" Target="styles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4" Type="http://schemas.openxmlformats.org/officeDocument/2006/relationships/sharedStrings" Target="sharedStrings.xml"/></Relationships>
</file>

<file path=xl/tables/table1.xml><?xml version="1.0" encoding="utf-8"?>
<table xmlns="http://schemas.openxmlformats.org/spreadsheetml/2006/main" id="1" name="Table1" displayName="Table1" ref="A1:B5" totalsRowShown="0">
  <tableColumns count="2">
    <tableColumn id="1" name=" "/>
    <tableColumn id="2" name="Sales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abSelected="1" workbookViewId="0">
      <selection activeCell="B6" sqref="B6"/>
    </sheetView>
  </sheetViews>
  <sheetFormatPr defaultRowHeight="15" x14ac:dyDescent="0.25"/>
  <cols>
    <col min="1" max="1" width="11" customWidth="1"/>
  </cols>
  <sheetData>
    <row r="1" spans="1:2" x14ac:dyDescent="0.25">
      <c r="A1" t="s">
        <v>5</v>
      </c>
      <c r="B1" t="s">
        <v>0</v>
      </c>
    </row>
    <row r="2" spans="1:2" x14ac:dyDescent="0.25">
      <c r="A2" t="s">
        <v>1</v>
      </c>
      <c r="B2">
        <v>25</v>
      </c>
    </row>
    <row r="3" spans="1:2" x14ac:dyDescent="0.25">
      <c r="A3" t="s">
        <v>2</v>
      </c>
      <c r="B3">
        <v>25</v>
      </c>
    </row>
    <row r="4" spans="1:2" x14ac:dyDescent="0.25">
      <c r="A4" t="s">
        <v>3</v>
      </c>
      <c r="B4">
        <v>25</v>
      </c>
    </row>
    <row r="5" spans="1:2" x14ac:dyDescent="0.25">
      <c r="A5" t="s">
        <v>4</v>
      </c>
      <c r="B5">
        <v>25</v>
      </c>
    </row>
  </sheetData>
  <pageMargins left="0.7" right="0.7" top="0.75" bottom="0.75" header="0.3" footer="0.3"/>
  <tableParts count="1">
    <tablePart r:id="rId1"/>
  </tableParts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Sheet1</vt:lpstr>
    </vt:vector>
  </TitlesOfParts>
  <Company>Public Health Wales NHS Trust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de121481</dc:creator>
  <cp:lastModifiedBy>de121481</cp:lastModifiedBy>
  <dcterms:created xsi:type="dcterms:W3CDTF">2021-03-09T14:39:52Z</dcterms:created>
  <dcterms:modified xsi:type="dcterms:W3CDTF">2021-03-09T14:40:54Z</dcterms:modified>
</cp:coreProperties>
</file>